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71" r:id="rId9"/>
    <p:sldId id="272" r:id="rId10"/>
    <p:sldId id="281" r:id="rId11"/>
    <p:sldId id="268" r:id="rId12"/>
    <p:sldId id="283" r:id="rId13"/>
    <p:sldId id="284" r:id="rId14"/>
    <p:sldId id="285" r:id="rId15"/>
    <p:sldId id="290" r:id="rId16"/>
    <p:sldId id="291" r:id="rId17"/>
    <p:sldId id="292" r:id="rId18"/>
    <p:sldId id="278" r:id="rId19"/>
    <p:sldId id="260" r:id="rId20"/>
    <p:sldId id="261" r:id="rId21"/>
    <p:sldId id="269" r:id="rId22"/>
    <p:sldId id="270" r:id="rId23"/>
    <p:sldId id="273" r:id="rId24"/>
    <p:sldId id="274" r:id="rId25"/>
    <p:sldId id="277" r:id="rId26"/>
    <p:sldId id="279" r:id="rId27"/>
    <p:sldId id="280" r:id="rId28"/>
    <p:sldId id="282" r:id="rId29"/>
    <p:sldId id="288" r:id="rId30"/>
    <p:sldId id="289" r:id="rId31"/>
    <p:sldId id="293" r:id="rId32"/>
    <p:sldId id="294" r:id="rId33"/>
    <p:sldId id="296" r:id="rId34"/>
    <p:sldId id="295" r:id="rId35"/>
    <p:sldId id="262" r:id="rId36"/>
    <p:sldId id="263" r:id="rId37"/>
    <p:sldId id="275" r:id="rId38"/>
    <p:sldId id="276" r:id="rId39"/>
    <p:sldId id="286" r:id="rId40"/>
    <p:sldId id="287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6349" autoAdjust="0"/>
  </p:normalViewPr>
  <p:slideViewPr>
    <p:cSldViewPr snapToGrid="0" snapToObjects="1">
      <p:cViewPr varScale="1">
        <p:scale>
          <a:sx n="119" d="100"/>
          <a:sy n="119" d="100"/>
        </p:scale>
        <p:origin x="-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F72CF-233C-7B45-9AE4-473CDAAC8C2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7936-672E-C543-A620-7049E902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95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0E84A-B93A-C041-9331-8D8E8BAF3DDD}" type="datetimeFigureOut">
              <a:rPr lang="en-US" smtClean="0"/>
              <a:t>19/4/17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FC19-F434-D440-851E-8C04347D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69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ctr">
              <a:buNone/>
              <a:defRPr sz="6000"/>
            </a:lvl1pPr>
            <a:lvl2pPr marL="301943" indent="0">
              <a:buNone/>
              <a:defRPr/>
            </a:lvl2pPr>
            <a:lvl3pPr marL="627063" indent="0">
              <a:buNone/>
              <a:defRPr/>
            </a:lvl3pPr>
            <a:lvl4pPr marL="914400" indent="0">
              <a:buNone/>
              <a:defRPr/>
            </a:lvl4pPr>
            <a:lvl5pPr marL="123444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9078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9078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5600" y="6587066"/>
            <a:ext cx="974761" cy="2399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587066"/>
            <a:ext cx="6579694" cy="2399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PACA Training.  Copyright of People of Malaysia.  Please feel free to use for the betterment of the Nation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5072" y="6587066"/>
            <a:ext cx="575733" cy="239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546302"/>
            <a:ext cx="7408333" cy="4040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PACABA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Assess your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16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needs to be done if the PACA text to say that the KTM does not allow to use the phone?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7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 this directive correct?</a:t>
            </a:r>
          </a:p>
          <a:p>
            <a:pPr algn="l"/>
            <a:r>
              <a:rPr lang="en-US" sz="4000" dirty="0" smtClean="0"/>
              <a:t>After inspecting Ballot Papers, text to the Station Master: serial number of Ballot Papers and </a:t>
            </a:r>
            <a:r>
              <a:rPr lang="en-US" sz="4000" dirty="0" err="1" smtClean="0"/>
              <a:t>Saluran</a:t>
            </a:r>
            <a:r>
              <a:rPr lang="en-US" sz="4000" dirty="0" smtClean="0"/>
              <a:t> Stamp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82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needs to be done if KTM1 accompany senior citizen behind the </a:t>
            </a:r>
            <a:r>
              <a:rPr lang="en-US" dirty="0" err="1" smtClean="0"/>
              <a:t>barung</a:t>
            </a:r>
            <a:r>
              <a:rPr lang="en-US" dirty="0" smtClean="0"/>
              <a:t> screen?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9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form is required if KTM reject issuance of Ballot Paper and the four conditions?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0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PACA procedures regarding </a:t>
            </a:r>
            <a:r>
              <a:rPr lang="en-US" dirty="0" err="1" smtClean="0"/>
              <a:t>Borang</a:t>
            </a:r>
            <a:r>
              <a:rPr lang="en-US" dirty="0" smtClean="0"/>
              <a:t> 13?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8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PACA procedures if polling hours are reduced?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3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PACA procedures if the Ballot Box moves?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7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ballot invalid?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6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 do refer to your </a:t>
            </a:r>
            <a:r>
              <a:rPr lang="en-US" dirty="0" err="1" smtClean="0"/>
              <a:t>saluran</a:t>
            </a:r>
            <a:r>
              <a:rPr lang="en-US" dirty="0" smtClean="0"/>
              <a:t> when reporting?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6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2 </a:t>
            </a:r>
            <a:r>
              <a:rPr lang="mr-IN" dirty="0" smtClean="0"/>
              <a:t>–</a:t>
            </a:r>
            <a:r>
              <a:rPr lang="en-US" dirty="0" smtClean="0"/>
              <a:t> Nominated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8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rounds quiz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8010145" cy="3907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participant in a team.  Points only given to the team.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Open questions</a:t>
            </a:r>
          </a:p>
          <a:p>
            <a:pPr marL="714375" lvl="1" indent="-266700"/>
            <a:r>
              <a:rPr lang="en-US" dirty="0" smtClean="0"/>
              <a:t>Question can be answered by any participant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Nominated questions</a:t>
            </a:r>
            <a:endParaRPr lang="en-US" dirty="0"/>
          </a:p>
          <a:p>
            <a:pPr marL="714375" lvl="1" indent="-273050"/>
            <a:r>
              <a:rPr lang="en-US" dirty="0" smtClean="0"/>
              <a:t>Question can only be answered by nominated participant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Discussion questions</a:t>
            </a:r>
          </a:p>
          <a:p>
            <a:pPr marL="714375" lvl="1" indent="-273050"/>
            <a:r>
              <a:rPr lang="en-US" dirty="0" smtClean="0"/>
              <a:t>Question given to the team to answer after discussions</a:t>
            </a:r>
          </a:p>
        </p:txBody>
      </p:sp>
    </p:spTree>
    <p:extLst>
      <p:ext uri="{BB962C8B-B14F-4D97-AF65-F5344CB8AC3E}">
        <p14:creationId xmlns:p14="http://schemas.microsoft.com/office/powerpoint/2010/main" val="400104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prohibited when you sign the </a:t>
            </a:r>
            <a:r>
              <a:rPr lang="en-US" dirty="0" err="1" smtClean="0"/>
              <a:t>Borang</a:t>
            </a:r>
            <a:r>
              <a:rPr lang="en-US" dirty="0" smtClean="0"/>
              <a:t> A Oath of </a:t>
            </a:r>
            <a:r>
              <a:rPr lang="en-US" dirty="0" err="1" smtClean="0"/>
              <a:t>Screcy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needs to be done if there is no phone coverage in the Polling Station?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4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 the PACA kit and in your kit?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2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checked when you pick up your PACABA pack?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9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benefit of the </a:t>
            </a:r>
            <a:r>
              <a:rPr lang="en-US" dirty="0" err="1" smtClean="0"/>
              <a:t>pondok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69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checked regarding Ballot Papers before Polling starts?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noted in the task of </a:t>
            </a:r>
            <a:r>
              <a:rPr lang="en-US" dirty="0" err="1" smtClean="0"/>
              <a:t>Kerani</a:t>
            </a:r>
            <a:r>
              <a:rPr lang="en-US" dirty="0" smtClean="0"/>
              <a:t> 1?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1060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noted in the task of  </a:t>
            </a:r>
            <a:r>
              <a:rPr lang="en-US" dirty="0" err="1" smtClean="0"/>
              <a:t>Kerani</a:t>
            </a:r>
            <a:r>
              <a:rPr lang="en-US" dirty="0" smtClean="0"/>
              <a:t> 3?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</a:t>
            </a:r>
          </a:p>
        </p:txBody>
      </p:sp>
    </p:spTree>
    <p:extLst>
      <p:ext uri="{BB962C8B-B14F-4D97-AF65-F5344CB8AC3E}">
        <p14:creationId xmlns:p14="http://schemas.microsoft.com/office/powerpoint/2010/main" val="124265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needs to be noted when the Voter is behind the </a:t>
            </a:r>
            <a:r>
              <a:rPr lang="en-US" dirty="0" err="1" smtClean="0"/>
              <a:t>barung</a:t>
            </a:r>
            <a:r>
              <a:rPr lang="en-US" dirty="0" smtClean="0"/>
              <a:t> screen?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9</a:t>
            </a:r>
          </a:p>
        </p:txBody>
      </p:sp>
    </p:spTree>
    <p:extLst>
      <p:ext uri="{BB962C8B-B14F-4D97-AF65-F5344CB8AC3E}">
        <p14:creationId xmlns:p14="http://schemas.microsoft.com/office/powerpoint/2010/main" val="401222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 err="1" smtClean="0"/>
              <a:t>Borang</a:t>
            </a:r>
            <a:r>
              <a:rPr lang="en-US" dirty="0" smtClean="0"/>
              <a:t> 13 important?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3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</a:t>
            </a:r>
            <a:r>
              <a:rPr lang="mr-IN" dirty="0" smtClean="0"/>
              <a:t>–</a:t>
            </a:r>
            <a:r>
              <a:rPr lang="en-US" dirty="0" smtClean="0"/>
              <a:t> Open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6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(4) basic principles in preparing the Duty Roster?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6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noted in vote counting?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2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 you ask for a Recount?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7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the </a:t>
            </a:r>
            <a:r>
              <a:rPr lang="en-US" dirty="0" err="1" smtClean="0"/>
              <a:t>Borang</a:t>
            </a:r>
            <a:r>
              <a:rPr lang="en-US" dirty="0" smtClean="0"/>
              <a:t> 14 important?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56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in the things that SPR brings to the Tallying Centre?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94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3 </a:t>
            </a:r>
            <a:r>
              <a:rPr lang="mr-IN" dirty="0" smtClean="0"/>
              <a:t>–</a:t>
            </a:r>
            <a:r>
              <a:rPr lang="en-US" dirty="0" smtClean="0"/>
              <a:t> Discussion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8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agenda when meeting with your PACA team?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agreed with all KTMs before Polling starts?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5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 Station Master need to do after Polling closes?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10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checked when opening Postal Votes?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5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the boss of all PACAs/Station Masters and of SPR in the constituency?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4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steps to defend the </a:t>
            </a:r>
            <a:r>
              <a:rPr lang="en-US" dirty="0" err="1" smtClean="0"/>
              <a:t>Borang</a:t>
            </a:r>
            <a:r>
              <a:rPr lang="en-US" dirty="0" smtClean="0"/>
              <a:t> 14?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Polling Day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3006229"/>
            <a:ext cx="72390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7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required from the PACA for registration?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9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two forms for PACA registration and who sign them?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5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maximum number of voters in the </a:t>
            </a:r>
            <a:r>
              <a:rPr lang="en-US" dirty="0" err="1" smtClean="0"/>
              <a:t>saluran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is the final station master briefing and why?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2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time and with what can PA1 enter the </a:t>
            </a:r>
            <a:r>
              <a:rPr lang="en-US" dirty="0" err="1" smtClean="0"/>
              <a:t>saluran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4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21448</TotalTime>
  <Words>1597</Words>
  <Application>Microsoft Macintosh PowerPoint</Application>
  <PresentationFormat>On-screen Show (4:3)</PresentationFormat>
  <Paragraphs>205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Waveform</vt:lpstr>
      <vt:lpstr>PACABA Quiz</vt:lpstr>
      <vt:lpstr>Three rounds quiz</vt:lpstr>
      <vt:lpstr>Round 1 – Open questions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 </vt:lpstr>
      <vt:lpstr>Question 15</vt:lpstr>
      <vt:lpstr>Round 2 – Nominated questions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 </vt:lpstr>
      <vt:lpstr>Question 14 </vt:lpstr>
      <vt:lpstr>Question 15 </vt:lpstr>
      <vt:lpstr>Round 3 – Discussion questions</vt:lpstr>
      <vt:lpstr>Question 1</vt:lpstr>
      <vt:lpstr>Question 2</vt:lpstr>
      <vt:lpstr>Question 3</vt:lpstr>
      <vt:lpstr>Question 4</vt:lpstr>
      <vt:lpstr>Question 5</vt:lpstr>
      <vt:lpstr>Happy Polling 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Polling Agents Training</dc:title>
  <dc:creator>Jim Khong</dc:creator>
  <cp:lastModifiedBy>Jim Khong</cp:lastModifiedBy>
  <cp:revision>418</cp:revision>
  <dcterms:created xsi:type="dcterms:W3CDTF">2013-06-10T03:41:46Z</dcterms:created>
  <dcterms:modified xsi:type="dcterms:W3CDTF">2017-04-19T06:11:29Z</dcterms:modified>
</cp:coreProperties>
</file>