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44"/>
  </p:notesMasterIdLst>
  <p:handoutMasterIdLst>
    <p:handoutMasterId r:id="rId45"/>
  </p:handoutMasterIdLst>
  <p:sldIdLst>
    <p:sldId id="257" r:id="rId2"/>
    <p:sldId id="258" r:id="rId3"/>
    <p:sldId id="259" r:id="rId4"/>
    <p:sldId id="284" r:id="rId5"/>
    <p:sldId id="288" r:id="rId6"/>
    <p:sldId id="285" r:id="rId7"/>
    <p:sldId id="260" r:id="rId8"/>
    <p:sldId id="276" r:id="rId9"/>
    <p:sldId id="277" r:id="rId10"/>
    <p:sldId id="707" r:id="rId11"/>
    <p:sldId id="278" r:id="rId12"/>
    <p:sldId id="261" r:id="rId13"/>
    <p:sldId id="289" r:id="rId14"/>
    <p:sldId id="290" r:id="rId15"/>
    <p:sldId id="283" r:id="rId16"/>
    <p:sldId id="291" r:id="rId17"/>
    <p:sldId id="559" r:id="rId18"/>
    <p:sldId id="282" r:id="rId19"/>
    <p:sldId id="708" r:id="rId20"/>
    <p:sldId id="727" r:id="rId21"/>
    <p:sldId id="280" r:id="rId22"/>
    <p:sldId id="437" r:id="rId23"/>
    <p:sldId id="281" r:id="rId24"/>
    <p:sldId id="279" r:id="rId25"/>
    <p:sldId id="262" r:id="rId26"/>
    <p:sldId id="263" r:id="rId27"/>
    <p:sldId id="265" r:id="rId28"/>
    <p:sldId id="264" r:id="rId29"/>
    <p:sldId id="266" r:id="rId30"/>
    <p:sldId id="267" r:id="rId31"/>
    <p:sldId id="539" r:id="rId32"/>
    <p:sldId id="268" r:id="rId33"/>
    <p:sldId id="269" r:id="rId34"/>
    <p:sldId id="270" r:id="rId35"/>
    <p:sldId id="271" r:id="rId36"/>
    <p:sldId id="292" r:id="rId37"/>
    <p:sldId id="273" r:id="rId38"/>
    <p:sldId id="274" r:id="rId39"/>
    <p:sldId id="275" r:id="rId40"/>
    <p:sldId id="272" r:id="rId41"/>
    <p:sldId id="286" r:id="rId42"/>
    <p:sldId id="287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ndar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06"/>
    <p:restoredTop sz="91611" autoAdjust="0"/>
  </p:normalViewPr>
  <p:slideViewPr>
    <p:cSldViewPr snapToGrid="0" snapToObjects="1">
      <p:cViewPr varScale="1">
        <p:scale>
          <a:sx n="115" d="100"/>
          <a:sy n="115" d="100"/>
        </p:scale>
        <p:origin x="91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D20873-4026-FD4B-AC84-95E0A4481CF1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FAC0FB0B-BDD2-C14A-8C94-14D1AC154A4E}">
      <dgm:prSet phldrT="[Text]"/>
      <dgm:spPr/>
      <dgm:t>
        <a:bodyPr/>
        <a:lstStyle/>
        <a:p>
          <a:r>
            <a:rPr lang="en-US"/>
            <a:t>Why</a:t>
          </a:r>
        </a:p>
      </dgm:t>
    </dgm:pt>
    <dgm:pt modelId="{855F747A-989B-E74D-8341-289F685202B9}" type="parTrans" cxnId="{F7207A1F-8E54-1440-8E96-65DFE1405EBA}">
      <dgm:prSet/>
      <dgm:spPr/>
      <dgm:t>
        <a:bodyPr/>
        <a:lstStyle/>
        <a:p>
          <a:endParaRPr lang="en-US"/>
        </a:p>
      </dgm:t>
    </dgm:pt>
    <dgm:pt modelId="{013E2921-7863-2A42-8A33-73E4DFD251EB}" type="sibTrans" cxnId="{F7207A1F-8E54-1440-8E96-65DFE1405EBA}">
      <dgm:prSet/>
      <dgm:spPr/>
      <dgm:t>
        <a:bodyPr/>
        <a:lstStyle/>
        <a:p>
          <a:endParaRPr lang="en-US"/>
        </a:p>
      </dgm:t>
    </dgm:pt>
    <dgm:pt modelId="{0E3BCAA3-6F97-C344-AE47-35A8B603A270}">
      <dgm:prSet phldrT="[Text]"/>
      <dgm:spPr/>
      <dgm:t>
        <a:bodyPr/>
        <a:lstStyle/>
        <a:p>
          <a:r>
            <a:rPr lang="en-US"/>
            <a:t>What</a:t>
          </a:r>
        </a:p>
      </dgm:t>
    </dgm:pt>
    <dgm:pt modelId="{D8C3EA1A-400C-3941-825D-274949639476}" type="parTrans" cxnId="{ED3FFC0E-D7AA-4141-B208-5F0811FBA609}">
      <dgm:prSet/>
      <dgm:spPr/>
      <dgm:t>
        <a:bodyPr/>
        <a:lstStyle/>
        <a:p>
          <a:endParaRPr lang="en-US"/>
        </a:p>
      </dgm:t>
    </dgm:pt>
    <dgm:pt modelId="{D629FCA4-E574-D845-AC14-21F17C2FDCF9}" type="sibTrans" cxnId="{ED3FFC0E-D7AA-4141-B208-5F0811FBA609}">
      <dgm:prSet/>
      <dgm:spPr/>
      <dgm:t>
        <a:bodyPr/>
        <a:lstStyle/>
        <a:p>
          <a:endParaRPr lang="en-US"/>
        </a:p>
      </dgm:t>
    </dgm:pt>
    <dgm:pt modelId="{AAE4FC35-D2AD-C14F-BC75-D7B64566903F}">
      <dgm:prSet phldrT="[Text]"/>
      <dgm:spPr/>
      <dgm:t>
        <a:bodyPr/>
        <a:lstStyle/>
        <a:p>
          <a:r>
            <a:rPr lang="en-US"/>
            <a:t>How</a:t>
          </a:r>
        </a:p>
      </dgm:t>
    </dgm:pt>
    <dgm:pt modelId="{54F74FC3-C5C3-7947-8C81-3B4166664E00}" type="parTrans" cxnId="{F6169970-D0BA-9249-A070-DEF3C1E08B7F}">
      <dgm:prSet/>
      <dgm:spPr/>
      <dgm:t>
        <a:bodyPr/>
        <a:lstStyle/>
        <a:p>
          <a:endParaRPr lang="en-US"/>
        </a:p>
      </dgm:t>
    </dgm:pt>
    <dgm:pt modelId="{4C763D6A-38B4-0843-8AF4-C96B0DFE9B9A}" type="sibTrans" cxnId="{F6169970-D0BA-9249-A070-DEF3C1E08B7F}">
      <dgm:prSet/>
      <dgm:spPr/>
      <dgm:t>
        <a:bodyPr/>
        <a:lstStyle/>
        <a:p>
          <a:endParaRPr lang="en-US"/>
        </a:p>
      </dgm:t>
    </dgm:pt>
    <dgm:pt modelId="{0E49F261-2FFE-EB44-8A28-4B9FCDC7ED38}">
      <dgm:prSet/>
      <dgm:spPr/>
      <dgm:t>
        <a:bodyPr/>
        <a:lstStyle/>
        <a:p>
          <a:r>
            <a:rPr lang="en-US"/>
            <a:t>Who, When</a:t>
          </a:r>
        </a:p>
      </dgm:t>
    </dgm:pt>
    <dgm:pt modelId="{FBC3FC43-3E07-824A-82DB-431078E5E6BB}" type="parTrans" cxnId="{6D8D0A22-4D09-B543-8399-AF68A799260C}">
      <dgm:prSet/>
      <dgm:spPr/>
      <dgm:t>
        <a:bodyPr/>
        <a:lstStyle/>
        <a:p>
          <a:endParaRPr lang="en-US"/>
        </a:p>
      </dgm:t>
    </dgm:pt>
    <dgm:pt modelId="{3C19ADE8-1095-724D-A631-50F34969AC9A}" type="sibTrans" cxnId="{6D8D0A22-4D09-B543-8399-AF68A799260C}">
      <dgm:prSet/>
      <dgm:spPr/>
      <dgm:t>
        <a:bodyPr/>
        <a:lstStyle/>
        <a:p>
          <a:endParaRPr lang="en-US"/>
        </a:p>
      </dgm:t>
    </dgm:pt>
    <dgm:pt modelId="{489FC860-C5CD-5840-A820-0D7E7855731A}">
      <dgm:prSet/>
      <dgm:spPr/>
      <dgm:t>
        <a:bodyPr/>
        <a:lstStyle/>
        <a:p>
          <a:r>
            <a:rPr lang="en-US"/>
            <a:t>Where</a:t>
          </a:r>
        </a:p>
      </dgm:t>
    </dgm:pt>
    <dgm:pt modelId="{9D86A2D8-46A6-D048-BF11-831ABFFC64DE}" type="parTrans" cxnId="{E2F42A6E-1D83-A141-9F30-273C16A36980}">
      <dgm:prSet/>
      <dgm:spPr/>
      <dgm:t>
        <a:bodyPr/>
        <a:lstStyle/>
        <a:p>
          <a:endParaRPr lang="en-US"/>
        </a:p>
      </dgm:t>
    </dgm:pt>
    <dgm:pt modelId="{845DEBBD-88C8-8C44-86E9-45B15B183D10}" type="sibTrans" cxnId="{E2F42A6E-1D83-A141-9F30-273C16A36980}">
      <dgm:prSet/>
      <dgm:spPr/>
      <dgm:t>
        <a:bodyPr/>
        <a:lstStyle/>
        <a:p>
          <a:endParaRPr lang="en-US"/>
        </a:p>
      </dgm:t>
    </dgm:pt>
    <dgm:pt modelId="{C40A1985-FB93-834A-9192-559C3B2339D9}" type="pres">
      <dgm:prSet presAssocID="{76D20873-4026-FD4B-AC84-95E0A4481CF1}" presName="Name0" presStyleCnt="0">
        <dgm:presLayoutVars>
          <dgm:dir/>
          <dgm:animLvl val="lvl"/>
          <dgm:resizeHandles val="exact"/>
        </dgm:presLayoutVars>
      </dgm:prSet>
      <dgm:spPr/>
    </dgm:pt>
    <dgm:pt modelId="{DBA4123E-4E16-824D-BF6D-5901BA02AB05}" type="pres">
      <dgm:prSet presAssocID="{FAC0FB0B-BDD2-C14A-8C94-14D1AC154A4E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70DD6D90-EA32-1642-91A2-27F9118B0A0C}" type="pres">
      <dgm:prSet presAssocID="{013E2921-7863-2A42-8A33-73E4DFD251EB}" presName="parTxOnlySpace" presStyleCnt="0"/>
      <dgm:spPr/>
    </dgm:pt>
    <dgm:pt modelId="{754D1390-46A6-BB4A-89B2-40EF07549C49}" type="pres">
      <dgm:prSet presAssocID="{0E3BCAA3-6F97-C344-AE47-35A8B603A270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474527D2-B0B1-F94D-A3F0-73B95D6AE9AA}" type="pres">
      <dgm:prSet presAssocID="{D629FCA4-E574-D845-AC14-21F17C2FDCF9}" presName="parTxOnlySpace" presStyleCnt="0"/>
      <dgm:spPr/>
    </dgm:pt>
    <dgm:pt modelId="{86B8BF1C-F9F6-6741-B192-BE7FE6D6CEAC}" type="pres">
      <dgm:prSet presAssocID="{AAE4FC35-D2AD-C14F-BC75-D7B64566903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84543043-0553-C645-9D17-073F0F002179}" type="pres">
      <dgm:prSet presAssocID="{4C763D6A-38B4-0843-8AF4-C96B0DFE9B9A}" presName="parTxOnlySpace" presStyleCnt="0"/>
      <dgm:spPr/>
    </dgm:pt>
    <dgm:pt modelId="{896726CD-02B6-0441-BE03-9082F0021988}" type="pres">
      <dgm:prSet presAssocID="{0E49F261-2FFE-EB44-8A28-4B9FCDC7ED3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600BF9B-41AE-2344-AB59-E8CCF4B4D8FF}" type="pres">
      <dgm:prSet presAssocID="{3C19ADE8-1095-724D-A631-50F34969AC9A}" presName="parTxOnlySpace" presStyleCnt="0"/>
      <dgm:spPr/>
    </dgm:pt>
    <dgm:pt modelId="{D0A51483-0B5F-9D43-BFE0-DAF7300B75F7}" type="pres">
      <dgm:prSet presAssocID="{489FC860-C5CD-5840-A820-0D7E7855731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D3FFC0E-D7AA-4141-B208-5F0811FBA609}" srcId="{76D20873-4026-FD4B-AC84-95E0A4481CF1}" destId="{0E3BCAA3-6F97-C344-AE47-35A8B603A270}" srcOrd="1" destOrd="0" parTransId="{D8C3EA1A-400C-3941-825D-274949639476}" sibTransId="{D629FCA4-E574-D845-AC14-21F17C2FDCF9}"/>
    <dgm:cxn modelId="{F7207A1F-8E54-1440-8E96-65DFE1405EBA}" srcId="{76D20873-4026-FD4B-AC84-95E0A4481CF1}" destId="{FAC0FB0B-BDD2-C14A-8C94-14D1AC154A4E}" srcOrd="0" destOrd="0" parTransId="{855F747A-989B-E74D-8341-289F685202B9}" sibTransId="{013E2921-7863-2A42-8A33-73E4DFD251EB}"/>
    <dgm:cxn modelId="{6D8D0A22-4D09-B543-8399-AF68A799260C}" srcId="{76D20873-4026-FD4B-AC84-95E0A4481CF1}" destId="{0E49F261-2FFE-EB44-8A28-4B9FCDC7ED38}" srcOrd="3" destOrd="0" parTransId="{FBC3FC43-3E07-824A-82DB-431078E5E6BB}" sibTransId="{3C19ADE8-1095-724D-A631-50F34969AC9A}"/>
    <dgm:cxn modelId="{FB573E3C-889B-A44C-9224-7A61D73E7C14}" type="presOf" srcId="{0E49F261-2FFE-EB44-8A28-4B9FCDC7ED38}" destId="{896726CD-02B6-0441-BE03-9082F0021988}" srcOrd="0" destOrd="0" presId="urn:microsoft.com/office/officeart/2005/8/layout/chevron1"/>
    <dgm:cxn modelId="{E2F42A6E-1D83-A141-9F30-273C16A36980}" srcId="{76D20873-4026-FD4B-AC84-95E0A4481CF1}" destId="{489FC860-C5CD-5840-A820-0D7E7855731A}" srcOrd="4" destOrd="0" parTransId="{9D86A2D8-46A6-D048-BF11-831ABFFC64DE}" sibTransId="{845DEBBD-88C8-8C44-86E9-45B15B183D10}"/>
    <dgm:cxn modelId="{F6169970-D0BA-9249-A070-DEF3C1E08B7F}" srcId="{76D20873-4026-FD4B-AC84-95E0A4481CF1}" destId="{AAE4FC35-D2AD-C14F-BC75-D7B64566903F}" srcOrd="2" destOrd="0" parTransId="{54F74FC3-C5C3-7947-8C81-3B4166664E00}" sibTransId="{4C763D6A-38B4-0843-8AF4-C96B0DFE9B9A}"/>
    <dgm:cxn modelId="{6090978B-C28B-B540-8113-21A0DA50B48F}" type="presOf" srcId="{AAE4FC35-D2AD-C14F-BC75-D7B64566903F}" destId="{86B8BF1C-F9F6-6741-B192-BE7FE6D6CEAC}" srcOrd="0" destOrd="0" presId="urn:microsoft.com/office/officeart/2005/8/layout/chevron1"/>
    <dgm:cxn modelId="{C861DE92-FD25-D84B-A971-97009338087B}" type="presOf" srcId="{76D20873-4026-FD4B-AC84-95E0A4481CF1}" destId="{C40A1985-FB93-834A-9192-559C3B2339D9}" srcOrd="0" destOrd="0" presId="urn:microsoft.com/office/officeart/2005/8/layout/chevron1"/>
    <dgm:cxn modelId="{B00BAAC4-F04D-504A-AA04-8D84A5B4F12E}" type="presOf" srcId="{0E3BCAA3-6F97-C344-AE47-35A8B603A270}" destId="{754D1390-46A6-BB4A-89B2-40EF07549C49}" srcOrd="0" destOrd="0" presId="urn:microsoft.com/office/officeart/2005/8/layout/chevron1"/>
    <dgm:cxn modelId="{6C3A83DB-E6A2-204A-9FF2-C98F7BF86D4B}" type="presOf" srcId="{489FC860-C5CD-5840-A820-0D7E7855731A}" destId="{D0A51483-0B5F-9D43-BFE0-DAF7300B75F7}" srcOrd="0" destOrd="0" presId="urn:microsoft.com/office/officeart/2005/8/layout/chevron1"/>
    <dgm:cxn modelId="{A59ADCF8-CF11-FD4A-8774-ED0BE8A67341}" type="presOf" srcId="{FAC0FB0B-BDD2-C14A-8C94-14D1AC154A4E}" destId="{DBA4123E-4E16-824D-BF6D-5901BA02AB05}" srcOrd="0" destOrd="0" presId="urn:microsoft.com/office/officeart/2005/8/layout/chevron1"/>
    <dgm:cxn modelId="{965C72F7-A985-FD41-A31E-F1918E74B241}" type="presParOf" srcId="{C40A1985-FB93-834A-9192-559C3B2339D9}" destId="{DBA4123E-4E16-824D-BF6D-5901BA02AB05}" srcOrd="0" destOrd="0" presId="urn:microsoft.com/office/officeart/2005/8/layout/chevron1"/>
    <dgm:cxn modelId="{DFEAB4E1-07FB-3D4B-986D-E465AF597ABB}" type="presParOf" srcId="{C40A1985-FB93-834A-9192-559C3B2339D9}" destId="{70DD6D90-EA32-1642-91A2-27F9118B0A0C}" srcOrd="1" destOrd="0" presId="urn:microsoft.com/office/officeart/2005/8/layout/chevron1"/>
    <dgm:cxn modelId="{F5335627-547D-144B-8865-B5AEFB70502E}" type="presParOf" srcId="{C40A1985-FB93-834A-9192-559C3B2339D9}" destId="{754D1390-46A6-BB4A-89B2-40EF07549C49}" srcOrd="2" destOrd="0" presId="urn:microsoft.com/office/officeart/2005/8/layout/chevron1"/>
    <dgm:cxn modelId="{CA9E849C-28D9-964B-B231-676442DD6161}" type="presParOf" srcId="{C40A1985-FB93-834A-9192-559C3B2339D9}" destId="{474527D2-B0B1-F94D-A3F0-73B95D6AE9AA}" srcOrd="3" destOrd="0" presId="urn:microsoft.com/office/officeart/2005/8/layout/chevron1"/>
    <dgm:cxn modelId="{AF332E2F-042B-6B4E-A869-4A2565E9BE1E}" type="presParOf" srcId="{C40A1985-FB93-834A-9192-559C3B2339D9}" destId="{86B8BF1C-F9F6-6741-B192-BE7FE6D6CEAC}" srcOrd="4" destOrd="0" presId="urn:microsoft.com/office/officeart/2005/8/layout/chevron1"/>
    <dgm:cxn modelId="{33806189-C87D-7A49-8138-B369D4AE8D67}" type="presParOf" srcId="{C40A1985-FB93-834A-9192-559C3B2339D9}" destId="{84543043-0553-C645-9D17-073F0F002179}" srcOrd="5" destOrd="0" presId="urn:microsoft.com/office/officeart/2005/8/layout/chevron1"/>
    <dgm:cxn modelId="{7D67B47F-E446-5A48-BA81-BCFA6B482B91}" type="presParOf" srcId="{C40A1985-FB93-834A-9192-559C3B2339D9}" destId="{896726CD-02B6-0441-BE03-9082F0021988}" srcOrd="6" destOrd="0" presId="urn:microsoft.com/office/officeart/2005/8/layout/chevron1"/>
    <dgm:cxn modelId="{99FA2FB8-D74C-EB46-B71A-D9492FB30AA1}" type="presParOf" srcId="{C40A1985-FB93-834A-9192-559C3B2339D9}" destId="{E600BF9B-41AE-2344-AB59-E8CCF4B4D8FF}" srcOrd="7" destOrd="0" presId="urn:microsoft.com/office/officeart/2005/8/layout/chevron1"/>
    <dgm:cxn modelId="{DF013C6E-14F5-BB47-8541-61F82237FBD0}" type="presParOf" srcId="{C40A1985-FB93-834A-9192-559C3B2339D9}" destId="{D0A51483-0B5F-9D43-BFE0-DAF7300B75F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0EFD68-1978-D649-AA81-C98730B7EC4A}" type="doc">
      <dgm:prSet loTypeId="urn:microsoft.com/office/officeart/2005/8/layout/process1" loCatId="" qsTypeId="urn:microsoft.com/office/officeart/2005/8/quickstyle/simple4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499F62DA-69F1-084E-9FC4-16124C345B73}">
      <dgm:prSet phldrT="[Text]" custT="1"/>
      <dgm:spPr/>
      <dgm:t>
        <a:bodyPr lIns="36000" rIns="0"/>
        <a:lstStyle/>
        <a:p>
          <a:r>
            <a:rPr lang="en-US" sz="2000" b="1">
              <a:solidFill>
                <a:schemeClr val="tx1"/>
              </a:solidFill>
            </a:rPr>
            <a:t>Plan</a:t>
          </a:r>
        </a:p>
      </dgm:t>
    </dgm:pt>
    <dgm:pt modelId="{01A8F7EE-AEC4-8E40-B1FA-218E0EB3D5BF}" type="parTrans" cxnId="{FBF3810D-EF9C-2A47-BBE8-67745EE45460}">
      <dgm:prSet/>
      <dgm:spPr/>
      <dgm:t>
        <a:bodyPr/>
        <a:lstStyle/>
        <a:p>
          <a:endParaRPr lang="en-US"/>
        </a:p>
      </dgm:t>
    </dgm:pt>
    <dgm:pt modelId="{0E25CD42-89FE-6745-AC52-B9879DEA6BB4}" type="sibTrans" cxnId="{FBF3810D-EF9C-2A47-BBE8-67745EE45460}">
      <dgm:prSet/>
      <dgm:spPr/>
      <dgm:t>
        <a:bodyPr/>
        <a:lstStyle/>
        <a:p>
          <a:endParaRPr lang="en-US"/>
        </a:p>
      </dgm:t>
    </dgm:pt>
    <dgm:pt modelId="{B25762AE-295F-9D41-9FB5-A4A6755FFA27}">
      <dgm:prSet phldrT="[Text]" custT="1"/>
      <dgm:spPr/>
      <dgm:t>
        <a:bodyPr lIns="36000" rIns="0"/>
        <a:lstStyle/>
        <a:p>
          <a:r>
            <a:rPr lang="en-US" sz="1800">
              <a:solidFill>
                <a:schemeClr val="bg1"/>
              </a:solidFill>
            </a:rPr>
            <a:t>Target to train</a:t>
          </a:r>
        </a:p>
      </dgm:t>
    </dgm:pt>
    <dgm:pt modelId="{D83AC1FC-E2BF-0E49-867F-1092BFFAEDE5}" type="parTrans" cxnId="{DB997F9F-E94C-AA42-80F7-3CF932FEB7F5}">
      <dgm:prSet/>
      <dgm:spPr/>
      <dgm:t>
        <a:bodyPr/>
        <a:lstStyle/>
        <a:p>
          <a:endParaRPr lang="en-US"/>
        </a:p>
      </dgm:t>
    </dgm:pt>
    <dgm:pt modelId="{D7D040F7-FF9D-364F-A40D-C7A77127C24D}" type="sibTrans" cxnId="{DB997F9F-E94C-AA42-80F7-3CF932FEB7F5}">
      <dgm:prSet/>
      <dgm:spPr/>
      <dgm:t>
        <a:bodyPr/>
        <a:lstStyle/>
        <a:p>
          <a:endParaRPr lang="en-US"/>
        </a:p>
      </dgm:t>
    </dgm:pt>
    <dgm:pt modelId="{E542D0E5-D6F1-8344-BA9D-3A0B7B53DC75}">
      <dgm:prSet phldrT="[Text]" custT="1"/>
      <dgm:spPr/>
      <dgm:t>
        <a:bodyPr lIns="36000" rIns="0"/>
        <a:lstStyle/>
        <a:p>
          <a:r>
            <a:rPr lang="en-US" sz="2000" b="1" err="1">
              <a:solidFill>
                <a:schemeClr val="tx1"/>
              </a:solidFill>
            </a:rPr>
            <a:t>Organise</a:t>
          </a:r>
          <a:endParaRPr lang="en-US" sz="2000" b="1">
            <a:solidFill>
              <a:schemeClr val="tx1"/>
            </a:solidFill>
          </a:endParaRPr>
        </a:p>
      </dgm:t>
    </dgm:pt>
    <dgm:pt modelId="{43B20C57-BF34-1A4A-911F-23C4158EA31D}" type="parTrans" cxnId="{F79D0355-CA99-7449-9FDA-A5793CB76769}">
      <dgm:prSet/>
      <dgm:spPr/>
      <dgm:t>
        <a:bodyPr/>
        <a:lstStyle/>
        <a:p>
          <a:endParaRPr lang="en-US"/>
        </a:p>
      </dgm:t>
    </dgm:pt>
    <dgm:pt modelId="{9D24F09E-6006-F548-95A2-2136E8D9D2AE}" type="sibTrans" cxnId="{F79D0355-CA99-7449-9FDA-A5793CB76769}">
      <dgm:prSet/>
      <dgm:spPr/>
      <dgm:t>
        <a:bodyPr/>
        <a:lstStyle/>
        <a:p>
          <a:endParaRPr lang="en-US"/>
        </a:p>
      </dgm:t>
    </dgm:pt>
    <dgm:pt modelId="{485A5532-9CFC-C74C-865B-0D35A588779C}">
      <dgm:prSet phldrT="[Text]" custT="1"/>
      <dgm:spPr/>
      <dgm:t>
        <a:bodyPr lIns="36000" rIns="0"/>
        <a:lstStyle/>
        <a:p>
          <a:r>
            <a:rPr lang="en-US" sz="1800">
              <a:solidFill>
                <a:schemeClr val="tx1"/>
              </a:solidFill>
            </a:rPr>
            <a:t>Update material</a:t>
          </a:r>
        </a:p>
      </dgm:t>
    </dgm:pt>
    <dgm:pt modelId="{86B84A30-B106-0F46-B07A-CF72C2ABEA2C}" type="parTrans" cxnId="{CBAB0EDB-E13B-CC4B-B733-D85113EF96A3}">
      <dgm:prSet/>
      <dgm:spPr/>
      <dgm:t>
        <a:bodyPr/>
        <a:lstStyle/>
        <a:p>
          <a:endParaRPr lang="en-US"/>
        </a:p>
      </dgm:t>
    </dgm:pt>
    <dgm:pt modelId="{8E259A3F-0CBE-9949-BFD8-71D79FF8D2F1}" type="sibTrans" cxnId="{CBAB0EDB-E13B-CC4B-B733-D85113EF96A3}">
      <dgm:prSet/>
      <dgm:spPr/>
      <dgm:t>
        <a:bodyPr/>
        <a:lstStyle/>
        <a:p>
          <a:endParaRPr lang="en-US"/>
        </a:p>
      </dgm:t>
    </dgm:pt>
    <dgm:pt modelId="{DE41ECC1-19A9-2142-B9E2-F620D06E1385}">
      <dgm:prSet phldrT="[Text]" custT="1"/>
      <dgm:spPr/>
      <dgm:t>
        <a:bodyPr lIns="36000" rIns="0"/>
        <a:lstStyle/>
        <a:p>
          <a:r>
            <a:rPr lang="en-US" sz="2000" b="1">
              <a:solidFill>
                <a:schemeClr val="tx1"/>
              </a:solidFill>
            </a:rPr>
            <a:t>Execute</a:t>
          </a:r>
        </a:p>
      </dgm:t>
    </dgm:pt>
    <dgm:pt modelId="{8061CF15-69A5-6B4D-8556-F8425E15B534}" type="parTrans" cxnId="{A24C63C2-7110-FF4C-BA10-CA78F0EFCCA4}">
      <dgm:prSet/>
      <dgm:spPr/>
      <dgm:t>
        <a:bodyPr/>
        <a:lstStyle/>
        <a:p>
          <a:endParaRPr lang="en-US"/>
        </a:p>
      </dgm:t>
    </dgm:pt>
    <dgm:pt modelId="{8DB69782-70CF-1740-8442-1E5B36ACE7B9}" type="sibTrans" cxnId="{A24C63C2-7110-FF4C-BA10-CA78F0EFCCA4}">
      <dgm:prSet/>
      <dgm:spPr/>
      <dgm:t>
        <a:bodyPr/>
        <a:lstStyle/>
        <a:p>
          <a:endParaRPr lang="en-US"/>
        </a:p>
      </dgm:t>
    </dgm:pt>
    <dgm:pt modelId="{6AE74195-F4A1-9242-A4F2-8B80896D2868}">
      <dgm:prSet phldrT="[Text]" custT="1"/>
      <dgm:spPr/>
      <dgm:t>
        <a:bodyPr lIns="36000" rIns="0"/>
        <a:lstStyle/>
        <a:p>
          <a:r>
            <a:rPr lang="en-US" sz="1800">
              <a:solidFill>
                <a:schemeClr val="tx1"/>
              </a:solidFill>
            </a:rPr>
            <a:t>Run Training</a:t>
          </a:r>
        </a:p>
      </dgm:t>
    </dgm:pt>
    <dgm:pt modelId="{8794A5BC-F256-0A4E-82A3-546354139A06}" type="parTrans" cxnId="{B0ACF68D-8C77-D540-B413-22999AF37B2B}">
      <dgm:prSet/>
      <dgm:spPr/>
      <dgm:t>
        <a:bodyPr/>
        <a:lstStyle/>
        <a:p>
          <a:endParaRPr lang="en-US"/>
        </a:p>
      </dgm:t>
    </dgm:pt>
    <dgm:pt modelId="{BE0A942C-3D41-2341-BBA1-3C6626B781E9}" type="sibTrans" cxnId="{B0ACF68D-8C77-D540-B413-22999AF37B2B}">
      <dgm:prSet/>
      <dgm:spPr/>
      <dgm:t>
        <a:bodyPr/>
        <a:lstStyle/>
        <a:p>
          <a:endParaRPr lang="en-US"/>
        </a:p>
      </dgm:t>
    </dgm:pt>
    <dgm:pt modelId="{E2DAFF89-9F2D-3244-AF1B-DE9105B04BFD}">
      <dgm:prSet phldrT="[Text]" custT="1"/>
      <dgm:spPr/>
      <dgm:t>
        <a:bodyPr lIns="36000" rIns="0"/>
        <a:lstStyle/>
        <a:p>
          <a:r>
            <a:rPr lang="en-US" sz="1800">
              <a:solidFill>
                <a:schemeClr val="tx1"/>
              </a:solidFill>
            </a:rPr>
            <a:t>Review Training outcome</a:t>
          </a:r>
        </a:p>
      </dgm:t>
    </dgm:pt>
    <dgm:pt modelId="{BEE6940C-207D-E749-A7B0-F4983954B98C}" type="parTrans" cxnId="{2D82440C-DBC9-FD47-B866-8335FDA029DF}">
      <dgm:prSet/>
      <dgm:spPr/>
      <dgm:t>
        <a:bodyPr/>
        <a:lstStyle/>
        <a:p>
          <a:endParaRPr lang="en-US"/>
        </a:p>
      </dgm:t>
    </dgm:pt>
    <dgm:pt modelId="{A6C9EC86-FBAC-B64E-AD1E-393A83A5492B}" type="sibTrans" cxnId="{2D82440C-DBC9-FD47-B866-8335FDA029DF}">
      <dgm:prSet/>
      <dgm:spPr/>
      <dgm:t>
        <a:bodyPr/>
        <a:lstStyle/>
        <a:p>
          <a:endParaRPr lang="en-US"/>
        </a:p>
      </dgm:t>
    </dgm:pt>
    <dgm:pt modelId="{EAC4BF18-CEB5-FD46-89B0-5325B744D5C1}">
      <dgm:prSet phldrT="[Text]" custT="1"/>
      <dgm:spPr/>
      <dgm:t>
        <a:bodyPr lIns="36000" rIns="0"/>
        <a:lstStyle/>
        <a:p>
          <a:r>
            <a:rPr lang="en-US" sz="1800">
              <a:solidFill>
                <a:schemeClr val="bg1"/>
              </a:solidFill>
            </a:rPr>
            <a:t>Venue availability and capacity</a:t>
          </a:r>
          <a:endParaRPr lang="en-US" sz="1800">
            <a:solidFill>
              <a:srgbClr val="FFFFFF"/>
            </a:solidFill>
          </a:endParaRPr>
        </a:p>
      </dgm:t>
    </dgm:pt>
    <dgm:pt modelId="{CC141998-934C-A349-A95A-98DFBC48C504}" type="parTrans" cxnId="{7D9929BC-071A-1941-9C47-74AC73557F35}">
      <dgm:prSet/>
      <dgm:spPr/>
      <dgm:t>
        <a:bodyPr/>
        <a:lstStyle/>
        <a:p>
          <a:endParaRPr lang="en-US"/>
        </a:p>
      </dgm:t>
    </dgm:pt>
    <dgm:pt modelId="{7BD42B5D-08DD-794E-991F-A2EB4BC900B1}" type="sibTrans" cxnId="{7D9929BC-071A-1941-9C47-74AC73557F35}">
      <dgm:prSet/>
      <dgm:spPr/>
      <dgm:t>
        <a:bodyPr/>
        <a:lstStyle/>
        <a:p>
          <a:endParaRPr lang="en-US"/>
        </a:p>
      </dgm:t>
    </dgm:pt>
    <dgm:pt modelId="{CBA1E47D-327E-3847-9FCB-D56C37A327A6}">
      <dgm:prSet phldrT="[Text]" custT="1"/>
      <dgm:spPr/>
      <dgm:t>
        <a:bodyPr lIns="36000" rIns="0"/>
        <a:lstStyle/>
        <a:p>
          <a:r>
            <a:rPr lang="en-US" sz="1800" err="1">
              <a:solidFill>
                <a:schemeClr val="tx1"/>
              </a:solidFill>
            </a:rPr>
            <a:t>Publicise</a:t>
          </a:r>
          <a:r>
            <a:rPr lang="en-US" sz="1800">
              <a:solidFill>
                <a:schemeClr val="tx1"/>
              </a:solidFill>
            </a:rPr>
            <a:t> via </a:t>
          </a:r>
          <a:r>
            <a:rPr lang="en-US" sz="1800" err="1">
              <a:solidFill>
                <a:schemeClr val="tx1"/>
              </a:solidFill>
            </a:rPr>
            <a:t>Whatsapp</a:t>
          </a:r>
          <a:r>
            <a:rPr lang="en-US" sz="1800">
              <a:solidFill>
                <a:schemeClr val="tx1"/>
              </a:solidFill>
            </a:rPr>
            <a:t> and </a:t>
          </a:r>
          <a:r>
            <a:rPr lang="en-US" sz="1800" err="1">
              <a:solidFill>
                <a:schemeClr val="tx1"/>
              </a:solidFill>
            </a:rPr>
            <a:t>GoogleForm</a:t>
          </a:r>
          <a:endParaRPr lang="en-US" sz="1800">
            <a:solidFill>
              <a:schemeClr val="tx1"/>
            </a:solidFill>
          </a:endParaRPr>
        </a:p>
      </dgm:t>
    </dgm:pt>
    <dgm:pt modelId="{DB59F3E4-E3B7-7546-9FF4-2AF45153CEDA}" type="parTrans" cxnId="{1E695D4F-897A-BB44-8853-E758634A66F8}">
      <dgm:prSet/>
      <dgm:spPr/>
      <dgm:t>
        <a:bodyPr/>
        <a:lstStyle/>
        <a:p>
          <a:endParaRPr lang="en-US"/>
        </a:p>
      </dgm:t>
    </dgm:pt>
    <dgm:pt modelId="{CFEA3B58-2ED4-D444-A74C-E3E0A26717AB}" type="sibTrans" cxnId="{1E695D4F-897A-BB44-8853-E758634A66F8}">
      <dgm:prSet/>
      <dgm:spPr/>
      <dgm:t>
        <a:bodyPr/>
        <a:lstStyle/>
        <a:p>
          <a:endParaRPr lang="en-US"/>
        </a:p>
      </dgm:t>
    </dgm:pt>
    <dgm:pt modelId="{CD3AE646-60C5-304B-A0BD-5784D9A2F925}">
      <dgm:prSet phldrT="[Text]" custT="1"/>
      <dgm:spPr/>
      <dgm:t>
        <a:bodyPr lIns="36000" rIns="0"/>
        <a:lstStyle/>
        <a:p>
          <a:r>
            <a:rPr lang="en-US" sz="1800">
              <a:solidFill>
                <a:srgbClr val="FFFFFF"/>
              </a:solidFill>
            </a:rPr>
            <a:t>Set venue to time slots</a:t>
          </a:r>
        </a:p>
      </dgm:t>
    </dgm:pt>
    <dgm:pt modelId="{5AF41658-4C98-2643-AEBB-051B0CFB68C7}" type="parTrans" cxnId="{68B0D873-C405-0143-9522-1AA9A3FE7C37}">
      <dgm:prSet/>
      <dgm:spPr/>
      <dgm:t>
        <a:bodyPr/>
        <a:lstStyle/>
        <a:p>
          <a:endParaRPr lang="en-US"/>
        </a:p>
      </dgm:t>
    </dgm:pt>
    <dgm:pt modelId="{918E25BA-2A04-0A4B-BD40-23D8BD86C51A}" type="sibTrans" cxnId="{68B0D873-C405-0143-9522-1AA9A3FE7C37}">
      <dgm:prSet/>
      <dgm:spPr/>
      <dgm:t>
        <a:bodyPr/>
        <a:lstStyle/>
        <a:p>
          <a:endParaRPr lang="en-US"/>
        </a:p>
      </dgm:t>
    </dgm:pt>
    <dgm:pt modelId="{FEF8C13C-7411-A940-BE93-F66405B2406B}">
      <dgm:prSet custT="1"/>
      <dgm:spPr/>
      <dgm:t>
        <a:bodyPr lIns="36000" rIns="0"/>
        <a:lstStyle/>
        <a:p>
          <a:r>
            <a:rPr lang="en-US" sz="1800">
              <a:solidFill>
                <a:srgbClr val="FFFFFF"/>
              </a:solidFill>
            </a:rPr>
            <a:t>Assign trainers to time slots</a:t>
          </a:r>
        </a:p>
      </dgm:t>
    </dgm:pt>
    <dgm:pt modelId="{A53D5BF4-655B-4E44-9D59-0A5401D8D546}" type="parTrans" cxnId="{36335A15-768F-044C-AA49-409ED25212B2}">
      <dgm:prSet/>
      <dgm:spPr/>
      <dgm:t>
        <a:bodyPr/>
        <a:lstStyle/>
        <a:p>
          <a:endParaRPr lang="en-US"/>
        </a:p>
      </dgm:t>
    </dgm:pt>
    <dgm:pt modelId="{0747FD42-BD3D-7D42-A830-EB180DB5E201}" type="sibTrans" cxnId="{36335A15-768F-044C-AA49-409ED25212B2}">
      <dgm:prSet/>
      <dgm:spPr/>
      <dgm:t>
        <a:bodyPr/>
        <a:lstStyle/>
        <a:p>
          <a:endParaRPr lang="en-US"/>
        </a:p>
      </dgm:t>
    </dgm:pt>
    <dgm:pt modelId="{FE79940B-466B-334F-9726-BCE1B9731BDB}">
      <dgm:prSet phldrT="[Text]" custT="1"/>
      <dgm:spPr/>
      <dgm:t>
        <a:bodyPr lIns="36000" rIns="0"/>
        <a:lstStyle/>
        <a:p>
          <a:r>
            <a:rPr lang="en-US" sz="1800">
              <a:solidFill>
                <a:schemeClr val="bg1"/>
              </a:solidFill>
            </a:rPr>
            <a:t>Number of trainers</a:t>
          </a:r>
          <a:endParaRPr lang="en-US" sz="1800">
            <a:solidFill>
              <a:srgbClr val="FFFFFF"/>
            </a:solidFill>
          </a:endParaRPr>
        </a:p>
      </dgm:t>
    </dgm:pt>
    <dgm:pt modelId="{A54CA511-DA38-BF4C-9E9D-0A9294EAA283}" type="parTrans" cxnId="{668924CA-F53D-E34B-9ACF-C735C70A0C99}">
      <dgm:prSet/>
      <dgm:spPr/>
      <dgm:t>
        <a:bodyPr/>
        <a:lstStyle/>
        <a:p>
          <a:endParaRPr lang="en-US"/>
        </a:p>
      </dgm:t>
    </dgm:pt>
    <dgm:pt modelId="{7E2108C6-9368-464F-9D4A-CA5C646E0EDD}" type="sibTrans" cxnId="{668924CA-F53D-E34B-9ACF-C735C70A0C99}">
      <dgm:prSet/>
      <dgm:spPr/>
      <dgm:t>
        <a:bodyPr/>
        <a:lstStyle/>
        <a:p>
          <a:endParaRPr lang="en-US"/>
        </a:p>
      </dgm:t>
    </dgm:pt>
    <dgm:pt modelId="{2C1CB0EF-F51C-794E-8C0B-B7FC62A9BE02}">
      <dgm:prSet phldrT="[Text]" custT="1"/>
      <dgm:spPr/>
      <dgm:t>
        <a:bodyPr lIns="36000" rIns="0"/>
        <a:lstStyle/>
        <a:p>
          <a:r>
            <a:rPr lang="en-US" sz="1800">
              <a:solidFill>
                <a:schemeClr val="bg1"/>
              </a:solidFill>
            </a:rPr>
            <a:t>Time slots sufficient to meet targets</a:t>
          </a:r>
          <a:endParaRPr lang="en-US" sz="1800">
            <a:solidFill>
              <a:srgbClr val="FFFFFF"/>
            </a:solidFill>
          </a:endParaRPr>
        </a:p>
      </dgm:t>
    </dgm:pt>
    <dgm:pt modelId="{268D2666-A973-5C4E-8792-02A83C50FC4A}" type="parTrans" cxnId="{DC622433-5DBE-864F-ABDB-3284F771ACBC}">
      <dgm:prSet/>
      <dgm:spPr/>
      <dgm:t>
        <a:bodyPr/>
        <a:lstStyle/>
        <a:p>
          <a:endParaRPr lang="en-US"/>
        </a:p>
      </dgm:t>
    </dgm:pt>
    <dgm:pt modelId="{2731D4DB-4AF9-674C-908C-CECBA2847EBF}" type="sibTrans" cxnId="{DC622433-5DBE-864F-ABDB-3284F771ACBC}">
      <dgm:prSet/>
      <dgm:spPr/>
      <dgm:t>
        <a:bodyPr/>
        <a:lstStyle/>
        <a:p>
          <a:endParaRPr lang="en-US"/>
        </a:p>
      </dgm:t>
    </dgm:pt>
    <dgm:pt modelId="{8FFA4004-203C-9343-B36F-D1BA38E8DCBF}">
      <dgm:prSet phldrT="[Text]"/>
      <dgm:spPr/>
      <dgm:t>
        <a:bodyPr lIns="36000" rIns="0"/>
        <a:lstStyle/>
        <a:p>
          <a:endParaRPr lang="en-US" sz="2900">
            <a:solidFill>
              <a:schemeClr val="tx1"/>
            </a:solidFill>
          </a:endParaRPr>
        </a:p>
      </dgm:t>
    </dgm:pt>
    <dgm:pt modelId="{87C2F495-5A92-8649-B471-17A6BB8C792F}" type="parTrans" cxnId="{C7AD3C4A-64CE-8E4C-B791-88F5B7ADE3CA}">
      <dgm:prSet/>
      <dgm:spPr/>
      <dgm:t>
        <a:bodyPr/>
        <a:lstStyle/>
        <a:p>
          <a:endParaRPr lang="en-US"/>
        </a:p>
      </dgm:t>
    </dgm:pt>
    <dgm:pt modelId="{9E5B15E9-7343-2548-8B15-DA1601BE4061}" type="sibTrans" cxnId="{C7AD3C4A-64CE-8E4C-B791-88F5B7ADE3CA}">
      <dgm:prSet/>
      <dgm:spPr/>
      <dgm:t>
        <a:bodyPr/>
        <a:lstStyle/>
        <a:p>
          <a:endParaRPr lang="en-US"/>
        </a:p>
      </dgm:t>
    </dgm:pt>
    <dgm:pt modelId="{17E6C892-BA23-4046-B43A-405DA3DE5E26}">
      <dgm:prSet phldrT="[Text]" custT="1"/>
      <dgm:spPr/>
      <dgm:t>
        <a:bodyPr lIns="36000" rIns="0"/>
        <a:lstStyle/>
        <a:p>
          <a:r>
            <a:rPr lang="en-US" sz="1800">
              <a:solidFill>
                <a:schemeClr val="tx1"/>
              </a:solidFill>
            </a:rPr>
            <a:t>Adjust material and approach</a:t>
          </a:r>
        </a:p>
      </dgm:t>
    </dgm:pt>
    <dgm:pt modelId="{329C6E34-5E98-464E-8180-71A16668951D}" type="parTrans" cxnId="{4CD52CE7-E961-AB4A-B1BB-22A1DE13A811}">
      <dgm:prSet/>
      <dgm:spPr/>
    </dgm:pt>
    <dgm:pt modelId="{FC99E037-EB5D-794B-9221-3AAB6170A85C}" type="sibTrans" cxnId="{4CD52CE7-E961-AB4A-B1BB-22A1DE13A811}">
      <dgm:prSet/>
      <dgm:spPr/>
    </dgm:pt>
    <dgm:pt modelId="{37B47725-67AA-2646-A734-BB99D87DE83D}">
      <dgm:prSet phldrT="[Text]" custT="1"/>
      <dgm:spPr/>
      <dgm:t>
        <a:bodyPr lIns="36000" rIns="0"/>
        <a:lstStyle/>
        <a:p>
          <a:endParaRPr lang="en-US" sz="1800">
            <a:solidFill>
              <a:schemeClr val="tx1"/>
            </a:solidFill>
          </a:endParaRPr>
        </a:p>
      </dgm:t>
    </dgm:pt>
    <dgm:pt modelId="{85317C1A-2395-D94E-AF9B-780AA30A6D4D}" type="parTrans" cxnId="{A9B093C7-FCAB-E644-9E45-DD5BDBF1AE10}">
      <dgm:prSet/>
      <dgm:spPr/>
    </dgm:pt>
    <dgm:pt modelId="{2975B3AF-572C-414C-9E1B-77AF35014E81}" type="sibTrans" cxnId="{A9B093C7-FCAB-E644-9E45-DD5BDBF1AE10}">
      <dgm:prSet/>
      <dgm:spPr/>
    </dgm:pt>
    <dgm:pt modelId="{1801BA4E-0626-2048-92C1-F58E6AB2B641}">
      <dgm:prSet phldrT="[Text]" custT="1"/>
      <dgm:spPr/>
      <dgm:t>
        <a:bodyPr lIns="36000" rIns="0"/>
        <a:lstStyle/>
        <a:p>
          <a:r>
            <a:rPr lang="en-US" sz="1800">
              <a:solidFill>
                <a:schemeClr val="tx1"/>
              </a:solidFill>
            </a:rPr>
            <a:t>Banners &amp; posters</a:t>
          </a:r>
        </a:p>
      </dgm:t>
    </dgm:pt>
    <dgm:pt modelId="{629F4DF6-895A-E245-976E-A580FAE0C815}" type="parTrans" cxnId="{93B16F7E-AF15-F84F-9DC3-45ED15415734}">
      <dgm:prSet/>
      <dgm:spPr/>
    </dgm:pt>
    <dgm:pt modelId="{B3FE9C27-0151-A944-8BCB-9FF0F94FC561}" type="sibTrans" cxnId="{93B16F7E-AF15-F84F-9DC3-45ED15415734}">
      <dgm:prSet/>
      <dgm:spPr/>
    </dgm:pt>
    <dgm:pt modelId="{C7214A73-BADA-0243-82A0-F25F9A4F22F5}">
      <dgm:prSet phldrT="[Text]" custT="1"/>
      <dgm:spPr/>
      <dgm:t>
        <a:bodyPr lIns="36000" rIns="0"/>
        <a:lstStyle/>
        <a:p>
          <a:r>
            <a:rPr lang="en-US" sz="1800">
              <a:solidFill>
                <a:schemeClr val="tx1"/>
              </a:solidFill>
            </a:rPr>
            <a:t>Book venue</a:t>
          </a:r>
        </a:p>
      </dgm:t>
    </dgm:pt>
    <dgm:pt modelId="{ABA0CCCD-44C6-C740-A4EE-731FD41DC610}" type="parTrans" cxnId="{FC4ACA86-A168-1E4B-8E36-66A71423E6AA}">
      <dgm:prSet/>
      <dgm:spPr/>
    </dgm:pt>
    <dgm:pt modelId="{B9F3D4A4-52D8-A746-9B8B-FDF4F62391AE}" type="sibTrans" cxnId="{FC4ACA86-A168-1E4B-8E36-66A71423E6AA}">
      <dgm:prSet/>
      <dgm:spPr/>
    </dgm:pt>
    <dgm:pt modelId="{7B854789-38DB-064B-A6A2-ED8B16ABA8C4}">
      <dgm:prSet phldrT="[Text]" custT="1"/>
      <dgm:spPr/>
      <dgm:t>
        <a:bodyPr lIns="36000" rIns="0"/>
        <a:lstStyle/>
        <a:p>
          <a:r>
            <a:rPr lang="en-US" sz="1800">
              <a:solidFill>
                <a:schemeClr val="tx1"/>
              </a:solidFill>
            </a:rPr>
            <a:t>Set up venue </a:t>
          </a:r>
          <a:r>
            <a:rPr lang="mr-IN" sz="1800">
              <a:solidFill>
                <a:schemeClr val="tx1"/>
              </a:solidFill>
            </a:rPr>
            <a:t>–</a:t>
          </a:r>
          <a:r>
            <a:rPr lang="en-US" sz="1800">
              <a:solidFill>
                <a:schemeClr val="tx1"/>
              </a:solidFill>
            </a:rPr>
            <a:t> banners, chairs</a:t>
          </a:r>
        </a:p>
      </dgm:t>
    </dgm:pt>
    <dgm:pt modelId="{98E7F89E-8179-DD46-9451-1B41A16E2BEE}" type="parTrans" cxnId="{CAF17514-6DFA-FA4E-A95E-E7497A4B93F7}">
      <dgm:prSet/>
      <dgm:spPr/>
    </dgm:pt>
    <dgm:pt modelId="{0AB3CE71-9D68-A747-9093-458EE93A021B}" type="sibTrans" cxnId="{CAF17514-6DFA-FA4E-A95E-E7497A4B93F7}">
      <dgm:prSet/>
      <dgm:spPr/>
    </dgm:pt>
    <dgm:pt modelId="{AB4AEB9E-C714-524F-9734-6449F2EB93C9}">
      <dgm:prSet phldrT="[Text]" custT="1"/>
      <dgm:spPr/>
      <dgm:t>
        <a:bodyPr lIns="36000" rIns="0"/>
        <a:lstStyle/>
        <a:p>
          <a:r>
            <a:rPr lang="en-US" sz="1800">
              <a:solidFill>
                <a:schemeClr val="tx1"/>
              </a:solidFill>
            </a:rPr>
            <a:t>Set up sound system &amp; test</a:t>
          </a:r>
        </a:p>
      </dgm:t>
    </dgm:pt>
    <dgm:pt modelId="{A4AE0F47-4FB3-C443-A664-7900C85B067F}" type="parTrans" cxnId="{0792B346-6912-7649-8CE0-1F3271AEB549}">
      <dgm:prSet/>
      <dgm:spPr/>
    </dgm:pt>
    <dgm:pt modelId="{6815EFFF-5124-8046-B601-225407B2ABE4}" type="sibTrans" cxnId="{0792B346-6912-7649-8CE0-1F3271AEB549}">
      <dgm:prSet/>
      <dgm:spPr/>
    </dgm:pt>
    <dgm:pt modelId="{365239AD-BE1D-2342-B64F-6D440A48AF64}">
      <dgm:prSet phldrT="[Text]" custT="1"/>
      <dgm:spPr/>
      <dgm:t>
        <a:bodyPr lIns="36000" rIns="0"/>
        <a:lstStyle/>
        <a:p>
          <a:r>
            <a:rPr lang="en-US" sz="1800">
              <a:solidFill>
                <a:schemeClr val="tx1"/>
              </a:solidFill>
            </a:rPr>
            <a:t>Thank you email/</a:t>
          </a:r>
          <a:r>
            <a:rPr lang="en-US" sz="1800" err="1">
              <a:solidFill>
                <a:schemeClr val="tx1"/>
              </a:solidFill>
            </a:rPr>
            <a:t>Whatsapp</a:t>
          </a:r>
          <a:r>
            <a:rPr lang="en-US" sz="1800">
              <a:solidFill>
                <a:schemeClr val="tx1"/>
              </a:solidFill>
            </a:rPr>
            <a:t> &amp; announce next training</a:t>
          </a:r>
        </a:p>
      </dgm:t>
    </dgm:pt>
    <dgm:pt modelId="{B0903D02-583F-BD46-854C-F48F925F6DB1}" type="parTrans" cxnId="{82181D1D-AA2E-4F42-BE1F-CFBA4B11EAB1}">
      <dgm:prSet/>
      <dgm:spPr/>
    </dgm:pt>
    <dgm:pt modelId="{9D600787-2C1A-5A4F-BDE3-54EDC7645B19}" type="sibTrans" cxnId="{82181D1D-AA2E-4F42-BE1F-CFBA4B11EAB1}">
      <dgm:prSet/>
      <dgm:spPr/>
    </dgm:pt>
    <dgm:pt modelId="{BAC62F5D-5561-B245-ACDE-ABE939B30754}" type="pres">
      <dgm:prSet presAssocID="{1B0EFD68-1978-D649-AA81-C98730B7EC4A}" presName="Name0" presStyleCnt="0">
        <dgm:presLayoutVars>
          <dgm:dir/>
          <dgm:resizeHandles val="exact"/>
        </dgm:presLayoutVars>
      </dgm:prSet>
      <dgm:spPr/>
    </dgm:pt>
    <dgm:pt modelId="{00E75240-42F0-2D42-97FD-496A84751C05}" type="pres">
      <dgm:prSet presAssocID="{499F62DA-69F1-084E-9FC4-16124C345B73}" presName="node" presStyleLbl="node1" presStyleIdx="0" presStyleCnt="3" custScaleY="160015">
        <dgm:presLayoutVars>
          <dgm:bulletEnabled val="1"/>
        </dgm:presLayoutVars>
      </dgm:prSet>
      <dgm:spPr/>
    </dgm:pt>
    <dgm:pt modelId="{A4186722-9B95-BF46-8E70-E4DD77C88550}" type="pres">
      <dgm:prSet presAssocID="{0E25CD42-89FE-6745-AC52-B9879DEA6BB4}" presName="sibTrans" presStyleLbl="sibTrans2D1" presStyleIdx="0" presStyleCnt="2"/>
      <dgm:spPr/>
    </dgm:pt>
    <dgm:pt modelId="{872B378E-0F54-7642-B8ED-A396C523B1E1}" type="pres">
      <dgm:prSet presAssocID="{0E25CD42-89FE-6745-AC52-B9879DEA6BB4}" presName="connectorText" presStyleLbl="sibTrans2D1" presStyleIdx="0" presStyleCnt="2"/>
      <dgm:spPr/>
    </dgm:pt>
    <dgm:pt modelId="{F61F36B0-7695-0B48-B8C4-FC1AA01BCB99}" type="pres">
      <dgm:prSet presAssocID="{E542D0E5-D6F1-8344-BA9D-3A0B7B53DC75}" presName="node" presStyleLbl="node1" presStyleIdx="1" presStyleCnt="3" custScaleY="160015">
        <dgm:presLayoutVars>
          <dgm:bulletEnabled val="1"/>
        </dgm:presLayoutVars>
      </dgm:prSet>
      <dgm:spPr/>
    </dgm:pt>
    <dgm:pt modelId="{2094B994-A18D-9648-9930-92EC6E455363}" type="pres">
      <dgm:prSet presAssocID="{9D24F09E-6006-F548-95A2-2136E8D9D2AE}" presName="sibTrans" presStyleLbl="sibTrans2D1" presStyleIdx="1" presStyleCnt="2"/>
      <dgm:spPr/>
    </dgm:pt>
    <dgm:pt modelId="{A177CCA8-1BEB-E349-A838-BB571BA92391}" type="pres">
      <dgm:prSet presAssocID="{9D24F09E-6006-F548-95A2-2136E8D9D2AE}" presName="connectorText" presStyleLbl="sibTrans2D1" presStyleIdx="1" presStyleCnt="2"/>
      <dgm:spPr/>
    </dgm:pt>
    <dgm:pt modelId="{D9F6CB0E-6697-3B46-9501-20A896AD9905}" type="pres">
      <dgm:prSet presAssocID="{DE41ECC1-19A9-2142-B9E2-F620D06E1385}" presName="node" presStyleLbl="node1" presStyleIdx="2" presStyleCnt="3" custScaleY="160015">
        <dgm:presLayoutVars>
          <dgm:bulletEnabled val="1"/>
        </dgm:presLayoutVars>
      </dgm:prSet>
      <dgm:spPr/>
    </dgm:pt>
  </dgm:ptLst>
  <dgm:cxnLst>
    <dgm:cxn modelId="{2D82440C-DBC9-FD47-B866-8335FDA029DF}" srcId="{DE41ECC1-19A9-2142-B9E2-F620D06E1385}" destId="{E2DAFF89-9F2D-3244-AF1B-DE9105B04BFD}" srcOrd="2" destOrd="0" parTransId="{BEE6940C-207D-E749-A7B0-F4983954B98C}" sibTransId="{A6C9EC86-FBAC-B64E-AD1E-393A83A5492B}"/>
    <dgm:cxn modelId="{FBF3810D-EF9C-2A47-BBE8-67745EE45460}" srcId="{1B0EFD68-1978-D649-AA81-C98730B7EC4A}" destId="{499F62DA-69F1-084E-9FC4-16124C345B73}" srcOrd="0" destOrd="0" parTransId="{01A8F7EE-AEC4-8E40-B1FA-218E0EB3D5BF}" sibTransId="{0E25CD42-89FE-6745-AC52-B9879DEA6BB4}"/>
    <dgm:cxn modelId="{CAF17514-6DFA-FA4E-A95E-E7497A4B93F7}" srcId="{E542D0E5-D6F1-8344-BA9D-3A0B7B53DC75}" destId="{7B854789-38DB-064B-A6A2-ED8B16ABA8C4}" srcOrd="4" destOrd="0" parTransId="{98E7F89E-8179-DD46-9451-1B41A16E2BEE}" sibTransId="{0AB3CE71-9D68-A747-9093-458EE93A021B}"/>
    <dgm:cxn modelId="{36335A15-768F-044C-AA49-409ED25212B2}" srcId="{499F62DA-69F1-084E-9FC4-16124C345B73}" destId="{FEF8C13C-7411-A940-BE93-F66405B2406B}" srcOrd="5" destOrd="0" parTransId="{A53D5BF4-655B-4E44-9D59-0A5401D8D546}" sibTransId="{0747FD42-BD3D-7D42-A830-EB180DB5E201}"/>
    <dgm:cxn modelId="{4D9A2F16-BA1B-BF4F-B23A-F886A576C054}" type="presOf" srcId="{6AE74195-F4A1-9242-A4F2-8B80896D2868}" destId="{D9F6CB0E-6697-3B46-9501-20A896AD9905}" srcOrd="0" destOrd="1" presId="urn:microsoft.com/office/officeart/2005/8/layout/process1"/>
    <dgm:cxn modelId="{884D2517-63BC-AF40-9BEC-0392F0FD97BB}" type="presOf" srcId="{AB4AEB9E-C714-524F-9734-6449F2EB93C9}" destId="{F61F36B0-7695-0B48-B8C4-FC1AA01BCB99}" srcOrd="0" destOrd="6" presId="urn:microsoft.com/office/officeart/2005/8/layout/process1"/>
    <dgm:cxn modelId="{A26AE21C-4968-9345-9169-16B8ECC886AC}" type="presOf" srcId="{FE79940B-466B-334F-9726-BCE1B9731BDB}" destId="{00E75240-42F0-2D42-97FD-496A84751C05}" srcOrd="0" destOrd="3" presId="urn:microsoft.com/office/officeart/2005/8/layout/process1"/>
    <dgm:cxn modelId="{82181D1D-AA2E-4F42-BE1F-CFBA4B11EAB1}" srcId="{DE41ECC1-19A9-2142-B9E2-F620D06E1385}" destId="{365239AD-BE1D-2342-B64F-6D440A48AF64}" srcOrd="1" destOrd="0" parTransId="{B0903D02-583F-BD46-854C-F48F925F6DB1}" sibTransId="{9D600787-2C1A-5A4F-BDE3-54EDC7645B19}"/>
    <dgm:cxn modelId="{2BF3F121-E379-1F42-BE85-2934DBF78945}" type="presOf" srcId="{37B47725-67AA-2646-A734-BB99D87DE83D}" destId="{F61F36B0-7695-0B48-B8C4-FC1AA01BCB99}" srcOrd="0" destOrd="7" presId="urn:microsoft.com/office/officeart/2005/8/layout/process1"/>
    <dgm:cxn modelId="{DF353522-F55D-F543-8BCA-5E44247DEBFA}" type="presOf" srcId="{B25762AE-295F-9D41-9FB5-A4A6755FFA27}" destId="{00E75240-42F0-2D42-97FD-496A84751C05}" srcOrd="0" destOrd="1" presId="urn:microsoft.com/office/officeart/2005/8/layout/process1"/>
    <dgm:cxn modelId="{DC622433-5DBE-864F-ABDB-3284F771ACBC}" srcId="{499F62DA-69F1-084E-9FC4-16124C345B73}" destId="{2C1CB0EF-F51C-794E-8C0B-B7FC62A9BE02}" srcOrd="3" destOrd="0" parTransId="{268D2666-A973-5C4E-8792-02A83C50FC4A}" sibTransId="{2731D4DB-4AF9-674C-908C-CECBA2847EBF}"/>
    <dgm:cxn modelId="{4BC13A3E-3DE2-9B49-94CB-E80AC6F1878A}" type="presOf" srcId="{E2DAFF89-9F2D-3244-AF1B-DE9105B04BFD}" destId="{D9F6CB0E-6697-3B46-9501-20A896AD9905}" srcOrd="0" destOrd="3" presId="urn:microsoft.com/office/officeart/2005/8/layout/process1"/>
    <dgm:cxn modelId="{A79C5B42-7BD3-BC4B-98B1-69639457E441}" type="presOf" srcId="{E542D0E5-D6F1-8344-BA9D-3A0B7B53DC75}" destId="{F61F36B0-7695-0B48-B8C4-FC1AA01BCB99}" srcOrd="0" destOrd="0" presId="urn:microsoft.com/office/officeart/2005/8/layout/process1"/>
    <dgm:cxn modelId="{C7334445-4BC5-AE40-B27B-98E99F33ACE3}" type="presOf" srcId="{2C1CB0EF-F51C-794E-8C0B-B7FC62A9BE02}" destId="{00E75240-42F0-2D42-97FD-496A84751C05}" srcOrd="0" destOrd="4" presId="urn:microsoft.com/office/officeart/2005/8/layout/process1"/>
    <dgm:cxn modelId="{0792B346-6912-7649-8CE0-1F3271AEB549}" srcId="{E542D0E5-D6F1-8344-BA9D-3A0B7B53DC75}" destId="{AB4AEB9E-C714-524F-9734-6449F2EB93C9}" srcOrd="5" destOrd="0" parTransId="{A4AE0F47-4FB3-C443-A664-7900C85B067F}" sibTransId="{6815EFFF-5124-8046-B601-225407B2ABE4}"/>
    <dgm:cxn modelId="{4D4FF946-229D-9843-B568-5F650F892D3A}" type="presOf" srcId="{0E25CD42-89FE-6745-AC52-B9879DEA6BB4}" destId="{A4186722-9B95-BF46-8E70-E4DD77C88550}" srcOrd="0" destOrd="0" presId="urn:microsoft.com/office/officeart/2005/8/layout/process1"/>
    <dgm:cxn modelId="{C7AD3C4A-64CE-8E4C-B791-88F5B7ADE3CA}" srcId="{E542D0E5-D6F1-8344-BA9D-3A0B7B53DC75}" destId="{8FFA4004-203C-9343-B36F-D1BA38E8DCBF}" srcOrd="7" destOrd="0" parTransId="{87C2F495-5A92-8649-B471-17A6BB8C792F}" sibTransId="{9E5B15E9-7343-2548-8B15-DA1601BE4061}"/>
    <dgm:cxn modelId="{1E695D4F-897A-BB44-8853-E758634A66F8}" srcId="{E542D0E5-D6F1-8344-BA9D-3A0B7B53DC75}" destId="{CBA1E47D-327E-3847-9FCB-D56C37A327A6}" srcOrd="0" destOrd="0" parTransId="{DB59F3E4-E3B7-7546-9FF4-2AF45153CEDA}" sibTransId="{CFEA3B58-2ED4-D444-A74C-E3E0A26717AB}"/>
    <dgm:cxn modelId="{F79D0355-CA99-7449-9FDA-A5793CB76769}" srcId="{1B0EFD68-1978-D649-AA81-C98730B7EC4A}" destId="{E542D0E5-D6F1-8344-BA9D-3A0B7B53DC75}" srcOrd="1" destOrd="0" parTransId="{43B20C57-BF34-1A4A-911F-23C4158EA31D}" sibTransId="{9D24F09E-6006-F548-95A2-2136E8D9D2AE}"/>
    <dgm:cxn modelId="{02179B70-9376-2E48-BBBE-BABE6FC2EB45}" type="presOf" srcId="{DE41ECC1-19A9-2142-B9E2-F620D06E1385}" destId="{D9F6CB0E-6697-3B46-9501-20A896AD9905}" srcOrd="0" destOrd="0" presId="urn:microsoft.com/office/officeart/2005/8/layout/process1"/>
    <dgm:cxn modelId="{68B0D873-C405-0143-9522-1AA9A3FE7C37}" srcId="{499F62DA-69F1-084E-9FC4-16124C345B73}" destId="{CD3AE646-60C5-304B-A0BD-5784D9A2F925}" srcOrd="4" destOrd="0" parTransId="{5AF41658-4C98-2643-AEBB-051B0CFB68C7}" sibTransId="{918E25BA-2A04-0A4B-BD40-23D8BD86C51A}"/>
    <dgm:cxn modelId="{36EAD274-D417-3748-A735-A62F835C7044}" type="presOf" srcId="{8FFA4004-203C-9343-B36F-D1BA38E8DCBF}" destId="{F61F36B0-7695-0B48-B8C4-FC1AA01BCB99}" srcOrd="0" destOrd="8" presId="urn:microsoft.com/office/officeart/2005/8/layout/process1"/>
    <dgm:cxn modelId="{6A38727B-9B02-504D-BFDF-2BF74F7F2187}" type="presOf" srcId="{499F62DA-69F1-084E-9FC4-16124C345B73}" destId="{00E75240-42F0-2D42-97FD-496A84751C05}" srcOrd="0" destOrd="0" presId="urn:microsoft.com/office/officeart/2005/8/layout/process1"/>
    <dgm:cxn modelId="{93B16F7E-AF15-F84F-9DC3-45ED15415734}" srcId="{E542D0E5-D6F1-8344-BA9D-3A0B7B53DC75}" destId="{1801BA4E-0626-2048-92C1-F58E6AB2B641}" srcOrd="1" destOrd="0" parTransId="{629F4DF6-895A-E245-976E-A580FAE0C815}" sibTransId="{B3FE9C27-0151-A944-8BCB-9FF0F94FC561}"/>
    <dgm:cxn modelId="{8D0DC084-0AED-0240-A2BA-29D0C33C197C}" type="presOf" srcId="{7B854789-38DB-064B-A6A2-ED8B16ABA8C4}" destId="{F61F36B0-7695-0B48-B8C4-FC1AA01BCB99}" srcOrd="0" destOrd="5" presId="urn:microsoft.com/office/officeart/2005/8/layout/process1"/>
    <dgm:cxn modelId="{FC4ACA86-A168-1E4B-8E36-66A71423E6AA}" srcId="{E542D0E5-D6F1-8344-BA9D-3A0B7B53DC75}" destId="{C7214A73-BADA-0243-82A0-F25F9A4F22F5}" srcOrd="3" destOrd="0" parTransId="{ABA0CCCD-44C6-C740-A4EE-731FD41DC610}" sibTransId="{B9F3D4A4-52D8-A746-9B8B-FDF4F62391AE}"/>
    <dgm:cxn modelId="{79B11587-0CEC-6D48-A302-1BF183572B41}" type="presOf" srcId="{17E6C892-BA23-4046-B43A-405DA3DE5E26}" destId="{D9F6CB0E-6697-3B46-9501-20A896AD9905}" srcOrd="0" destOrd="4" presId="urn:microsoft.com/office/officeart/2005/8/layout/process1"/>
    <dgm:cxn modelId="{B0ACF68D-8C77-D540-B413-22999AF37B2B}" srcId="{DE41ECC1-19A9-2142-B9E2-F620D06E1385}" destId="{6AE74195-F4A1-9242-A4F2-8B80896D2868}" srcOrd="0" destOrd="0" parTransId="{8794A5BC-F256-0A4E-82A3-546354139A06}" sibTransId="{BE0A942C-3D41-2341-BBA1-3C6626B781E9}"/>
    <dgm:cxn modelId="{DB997F9F-E94C-AA42-80F7-3CF932FEB7F5}" srcId="{499F62DA-69F1-084E-9FC4-16124C345B73}" destId="{B25762AE-295F-9D41-9FB5-A4A6755FFA27}" srcOrd="0" destOrd="0" parTransId="{D83AC1FC-E2BF-0E49-867F-1092BFFAEDE5}" sibTransId="{D7D040F7-FF9D-364F-A40D-C7A77127C24D}"/>
    <dgm:cxn modelId="{7D3B98A4-AE93-4543-B1B0-70171F6B033B}" type="presOf" srcId="{9D24F09E-6006-F548-95A2-2136E8D9D2AE}" destId="{A177CCA8-1BEB-E349-A838-BB571BA92391}" srcOrd="1" destOrd="0" presId="urn:microsoft.com/office/officeart/2005/8/layout/process1"/>
    <dgm:cxn modelId="{27426DA5-4471-F549-8D45-7AB7292B3C42}" type="presOf" srcId="{9D24F09E-6006-F548-95A2-2136E8D9D2AE}" destId="{2094B994-A18D-9648-9930-92EC6E455363}" srcOrd="0" destOrd="0" presId="urn:microsoft.com/office/officeart/2005/8/layout/process1"/>
    <dgm:cxn modelId="{816F75B8-4EDF-EE4A-8952-FDF1CC2E363A}" type="presOf" srcId="{485A5532-9CFC-C74C-865B-0D35A588779C}" destId="{F61F36B0-7695-0B48-B8C4-FC1AA01BCB99}" srcOrd="0" destOrd="3" presId="urn:microsoft.com/office/officeart/2005/8/layout/process1"/>
    <dgm:cxn modelId="{6DD9A1B9-C37A-4349-94C3-CAAA480A1F14}" type="presOf" srcId="{0E25CD42-89FE-6745-AC52-B9879DEA6BB4}" destId="{872B378E-0F54-7642-B8ED-A396C523B1E1}" srcOrd="1" destOrd="0" presId="urn:microsoft.com/office/officeart/2005/8/layout/process1"/>
    <dgm:cxn modelId="{2C237BBB-1EE2-A74B-A127-16256B32EFF6}" type="presOf" srcId="{EAC4BF18-CEB5-FD46-89B0-5325B744D5C1}" destId="{00E75240-42F0-2D42-97FD-496A84751C05}" srcOrd="0" destOrd="2" presId="urn:microsoft.com/office/officeart/2005/8/layout/process1"/>
    <dgm:cxn modelId="{7D9929BC-071A-1941-9C47-74AC73557F35}" srcId="{499F62DA-69F1-084E-9FC4-16124C345B73}" destId="{EAC4BF18-CEB5-FD46-89B0-5325B744D5C1}" srcOrd="1" destOrd="0" parTransId="{CC141998-934C-A349-A95A-98DFBC48C504}" sibTransId="{7BD42B5D-08DD-794E-991F-A2EB4BC900B1}"/>
    <dgm:cxn modelId="{A24C63C2-7110-FF4C-BA10-CA78F0EFCCA4}" srcId="{1B0EFD68-1978-D649-AA81-C98730B7EC4A}" destId="{DE41ECC1-19A9-2142-B9E2-F620D06E1385}" srcOrd="2" destOrd="0" parTransId="{8061CF15-69A5-6B4D-8556-F8425E15B534}" sibTransId="{8DB69782-70CF-1740-8442-1E5B36ACE7B9}"/>
    <dgm:cxn modelId="{A9B093C7-FCAB-E644-9E45-DD5BDBF1AE10}" srcId="{E542D0E5-D6F1-8344-BA9D-3A0B7B53DC75}" destId="{37B47725-67AA-2646-A734-BB99D87DE83D}" srcOrd="6" destOrd="0" parTransId="{85317C1A-2395-D94E-AF9B-780AA30A6D4D}" sibTransId="{2975B3AF-572C-414C-9E1B-77AF35014E81}"/>
    <dgm:cxn modelId="{668924CA-F53D-E34B-9ACF-C735C70A0C99}" srcId="{499F62DA-69F1-084E-9FC4-16124C345B73}" destId="{FE79940B-466B-334F-9726-BCE1B9731BDB}" srcOrd="2" destOrd="0" parTransId="{A54CA511-DA38-BF4C-9E9D-0A9294EAA283}" sibTransId="{7E2108C6-9368-464F-9D4A-CA5C646E0EDD}"/>
    <dgm:cxn modelId="{C018BFCC-00CF-004B-90E5-A92F331B3D24}" type="presOf" srcId="{1B0EFD68-1978-D649-AA81-C98730B7EC4A}" destId="{BAC62F5D-5561-B245-ACDE-ABE939B30754}" srcOrd="0" destOrd="0" presId="urn:microsoft.com/office/officeart/2005/8/layout/process1"/>
    <dgm:cxn modelId="{F9316DCD-CBBE-4249-8C64-3C1ED65412D1}" type="presOf" srcId="{C7214A73-BADA-0243-82A0-F25F9A4F22F5}" destId="{F61F36B0-7695-0B48-B8C4-FC1AA01BCB99}" srcOrd="0" destOrd="4" presId="urn:microsoft.com/office/officeart/2005/8/layout/process1"/>
    <dgm:cxn modelId="{C9DA5ED7-1103-A245-8C34-0B8611119578}" type="presOf" srcId="{365239AD-BE1D-2342-B64F-6D440A48AF64}" destId="{D9F6CB0E-6697-3B46-9501-20A896AD9905}" srcOrd="0" destOrd="2" presId="urn:microsoft.com/office/officeart/2005/8/layout/process1"/>
    <dgm:cxn modelId="{CBAB0EDB-E13B-CC4B-B733-D85113EF96A3}" srcId="{E542D0E5-D6F1-8344-BA9D-3A0B7B53DC75}" destId="{485A5532-9CFC-C74C-865B-0D35A588779C}" srcOrd="2" destOrd="0" parTransId="{86B84A30-B106-0F46-B07A-CF72C2ABEA2C}" sibTransId="{8E259A3F-0CBE-9949-BFD8-71D79FF8D2F1}"/>
    <dgm:cxn modelId="{ABDF2FDD-036C-A041-913D-864AC17691F4}" type="presOf" srcId="{CBA1E47D-327E-3847-9FCB-D56C37A327A6}" destId="{F61F36B0-7695-0B48-B8C4-FC1AA01BCB99}" srcOrd="0" destOrd="1" presId="urn:microsoft.com/office/officeart/2005/8/layout/process1"/>
    <dgm:cxn modelId="{4CD52CE7-E961-AB4A-B1BB-22A1DE13A811}" srcId="{DE41ECC1-19A9-2142-B9E2-F620D06E1385}" destId="{17E6C892-BA23-4046-B43A-405DA3DE5E26}" srcOrd="3" destOrd="0" parTransId="{329C6E34-5E98-464E-8180-71A16668951D}" sibTransId="{FC99E037-EB5D-794B-9221-3AAB6170A85C}"/>
    <dgm:cxn modelId="{BC1268F8-8982-7E4D-A598-41ADDB646A41}" type="presOf" srcId="{1801BA4E-0626-2048-92C1-F58E6AB2B641}" destId="{F61F36B0-7695-0B48-B8C4-FC1AA01BCB99}" srcOrd="0" destOrd="2" presId="urn:microsoft.com/office/officeart/2005/8/layout/process1"/>
    <dgm:cxn modelId="{8F267AF9-C177-DF47-BA76-9B538E98CF90}" type="presOf" srcId="{CD3AE646-60C5-304B-A0BD-5784D9A2F925}" destId="{00E75240-42F0-2D42-97FD-496A84751C05}" srcOrd="0" destOrd="5" presId="urn:microsoft.com/office/officeart/2005/8/layout/process1"/>
    <dgm:cxn modelId="{D0C23CFC-B155-CA42-858B-0A51720D3F7E}" type="presOf" srcId="{FEF8C13C-7411-A940-BE93-F66405B2406B}" destId="{00E75240-42F0-2D42-97FD-496A84751C05}" srcOrd="0" destOrd="6" presId="urn:microsoft.com/office/officeart/2005/8/layout/process1"/>
    <dgm:cxn modelId="{AD783DAD-066D-334C-8F05-3B6C145598D4}" type="presParOf" srcId="{BAC62F5D-5561-B245-ACDE-ABE939B30754}" destId="{00E75240-42F0-2D42-97FD-496A84751C05}" srcOrd="0" destOrd="0" presId="urn:microsoft.com/office/officeart/2005/8/layout/process1"/>
    <dgm:cxn modelId="{A1797E14-B038-2646-BA92-CE23A0023DA1}" type="presParOf" srcId="{BAC62F5D-5561-B245-ACDE-ABE939B30754}" destId="{A4186722-9B95-BF46-8E70-E4DD77C88550}" srcOrd="1" destOrd="0" presId="urn:microsoft.com/office/officeart/2005/8/layout/process1"/>
    <dgm:cxn modelId="{42BD7866-7E4B-8B41-B0A8-2BD9A42C06A0}" type="presParOf" srcId="{A4186722-9B95-BF46-8E70-E4DD77C88550}" destId="{872B378E-0F54-7642-B8ED-A396C523B1E1}" srcOrd="0" destOrd="0" presId="urn:microsoft.com/office/officeart/2005/8/layout/process1"/>
    <dgm:cxn modelId="{C6A20900-736A-204F-9642-D7378EE91580}" type="presParOf" srcId="{BAC62F5D-5561-B245-ACDE-ABE939B30754}" destId="{F61F36B0-7695-0B48-B8C4-FC1AA01BCB99}" srcOrd="2" destOrd="0" presId="urn:microsoft.com/office/officeart/2005/8/layout/process1"/>
    <dgm:cxn modelId="{D774B9ED-486F-584D-81B1-F95CDCDB82E9}" type="presParOf" srcId="{BAC62F5D-5561-B245-ACDE-ABE939B30754}" destId="{2094B994-A18D-9648-9930-92EC6E455363}" srcOrd="3" destOrd="0" presId="urn:microsoft.com/office/officeart/2005/8/layout/process1"/>
    <dgm:cxn modelId="{37099F5C-28A2-644F-ABB9-E5670EA29B32}" type="presParOf" srcId="{2094B994-A18D-9648-9930-92EC6E455363}" destId="{A177CCA8-1BEB-E349-A838-BB571BA92391}" srcOrd="0" destOrd="0" presId="urn:microsoft.com/office/officeart/2005/8/layout/process1"/>
    <dgm:cxn modelId="{B9D21C7C-8AA3-5B42-A9BA-95B41F2649E8}" type="presParOf" srcId="{BAC62F5D-5561-B245-ACDE-ABE939B30754}" destId="{D9F6CB0E-6697-3B46-9501-20A896AD990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4942EE-C0FF-4E43-A8CB-5E4332BDCB5F}" type="doc">
      <dgm:prSet loTypeId="urn:microsoft.com/office/officeart/2005/8/layout/lProcess2" loCatId="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GB"/>
        </a:p>
      </dgm:t>
    </dgm:pt>
    <dgm:pt modelId="{58CE8F97-B770-E040-A226-1DDD9DE8723F}">
      <dgm:prSet phldrT="[Text]" phldr="1"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275C2C7-EA8F-8849-A840-C6BB4DAA12D8}" type="parTrans" cxnId="{DFDCA8FC-3CE3-994F-BA99-680E4461E52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BDA2C45-0EB8-D246-BD8E-D6C976AE1784}" type="sibTrans" cxnId="{DFDCA8FC-3CE3-994F-BA99-680E4461E52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72792DE-1336-A842-A173-5EE72BEB806D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Appoint</a:t>
          </a:r>
        </a:p>
      </dgm:t>
    </dgm:pt>
    <dgm:pt modelId="{C348999E-6D7F-AF4A-9D50-BAF74B4587AB}" type="parTrans" cxnId="{3962518E-A3DA-A84E-A17A-D79CAD1E8B6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DD98096-B32E-544C-99CE-424B45A784B9}" type="sibTrans" cxnId="{3962518E-A3DA-A84E-A17A-D79CAD1E8B6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2DE7F73-C041-1148-9E37-C25FA7DDF641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Training</a:t>
          </a:r>
        </a:p>
      </dgm:t>
    </dgm:pt>
    <dgm:pt modelId="{5AD8417B-2905-D941-881B-64AC18A4C0F5}" type="parTrans" cxnId="{20EFF831-67D5-AF4F-9344-D56D9911352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7EA52CB-7DEE-8F46-8006-8387FCD52354}" type="sibTrans" cxnId="{20EFF831-67D5-AF4F-9344-D56D9911352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4869ED6-AE23-D84A-AADE-2BD7A85ABABF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Coordinators</a:t>
          </a:r>
        </a:p>
      </dgm:t>
    </dgm:pt>
    <dgm:pt modelId="{B1D71A66-A4E0-EC42-8E64-214F8CE362A6}" type="parTrans" cxnId="{A42175CA-33A9-264E-A014-3B0387DCC18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ACC7F55-AC3F-EB47-A887-D51146FD7FC8}" type="sibTrans" cxnId="{A42175CA-33A9-264E-A014-3B0387DCC188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E6DF908-81BE-5044-957B-30697C5764C0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Chief Trainer &amp; Trainers</a:t>
          </a:r>
        </a:p>
      </dgm:t>
    </dgm:pt>
    <dgm:pt modelId="{E08FE6D9-34FE-CE4C-9C4E-36AA17DB74F6}" type="parTrans" cxnId="{08A0017F-A0D2-AC44-BCF3-E581E38342C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7048E0B-35E1-A047-8F55-7CB3BA432AD7}" type="sibTrans" cxnId="{08A0017F-A0D2-AC44-BCF3-E581E38342C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9C5C621-10F1-FB47-B461-D2AAD066ADD9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>
              <a:solidFill>
                <a:schemeClr val="tx1"/>
              </a:solidFill>
            </a:rPr>
            <a:t>Set up &amp; Publicity</a:t>
          </a:r>
        </a:p>
      </dgm:t>
    </dgm:pt>
    <dgm:pt modelId="{DAD2A4EE-6502-5246-9BE2-5C523EEF6E9F}" type="parTrans" cxnId="{159E86ED-5A5E-374E-B125-39196493C4A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A6D6EBF-72FF-3A47-8D19-0268A4392CB2}" type="sibTrans" cxnId="{159E86ED-5A5E-374E-B125-39196493C4A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80D60E2-40E8-9849-B404-C3D68F67D788}">
      <dgm:prSet phldrT="[Text]"/>
      <dgm:spPr>
        <a:solidFill>
          <a:schemeClr val="bg2"/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Trainers</a:t>
          </a:r>
        </a:p>
      </dgm:t>
    </dgm:pt>
    <dgm:pt modelId="{91A229A2-F9C2-7B49-8EEE-AC8DE0EBA0DE}" type="parTrans" cxnId="{F38F6CD4-2E7B-5941-8250-3BB6E863D7B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CE31F23-B472-A947-8943-BF414087DB32}" type="sibTrans" cxnId="{F38F6CD4-2E7B-5941-8250-3BB6E863D7B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B75B680-EB5D-7D41-ACC4-509368263FDA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Trainers</a:t>
          </a:r>
        </a:p>
      </dgm:t>
    </dgm:pt>
    <dgm:pt modelId="{64CA40B8-509B-7149-BBAE-78D319434C83}" type="parTrans" cxnId="{2182C9D0-225E-3E4D-8271-7A24AA24E5C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2D78EB3-3DB0-6447-817F-22223750A4CF}" type="sibTrans" cxnId="{2182C9D0-225E-3E4D-8271-7A24AA24E5C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5025BD7-A416-9942-8A71-EA2AB187F4A9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Conduct Training</a:t>
          </a:r>
        </a:p>
      </dgm:t>
    </dgm:pt>
    <dgm:pt modelId="{1103B32F-CCE4-CB47-9347-75AB21723621}" type="parTrans" cxnId="{CD17B0C0-C4D3-3D4A-8E6A-E0C47CCA087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693100A-3395-4249-B4C7-9F9006FB4159}" type="sibTrans" cxnId="{CD17B0C0-C4D3-3D4A-8E6A-E0C47CCA087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245472B-1964-3B44-8AD2-39DC8BD42D5D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Provide time for registration</a:t>
          </a:r>
        </a:p>
      </dgm:t>
    </dgm:pt>
    <dgm:pt modelId="{0855C046-20BF-E241-A176-8BDABB2714C0}" type="parTrans" cxnId="{2E88A882-6E82-854B-9795-BBE03A85621C}">
      <dgm:prSet/>
      <dgm:spPr/>
      <dgm:t>
        <a:bodyPr/>
        <a:lstStyle/>
        <a:p>
          <a:endParaRPr lang="en-GB"/>
        </a:p>
      </dgm:t>
    </dgm:pt>
    <dgm:pt modelId="{F6440E1E-504D-EE4A-ACE6-A5891EAD6BF2}" type="sibTrans" cxnId="{2E88A882-6E82-854B-9795-BBE03A85621C}">
      <dgm:prSet/>
      <dgm:spPr/>
      <dgm:t>
        <a:bodyPr/>
        <a:lstStyle/>
        <a:p>
          <a:endParaRPr lang="en-GB"/>
        </a:p>
      </dgm:t>
    </dgm:pt>
    <dgm:pt modelId="{BFC24EAC-4DBC-FB4A-A594-7CECC8651FE8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Register &amp; Collect Documents</a:t>
          </a:r>
        </a:p>
      </dgm:t>
    </dgm:pt>
    <dgm:pt modelId="{5F1011D3-356F-3747-8C04-1F6A412F5EE5}" type="parTrans" cxnId="{6B8B5ACA-C48B-EE4A-8E2A-08612CF659C5}">
      <dgm:prSet/>
      <dgm:spPr/>
      <dgm:t>
        <a:bodyPr/>
        <a:lstStyle/>
        <a:p>
          <a:endParaRPr lang="en-GB"/>
        </a:p>
      </dgm:t>
    </dgm:pt>
    <dgm:pt modelId="{FEA2B88C-A3CF-8042-88FD-AC5BD500CFC3}" type="sibTrans" cxnId="{6B8B5ACA-C48B-EE4A-8E2A-08612CF659C5}">
      <dgm:prSet/>
      <dgm:spPr/>
      <dgm:t>
        <a:bodyPr/>
        <a:lstStyle/>
        <a:p>
          <a:endParaRPr lang="en-GB"/>
        </a:p>
      </dgm:t>
    </dgm:pt>
    <dgm:pt modelId="{A61259CF-BC25-B34A-BF1F-02E4DBB61F8E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Registration</a:t>
          </a:r>
        </a:p>
      </dgm:t>
    </dgm:pt>
    <dgm:pt modelId="{B5BD1996-9F0E-234E-8716-2E66AD715EBC}" type="parTrans" cxnId="{D2B18089-7646-C840-A483-4C32E2507B3B}">
      <dgm:prSet/>
      <dgm:spPr/>
      <dgm:t>
        <a:bodyPr/>
        <a:lstStyle/>
        <a:p>
          <a:endParaRPr lang="en-GB"/>
        </a:p>
      </dgm:t>
    </dgm:pt>
    <dgm:pt modelId="{A99222BF-F8AA-A84E-9414-3FB3F90AE104}" type="sibTrans" cxnId="{D2B18089-7646-C840-A483-4C32E2507B3B}">
      <dgm:prSet/>
      <dgm:spPr/>
      <dgm:t>
        <a:bodyPr/>
        <a:lstStyle/>
        <a:p>
          <a:endParaRPr lang="en-GB"/>
        </a:p>
      </dgm:t>
    </dgm:pt>
    <dgm:pt modelId="{F7C8FF7E-48AB-0441-AEE5-01D263135CF7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Issues Forum</a:t>
          </a:r>
        </a:p>
      </dgm:t>
    </dgm:pt>
    <dgm:pt modelId="{2CE40A1F-946D-9342-94A9-D4CC3B8C6F67}" type="parTrans" cxnId="{7CD3BA8C-594B-AB4B-B338-4A571410AF96}">
      <dgm:prSet/>
      <dgm:spPr/>
      <dgm:t>
        <a:bodyPr/>
        <a:lstStyle/>
        <a:p>
          <a:endParaRPr lang="en-GB"/>
        </a:p>
      </dgm:t>
    </dgm:pt>
    <dgm:pt modelId="{7DA00138-8680-6D43-9B64-A03D579AE2E2}" type="sibTrans" cxnId="{7CD3BA8C-594B-AB4B-B338-4A571410AF96}">
      <dgm:prSet/>
      <dgm:spPr/>
      <dgm:t>
        <a:bodyPr/>
        <a:lstStyle/>
        <a:p>
          <a:endParaRPr lang="en-GB"/>
        </a:p>
      </dgm:t>
    </dgm:pt>
    <dgm:pt modelId="{7C0F7704-B53E-B549-BBC5-996D7EA7438B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Discuss with Station Masters</a:t>
          </a:r>
        </a:p>
      </dgm:t>
    </dgm:pt>
    <dgm:pt modelId="{8290C8DE-12F4-EE4C-9142-B89273D0E032}" type="parTrans" cxnId="{80E8DA2F-19BD-E247-8079-7DBCAAA086BE}">
      <dgm:prSet/>
      <dgm:spPr/>
      <dgm:t>
        <a:bodyPr/>
        <a:lstStyle/>
        <a:p>
          <a:endParaRPr lang="en-GB"/>
        </a:p>
      </dgm:t>
    </dgm:pt>
    <dgm:pt modelId="{80014847-F1C0-4E4B-AA75-9A5343075733}" type="sibTrans" cxnId="{80E8DA2F-19BD-E247-8079-7DBCAAA086BE}">
      <dgm:prSet/>
      <dgm:spPr/>
      <dgm:t>
        <a:bodyPr/>
        <a:lstStyle/>
        <a:p>
          <a:endParaRPr lang="en-GB"/>
        </a:p>
      </dgm:t>
    </dgm:pt>
    <dgm:pt modelId="{C84C0F67-94E3-DC47-AFB2-D4BE5786C1D2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Set up and document</a:t>
          </a:r>
        </a:p>
      </dgm:t>
    </dgm:pt>
    <dgm:pt modelId="{099B5A2D-06C6-D149-966B-63755B4CEB0E}" type="parTrans" cxnId="{21EF9BD8-0597-8E40-91BA-B822F1CCDB9E}">
      <dgm:prSet/>
      <dgm:spPr/>
      <dgm:t>
        <a:bodyPr/>
        <a:lstStyle/>
        <a:p>
          <a:endParaRPr lang="en-GB"/>
        </a:p>
      </dgm:t>
    </dgm:pt>
    <dgm:pt modelId="{768A19AF-EAC8-3647-AF2C-1212133A4814}" type="sibTrans" cxnId="{21EF9BD8-0597-8E40-91BA-B822F1CCDB9E}">
      <dgm:prSet/>
      <dgm:spPr/>
      <dgm:t>
        <a:bodyPr/>
        <a:lstStyle/>
        <a:p>
          <a:endParaRPr lang="en-GB"/>
        </a:p>
      </dgm:t>
    </dgm:pt>
    <dgm:pt modelId="{EDC03494-3C4B-E146-AC32-1C4587385D1B}" type="pres">
      <dgm:prSet presAssocID="{FD4942EE-C0FF-4E43-A8CB-5E4332BDCB5F}" presName="theList" presStyleCnt="0">
        <dgm:presLayoutVars>
          <dgm:dir/>
          <dgm:animLvl val="lvl"/>
          <dgm:resizeHandles val="exact"/>
        </dgm:presLayoutVars>
      </dgm:prSet>
      <dgm:spPr/>
    </dgm:pt>
    <dgm:pt modelId="{3F8516C1-28BD-B14E-9729-7F33A87F41F4}" type="pres">
      <dgm:prSet presAssocID="{58CE8F97-B770-E040-A226-1DDD9DE8723F}" presName="compNode" presStyleCnt="0"/>
      <dgm:spPr/>
    </dgm:pt>
    <dgm:pt modelId="{E899BB4E-1D1C-8547-B0AF-8C1318131F71}" type="pres">
      <dgm:prSet presAssocID="{58CE8F97-B770-E040-A226-1DDD9DE8723F}" presName="aNode" presStyleLbl="bgShp" presStyleIdx="0" presStyleCnt="3"/>
      <dgm:spPr/>
    </dgm:pt>
    <dgm:pt modelId="{B1196977-EC98-0E41-A81F-14913BB9CA03}" type="pres">
      <dgm:prSet presAssocID="{58CE8F97-B770-E040-A226-1DDD9DE8723F}" presName="textNode" presStyleLbl="bgShp" presStyleIdx="0" presStyleCnt="3"/>
      <dgm:spPr/>
    </dgm:pt>
    <dgm:pt modelId="{F99809F7-3108-F745-8861-FA45F3DCE65D}" type="pres">
      <dgm:prSet presAssocID="{58CE8F97-B770-E040-A226-1DDD9DE8723F}" presName="compChildNode" presStyleCnt="0"/>
      <dgm:spPr/>
    </dgm:pt>
    <dgm:pt modelId="{35D3AAEF-660B-9144-AF2B-B87D322ADE3D}" type="pres">
      <dgm:prSet presAssocID="{58CE8F97-B770-E040-A226-1DDD9DE8723F}" presName="theInnerList" presStyleCnt="0"/>
      <dgm:spPr/>
    </dgm:pt>
    <dgm:pt modelId="{CB67CFA3-33CA-B040-BC5A-22A214571792}" type="pres">
      <dgm:prSet presAssocID="{472792DE-1336-A842-A173-5EE72BEB806D}" presName="childNode" presStyleLbl="node1" presStyleIdx="0" presStyleCnt="12">
        <dgm:presLayoutVars>
          <dgm:bulletEnabled val="1"/>
        </dgm:presLayoutVars>
      </dgm:prSet>
      <dgm:spPr/>
    </dgm:pt>
    <dgm:pt modelId="{F105E8A5-80CB-1C47-96F8-534D9632B26C}" type="pres">
      <dgm:prSet presAssocID="{472792DE-1336-A842-A173-5EE72BEB806D}" presName="aSpace2" presStyleCnt="0"/>
      <dgm:spPr/>
    </dgm:pt>
    <dgm:pt modelId="{06994C69-D37C-8B43-BCCC-F83F8E133DB8}" type="pres">
      <dgm:prSet presAssocID="{72DE7F73-C041-1148-9E37-C25FA7DDF641}" presName="childNode" presStyleLbl="node1" presStyleIdx="1" presStyleCnt="12">
        <dgm:presLayoutVars>
          <dgm:bulletEnabled val="1"/>
        </dgm:presLayoutVars>
      </dgm:prSet>
      <dgm:spPr/>
    </dgm:pt>
    <dgm:pt modelId="{ED29FECD-C442-D447-AA6A-B1A6034EF5AE}" type="pres">
      <dgm:prSet presAssocID="{72DE7F73-C041-1148-9E37-C25FA7DDF641}" presName="aSpace2" presStyleCnt="0"/>
      <dgm:spPr/>
    </dgm:pt>
    <dgm:pt modelId="{90689373-4E4F-2E44-BCC6-80D36FCF219A}" type="pres">
      <dgm:prSet presAssocID="{A61259CF-BC25-B34A-BF1F-02E4DBB61F8E}" presName="childNode" presStyleLbl="node1" presStyleIdx="2" presStyleCnt="12">
        <dgm:presLayoutVars>
          <dgm:bulletEnabled val="1"/>
        </dgm:presLayoutVars>
      </dgm:prSet>
      <dgm:spPr/>
    </dgm:pt>
    <dgm:pt modelId="{6380C6B6-2069-9F44-B7AB-3244D75A58CD}" type="pres">
      <dgm:prSet presAssocID="{A61259CF-BC25-B34A-BF1F-02E4DBB61F8E}" presName="aSpace2" presStyleCnt="0"/>
      <dgm:spPr/>
    </dgm:pt>
    <dgm:pt modelId="{B7098F0E-C11E-4449-9EE9-F4568285119D}" type="pres">
      <dgm:prSet presAssocID="{F7C8FF7E-48AB-0441-AEE5-01D263135CF7}" presName="childNode" presStyleLbl="node1" presStyleIdx="3" presStyleCnt="12">
        <dgm:presLayoutVars>
          <dgm:bulletEnabled val="1"/>
        </dgm:presLayoutVars>
      </dgm:prSet>
      <dgm:spPr/>
    </dgm:pt>
    <dgm:pt modelId="{EB7D2868-9DA3-5942-ACC9-4C17F2853D8B}" type="pres">
      <dgm:prSet presAssocID="{58CE8F97-B770-E040-A226-1DDD9DE8723F}" presName="aSpace" presStyleCnt="0"/>
      <dgm:spPr/>
    </dgm:pt>
    <dgm:pt modelId="{FB3EF457-74A0-C341-B4AE-DD17F570C0CB}" type="pres">
      <dgm:prSet presAssocID="{D80D60E2-40E8-9849-B404-C3D68F67D788}" presName="compNode" presStyleCnt="0"/>
      <dgm:spPr/>
    </dgm:pt>
    <dgm:pt modelId="{FE93A2C0-7C0A-BB44-A3FE-6275EF21FA45}" type="pres">
      <dgm:prSet presAssocID="{D80D60E2-40E8-9849-B404-C3D68F67D788}" presName="aNode" presStyleLbl="bgShp" presStyleIdx="1" presStyleCnt="3"/>
      <dgm:spPr/>
    </dgm:pt>
    <dgm:pt modelId="{78F5A14A-C99A-F545-89D4-3B569242A742}" type="pres">
      <dgm:prSet presAssocID="{D80D60E2-40E8-9849-B404-C3D68F67D788}" presName="textNode" presStyleLbl="bgShp" presStyleIdx="1" presStyleCnt="3"/>
      <dgm:spPr/>
    </dgm:pt>
    <dgm:pt modelId="{D1761493-F87F-5C41-880F-C7912CBFAF4A}" type="pres">
      <dgm:prSet presAssocID="{D80D60E2-40E8-9849-B404-C3D68F67D788}" presName="compChildNode" presStyleCnt="0"/>
      <dgm:spPr/>
    </dgm:pt>
    <dgm:pt modelId="{B324F456-E2CB-4141-8BB0-664F6AD5A326}" type="pres">
      <dgm:prSet presAssocID="{D80D60E2-40E8-9849-B404-C3D68F67D788}" presName="theInnerList" presStyleCnt="0"/>
      <dgm:spPr/>
    </dgm:pt>
    <dgm:pt modelId="{FD250C97-2FA4-284F-8A07-4510AA1D782C}" type="pres">
      <dgm:prSet presAssocID="{FB75B680-EB5D-7D41-ACC4-509368263FDA}" presName="childNode" presStyleLbl="node1" presStyleIdx="4" presStyleCnt="12">
        <dgm:presLayoutVars>
          <dgm:bulletEnabled val="1"/>
        </dgm:presLayoutVars>
      </dgm:prSet>
      <dgm:spPr/>
    </dgm:pt>
    <dgm:pt modelId="{AF0F5B88-042B-4F45-9648-9E322EC6F3C7}" type="pres">
      <dgm:prSet presAssocID="{FB75B680-EB5D-7D41-ACC4-509368263FDA}" presName="aSpace2" presStyleCnt="0"/>
      <dgm:spPr/>
    </dgm:pt>
    <dgm:pt modelId="{553BD046-0757-BB4A-9D4F-6A1E5B07084C}" type="pres">
      <dgm:prSet presAssocID="{95025BD7-A416-9942-8A71-EA2AB187F4A9}" presName="childNode" presStyleLbl="node1" presStyleIdx="5" presStyleCnt="12">
        <dgm:presLayoutVars>
          <dgm:bulletEnabled val="1"/>
        </dgm:presLayoutVars>
      </dgm:prSet>
      <dgm:spPr/>
    </dgm:pt>
    <dgm:pt modelId="{B8AD4C90-1FE9-A74F-898A-6D71ED77AB1C}" type="pres">
      <dgm:prSet presAssocID="{95025BD7-A416-9942-8A71-EA2AB187F4A9}" presName="aSpace2" presStyleCnt="0"/>
      <dgm:spPr/>
    </dgm:pt>
    <dgm:pt modelId="{B30A0D0D-03BD-AA45-A992-96D68D3D36E3}" type="pres">
      <dgm:prSet presAssocID="{8245472B-1964-3B44-8AD2-39DC8BD42D5D}" presName="childNode" presStyleLbl="node1" presStyleIdx="6" presStyleCnt="12">
        <dgm:presLayoutVars>
          <dgm:bulletEnabled val="1"/>
        </dgm:presLayoutVars>
      </dgm:prSet>
      <dgm:spPr/>
    </dgm:pt>
    <dgm:pt modelId="{CE1106D2-B325-0048-9B25-7A4BC3F0BACA}" type="pres">
      <dgm:prSet presAssocID="{8245472B-1964-3B44-8AD2-39DC8BD42D5D}" presName="aSpace2" presStyleCnt="0"/>
      <dgm:spPr/>
    </dgm:pt>
    <dgm:pt modelId="{11D04585-5C12-9E4E-9721-93822D81341B}" type="pres">
      <dgm:prSet presAssocID="{7C0F7704-B53E-B549-BBC5-996D7EA7438B}" presName="childNode" presStyleLbl="node1" presStyleIdx="7" presStyleCnt="12">
        <dgm:presLayoutVars>
          <dgm:bulletEnabled val="1"/>
        </dgm:presLayoutVars>
      </dgm:prSet>
      <dgm:spPr/>
    </dgm:pt>
    <dgm:pt modelId="{CF85455A-2875-304A-BB72-81E508CA60FC}" type="pres">
      <dgm:prSet presAssocID="{D80D60E2-40E8-9849-B404-C3D68F67D788}" presName="aSpace" presStyleCnt="0"/>
      <dgm:spPr/>
    </dgm:pt>
    <dgm:pt modelId="{57BA7EB2-4A4B-3344-A8DB-B16D27B19E4F}" type="pres">
      <dgm:prSet presAssocID="{F4869ED6-AE23-D84A-AADE-2BD7A85ABABF}" presName="compNode" presStyleCnt="0"/>
      <dgm:spPr/>
    </dgm:pt>
    <dgm:pt modelId="{D9E1CBDF-F991-7645-B30C-4D9E1261416A}" type="pres">
      <dgm:prSet presAssocID="{F4869ED6-AE23-D84A-AADE-2BD7A85ABABF}" presName="aNode" presStyleLbl="bgShp" presStyleIdx="2" presStyleCnt="3"/>
      <dgm:spPr/>
    </dgm:pt>
    <dgm:pt modelId="{109680E0-58A8-434B-8D6C-7F28FB330DAD}" type="pres">
      <dgm:prSet presAssocID="{F4869ED6-AE23-D84A-AADE-2BD7A85ABABF}" presName="textNode" presStyleLbl="bgShp" presStyleIdx="2" presStyleCnt="3"/>
      <dgm:spPr/>
    </dgm:pt>
    <dgm:pt modelId="{9200EF40-8E7F-7F4B-9CBC-F63D3B1FFCEB}" type="pres">
      <dgm:prSet presAssocID="{F4869ED6-AE23-D84A-AADE-2BD7A85ABABF}" presName="compChildNode" presStyleCnt="0"/>
      <dgm:spPr/>
    </dgm:pt>
    <dgm:pt modelId="{490CD4CD-7715-D640-A1E2-70150D9E6C66}" type="pres">
      <dgm:prSet presAssocID="{F4869ED6-AE23-D84A-AADE-2BD7A85ABABF}" presName="theInnerList" presStyleCnt="0"/>
      <dgm:spPr/>
    </dgm:pt>
    <dgm:pt modelId="{7922F0E3-018C-BC45-9D27-3459924D839B}" type="pres">
      <dgm:prSet presAssocID="{9E6DF908-81BE-5044-957B-30697C5764C0}" presName="childNode" presStyleLbl="node1" presStyleIdx="8" presStyleCnt="12">
        <dgm:presLayoutVars>
          <dgm:bulletEnabled val="1"/>
        </dgm:presLayoutVars>
      </dgm:prSet>
      <dgm:spPr/>
    </dgm:pt>
    <dgm:pt modelId="{0258D94E-A2C8-B245-BFBE-0FE48C265574}" type="pres">
      <dgm:prSet presAssocID="{9E6DF908-81BE-5044-957B-30697C5764C0}" presName="aSpace2" presStyleCnt="0"/>
      <dgm:spPr/>
    </dgm:pt>
    <dgm:pt modelId="{4BB987C1-3842-6D47-BF04-A4D3031487A4}" type="pres">
      <dgm:prSet presAssocID="{89C5C621-10F1-FB47-B461-D2AAD066ADD9}" presName="childNode" presStyleLbl="node1" presStyleIdx="9" presStyleCnt="12">
        <dgm:presLayoutVars>
          <dgm:bulletEnabled val="1"/>
        </dgm:presLayoutVars>
      </dgm:prSet>
      <dgm:spPr/>
    </dgm:pt>
    <dgm:pt modelId="{C353A97A-3B05-E84C-B802-55C179318A6B}" type="pres">
      <dgm:prSet presAssocID="{89C5C621-10F1-FB47-B461-D2AAD066ADD9}" presName="aSpace2" presStyleCnt="0"/>
      <dgm:spPr/>
    </dgm:pt>
    <dgm:pt modelId="{7CA2D89E-0F7D-E044-8660-C12E94129EDA}" type="pres">
      <dgm:prSet presAssocID="{BFC24EAC-4DBC-FB4A-A594-7CECC8651FE8}" presName="childNode" presStyleLbl="node1" presStyleIdx="10" presStyleCnt="12">
        <dgm:presLayoutVars>
          <dgm:bulletEnabled val="1"/>
        </dgm:presLayoutVars>
      </dgm:prSet>
      <dgm:spPr/>
    </dgm:pt>
    <dgm:pt modelId="{076E94CD-6AC2-CD4E-B6EC-5FAA6E81EDAB}" type="pres">
      <dgm:prSet presAssocID="{BFC24EAC-4DBC-FB4A-A594-7CECC8651FE8}" presName="aSpace2" presStyleCnt="0"/>
      <dgm:spPr/>
    </dgm:pt>
    <dgm:pt modelId="{D2607875-C2CA-3544-AF92-3284DA29AED6}" type="pres">
      <dgm:prSet presAssocID="{C84C0F67-94E3-DC47-AFB2-D4BE5786C1D2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F0DC2411-4FEF-BF43-9432-7DEA106DD3EE}" type="presOf" srcId="{95025BD7-A416-9942-8A71-EA2AB187F4A9}" destId="{553BD046-0757-BB4A-9D4F-6A1E5B07084C}" srcOrd="0" destOrd="0" presId="urn:microsoft.com/office/officeart/2005/8/layout/lProcess2"/>
    <dgm:cxn modelId="{BC5ED91C-D71D-D046-B316-73A9E6ED00AD}" type="presOf" srcId="{D80D60E2-40E8-9849-B404-C3D68F67D788}" destId="{78F5A14A-C99A-F545-89D4-3B569242A742}" srcOrd="1" destOrd="0" presId="urn:microsoft.com/office/officeart/2005/8/layout/lProcess2"/>
    <dgm:cxn modelId="{E74BBF2A-9442-4449-B2F2-8A8CC9BBC60B}" type="presOf" srcId="{8245472B-1964-3B44-8AD2-39DC8BD42D5D}" destId="{B30A0D0D-03BD-AA45-A992-96D68D3D36E3}" srcOrd="0" destOrd="0" presId="urn:microsoft.com/office/officeart/2005/8/layout/lProcess2"/>
    <dgm:cxn modelId="{80E8DA2F-19BD-E247-8079-7DBCAAA086BE}" srcId="{D80D60E2-40E8-9849-B404-C3D68F67D788}" destId="{7C0F7704-B53E-B549-BBC5-996D7EA7438B}" srcOrd="3" destOrd="0" parTransId="{8290C8DE-12F4-EE4C-9142-B89273D0E032}" sibTransId="{80014847-F1C0-4E4B-AA75-9A5343075733}"/>
    <dgm:cxn modelId="{20EFF831-67D5-AF4F-9344-D56D99113527}" srcId="{58CE8F97-B770-E040-A226-1DDD9DE8723F}" destId="{72DE7F73-C041-1148-9E37-C25FA7DDF641}" srcOrd="1" destOrd="0" parTransId="{5AD8417B-2905-D941-881B-64AC18A4C0F5}" sibTransId="{77EA52CB-7DEE-8F46-8006-8387FCD52354}"/>
    <dgm:cxn modelId="{BF1E9635-3956-7C41-AAC6-61BC19358474}" type="presOf" srcId="{72DE7F73-C041-1148-9E37-C25FA7DDF641}" destId="{06994C69-D37C-8B43-BCCC-F83F8E133DB8}" srcOrd="0" destOrd="0" presId="urn:microsoft.com/office/officeart/2005/8/layout/lProcess2"/>
    <dgm:cxn modelId="{5009AA3B-47A9-3141-89B1-1E06E6EF77AB}" type="presOf" srcId="{472792DE-1336-A842-A173-5EE72BEB806D}" destId="{CB67CFA3-33CA-B040-BC5A-22A214571792}" srcOrd="0" destOrd="0" presId="urn:microsoft.com/office/officeart/2005/8/layout/lProcess2"/>
    <dgm:cxn modelId="{805C0D5B-0B88-CC42-94FB-26E809795C43}" type="presOf" srcId="{F7C8FF7E-48AB-0441-AEE5-01D263135CF7}" destId="{B7098F0E-C11E-4449-9EE9-F4568285119D}" srcOrd="0" destOrd="0" presId="urn:microsoft.com/office/officeart/2005/8/layout/lProcess2"/>
    <dgm:cxn modelId="{08A0017F-A0D2-AC44-BCF3-E581E38342CC}" srcId="{F4869ED6-AE23-D84A-AADE-2BD7A85ABABF}" destId="{9E6DF908-81BE-5044-957B-30697C5764C0}" srcOrd="0" destOrd="0" parTransId="{E08FE6D9-34FE-CE4C-9C4E-36AA17DB74F6}" sibTransId="{87048E0B-35E1-A047-8F55-7CB3BA432AD7}"/>
    <dgm:cxn modelId="{2E88A882-6E82-854B-9795-BBE03A85621C}" srcId="{D80D60E2-40E8-9849-B404-C3D68F67D788}" destId="{8245472B-1964-3B44-8AD2-39DC8BD42D5D}" srcOrd="2" destOrd="0" parTransId="{0855C046-20BF-E241-A176-8BDABB2714C0}" sibTransId="{F6440E1E-504D-EE4A-ACE6-A5891EAD6BF2}"/>
    <dgm:cxn modelId="{BC478285-76C8-7B49-BD41-7E90EF9A522C}" type="presOf" srcId="{C84C0F67-94E3-DC47-AFB2-D4BE5786C1D2}" destId="{D2607875-C2CA-3544-AF92-3284DA29AED6}" srcOrd="0" destOrd="0" presId="urn:microsoft.com/office/officeart/2005/8/layout/lProcess2"/>
    <dgm:cxn modelId="{CA701B87-78AB-DC4F-A658-4DFE0565F3E8}" type="presOf" srcId="{58CE8F97-B770-E040-A226-1DDD9DE8723F}" destId="{B1196977-EC98-0E41-A81F-14913BB9CA03}" srcOrd="1" destOrd="0" presId="urn:microsoft.com/office/officeart/2005/8/layout/lProcess2"/>
    <dgm:cxn modelId="{D2B18089-7646-C840-A483-4C32E2507B3B}" srcId="{58CE8F97-B770-E040-A226-1DDD9DE8723F}" destId="{A61259CF-BC25-B34A-BF1F-02E4DBB61F8E}" srcOrd="2" destOrd="0" parTransId="{B5BD1996-9F0E-234E-8716-2E66AD715EBC}" sibTransId="{A99222BF-F8AA-A84E-9414-3FB3F90AE104}"/>
    <dgm:cxn modelId="{28F61E8A-8651-8743-86DD-09287A8C432E}" type="presOf" srcId="{FB75B680-EB5D-7D41-ACC4-509368263FDA}" destId="{FD250C97-2FA4-284F-8A07-4510AA1D782C}" srcOrd="0" destOrd="0" presId="urn:microsoft.com/office/officeart/2005/8/layout/lProcess2"/>
    <dgm:cxn modelId="{7CD3BA8C-594B-AB4B-B338-4A571410AF96}" srcId="{58CE8F97-B770-E040-A226-1DDD9DE8723F}" destId="{F7C8FF7E-48AB-0441-AEE5-01D263135CF7}" srcOrd="3" destOrd="0" parTransId="{2CE40A1F-946D-9342-94A9-D4CC3B8C6F67}" sibTransId="{7DA00138-8680-6D43-9B64-A03D579AE2E2}"/>
    <dgm:cxn modelId="{3962518E-A3DA-A84E-A17A-D79CAD1E8B6D}" srcId="{58CE8F97-B770-E040-A226-1DDD9DE8723F}" destId="{472792DE-1336-A842-A173-5EE72BEB806D}" srcOrd="0" destOrd="0" parTransId="{C348999E-6D7F-AF4A-9D50-BAF74B4587AB}" sibTransId="{8DD98096-B32E-544C-99CE-424B45A784B9}"/>
    <dgm:cxn modelId="{71384E90-8E57-E347-A677-1060A1F555CE}" type="presOf" srcId="{9E6DF908-81BE-5044-957B-30697C5764C0}" destId="{7922F0E3-018C-BC45-9D27-3459924D839B}" srcOrd="0" destOrd="0" presId="urn:microsoft.com/office/officeart/2005/8/layout/lProcess2"/>
    <dgm:cxn modelId="{641D3D99-DCFF-A449-B363-FB0783872827}" type="presOf" srcId="{F4869ED6-AE23-D84A-AADE-2BD7A85ABABF}" destId="{109680E0-58A8-434B-8D6C-7F28FB330DAD}" srcOrd="1" destOrd="0" presId="urn:microsoft.com/office/officeart/2005/8/layout/lProcess2"/>
    <dgm:cxn modelId="{39E1799A-F21F-D647-A33B-8B19C876090D}" type="presOf" srcId="{D80D60E2-40E8-9849-B404-C3D68F67D788}" destId="{FE93A2C0-7C0A-BB44-A3FE-6275EF21FA45}" srcOrd="0" destOrd="0" presId="urn:microsoft.com/office/officeart/2005/8/layout/lProcess2"/>
    <dgm:cxn modelId="{AAFF30A7-6BA0-D545-B6D2-8F489BE7512D}" type="presOf" srcId="{A61259CF-BC25-B34A-BF1F-02E4DBB61F8E}" destId="{90689373-4E4F-2E44-BCC6-80D36FCF219A}" srcOrd="0" destOrd="0" presId="urn:microsoft.com/office/officeart/2005/8/layout/lProcess2"/>
    <dgm:cxn modelId="{2AB5EAB3-4A4A-E545-922C-D73D8362D9CC}" type="presOf" srcId="{58CE8F97-B770-E040-A226-1DDD9DE8723F}" destId="{E899BB4E-1D1C-8547-B0AF-8C1318131F71}" srcOrd="0" destOrd="0" presId="urn:microsoft.com/office/officeart/2005/8/layout/lProcess2"/>
    <dgm:cxn modelId="{CD17B0C0-C4D3-3D4A-8E6A-E0C47CCA0876}" srcId="{D80D60E2-40E8-9849-B404-C3D68F67D788}" destId="{95025BD7-A416-9942-8A71-EA2AB187F4A9}" srcOrd="1" destOrd="0" parTransId="{1103B32F-CCE4-CB47-9347-75AB21723621}" sibTransId="{5693100A-3395-4249-B4C7-9F9006FB4159}"/>
    <dgm:cxn modelId="{6B8B5ACA-C48B-EE4A-8E2A-08612CF659C5}" srcId="{F4869ED6-AE23-D84A-AADE-2BD7A85ABABF}" destId="{BFC24EAC-4DBC-FB4A-A594-7CECC8651FE8}" srcOrd="2" destOrd="0" parTransId="{5F1011D3-356F-3747-8C04-1F6A412F5EE5}" sibTransId="{FEA2B88C-A3CF-8042-88FD-AC5BD500CFC3}"/>
    <dgm:cxn modelId="{A42175CA-33A9-264E-A014-3B0387DCC188}" srcId="{FD4942EE-C0FF-4E43-A8CB-5E4332BDCB5F}" destId="{F4869ED6-AE23-D84A-AADE-2BD7A85ABABF}" srcOrd="2" destOrd="0" parTransId="{B1D71A66-A4E0-EC42-8E64-214F8CE362A6}" sibTransId="{1ACC7F55-AC3F-EB47-A887-D51146FD7FC8}"/>
    <dgm:cxn modelId="{2182C9D0-225E-3E4D-8271-7A24AA24E5CC}" srcId="{D80D60E2-40E8-9849-B404-C3D68F67D788}" destId="{FB75B680-EB5D-7D41-ACC4-509368263FDA}" srcOrd="0" destOrd="0" parTransId="{64CA40B8-509B-7149-BBAE-78D319434C83}" sibTransId="{92D78EB3-3DB0-6447-817F-22223750A4CF}"/>
    <dgm:cxn modelId="{3B33C5D1-4567-AF4B-8DD1-C806D736B23A}" type="presOf" srcId="{BFC24EAC-4DBC-FB4A-A594-7CECC8651FE8}" destId="{7CA2D89E-0F7D-E044-8660-C12E94129EDA}" srcOrd="0" destOrd="0" presId="urn:microsoft.com/office/officeart/2005/8/layout/lProcess2"/>
    <dgm:cxn modelId="{F38F6CD4-2E7B-5941-8250-3BB6E863D7B4}" srcId="{FD4942EE-C0FF-4E43-A8CB-5E4332BDCB5F}" destId="{D80D60E2-40E8-9849-B404-C3D68F67D788}" srcOrd="1" destOrd="0" parTransId="{91A229A2-F9C2-7B49-8EEE-AC8DE0EBA0DE}" sibTransId="{9CE31F23-B472-A947-8943-BF414087DB32}"/>
    <dgm:cxn modelId="{21EF9BD8-0597-8E40-91BA-B822F1CCDB9E}" srcId="{F4869ED6-AE23-D84A-AADE-2BD7A85ABABF}" destId="{C84C0F67-94E3-DC47-AFB2-D4BE5786C1D2}" srcOrd="3" destOrd="0" parTransId="{099B5A2D-06C6-D149-966B-63755B4CEB0E}" sibTransId="{768A19AF-EAC8-3647-AF2C-1212133A4814}"/>
    <dgm:cxn modelId="{5DA328DE-5F22-6E41-9AD3-41F468EEBB92}" type="presOf" srcId="{F4869ED6-AE23-D84A-AADE-2BD7A85ABABF}" destId="{D9E1CBDF-F991-7645-B30C-4D9E1261416A}" srcOrd="0" destOrd="0" presId="urn:microsoft.com/office/officeart/2005/8/layout/lProcess2"/>
    <dgm:cxn modelId="{159E86ED-5A5E-374E-B125-39196493C4AC}" srcId="{F4869ED6-AE23-D84A-AADE-2BD7A85ABABF}" destId="{89C5C621-10F1-FB47-B461-D2AAD066ADD9}" srcOrd="1" destOrd="0" parTransId="{DAD2A4EE-6502-5246-9BE2-5C523EEF6E9F}" sibTransId="{EA6D6EBF-72FF-3A47-8D19-0268A4392CB2}"/>
    <dgm:cxn modelId="{07708AF1-B083-BB49-B2F3-724B8912BB26}" type="presOf" srcId="{89C5C621-10F1-FB47-B461-D2AAD066ADD9}" destId="{4BB987C1-3842-6D47-BF04-A4D3031487A4}" srcOrd="0" destOrd="0" presId="urn:microsoft.com/office/officeart/2005/8/layout/lProcess2"/>
    <dgm:cxn modelId="{A3CA05F3-1FD3-D84C-9664-3F69DB575E85}" type="presOf" srcId="{FD4942EE-C0FF-4E43-A8CB-5E4332BDCB5F}" destId="{EDC03494-3C4B-E146-AC32-1C4587385D1B}" srcOrd="0" destOrd="0" presId="urn:microsoft.com/office/officeart/2005/8/layout/lProcess2"/>
    <dgm:cxn modelId="{75D114FB-A307-384D-B362-EC09C9E0C800}" type="presOf" srcId="{7C0F7704-B53E-B549-BBC5-996D7EA7438B}" destId="{11D04585-5C12-9E4E-9721-93822D81341B}" srcOrd="0" destOrd="0" presId="urn:microsoft.com/office/officeart/2005/8/layout/lProcess2"/>
    <dgm:cxn modelId="{DFDCA8FC-3CE3-994F-BA99-680E4461E52B}" srcId="{FD4942EE-C0FF-4E43-A8CB-5E4332BDCB5F}" destId="{58CE8F97-B770-E040-A226-1DDD9DE8723F}" srcOrd="0" destOrd="0" parTransId="{0275C2C7-EA8F-8849-A840-C6BB4DAA12D8}" sibTransId="{3BDA2C45-0EB8-D246-BD8E-D6C976AE1784}"/>
    <dgm:cxn modelId="{978D9035-40E8-CA43-9C69-553773616B27}" type="presParOf" srcId="{EDC03494-3C4B-E146-AC32-1C4587385D1B}" destId="{3F8516C1-28BD-B14E-9729-7F33A87F41F4}" srcOrd="0" destOrd="0" presId="urn:microsoft.com/office/officeart/2005/8/layout/lProcess2"/>
    <dgm:cxn modelId="{3E9FF6CE-B23C-024F-9786-1AED8B13A91B}" type="presParOf" srcId="{3F8516C1-28BD-B14E-9729-7F33A87F41F4}" destId="{E899BB4E-1D1C-8547-B0AF-8C1318131F71}" srcOrd="0" destOrd="0" presId="urn:microsoft.com/office/officeart/2005/8/layout/lProcess2"/>
    <dgm:cxn modelId="{F1BDC40B-923D-4A45-9A33-04B82D6F5343}" type="presParOf" srcId="{3F8516C1-28BD-B14E-9729-7F33A87F41F4}" destId="{B1196977-EC98-0E41-A81F-14913BB9CA03}" srcOrd="1" destOrd="0" presId="urn:microsoft.com/office/officeart/2005/8/layout/lProcess2"/>
    <dgm:cxn modelId="{5ACE8F1C-3CBA-484F-B2D5-29B35909558E}" type="presParOf" srcId="{3F8516C1-28BD-B14E-9729-7F33A87F41F4}" destId="{F99809F7-3108-F745-8861-FA45F3DCE65D}" srcOrd="2" destOrd="0" presId="urn:microsoft.com/office/officeart/2005/8/layout/lProcess2"/>
    <dgm:cxn modelId="{FC909615-C03F-F943-8720-05B231276E41}" type="presParOf" srcId="{F99809F7-3108-F745-8861-FA45F3DCE65D}" destId="{35D3AAEF-660B-9144-AF2B-B87D322ADE3D}" srcOrd="0" destOrd="0" presId="urn:microsoft.com/office/officeart/2005/8/layout/lProcess2"/>
    <dgm:cxn modelId="{B094242D-F418-F649-B7F8-918F65623000}" type="presParOf" srcId="{35D3AAEF-660B-9144-AF2B-B87D322ADE3D}" destId="{CB67CFA3-33CA-B040-BC5A-22A214571792}" srcOrd="0" destOrd="0" presId="urn:microsoft.com/office/officeart/2005/8/layout/lProcess2"/>
    <dgm:cxn modelId="{849A9CF3-64E1-5D4C-9514-87D1744A7370}" type="presParOf" srcId="{35D3AAEF-660B-9144-AF2B-B87D322ADE3D}" destId="{F105E8A5-80CB-1C47-96F8-534D9632B26C}" srcOrd="1" destOrd="0" presId="urn:microsoft.com/office/officeart/2005/8/layout/lProcess2"/>
    <dgm:cxn modelId="{F37D8216-E1FA-864A-A41F-97AFCFD6CA9B}" type="presParOf" srcId="{35D3AAEF-660B-9144-AF2B-B87D322ADE3D}" destId="{06994C69-D37C-8B43-BCCC-F83F8E133DB8}" srcOrd="2" destOrd="0" presId="urn:microsoft.com/office/officeart/2005/8/layout/lProcess2"/>
    <dgm:cxn modelId="{C95787C9-30BE-F546-A8B4-BA2E865ACEED}" type="presParOf" srcId="{35D3AAEF-660B-9144-AF2B-B87D322ADE3D}" destId="{ED29FECD-C442-D447-AA6A-B1A6034EF5AE}" srcOrd="3" destOrd="0" presId="urn:microsoft.com/office/officeart/2005/8/layout/lProcess2"/>
    <dgm:cxn modelId="{D999D37E-C443-FD40-831D-566213FA8309}" type="presParOf" srcId="{35D3AAEF-660B-9144-AF2B-B87D322ADE3D}" destId="{90689373-4E4F-2E44-BCC6-80D36FCF219A}" srcOrd="4" destOrd="0" presId="urn:microsoft.com/office/officeart/2005/8/layout/lProcess2"/>
    <dgm:cxn modelId="{76085BCE-181A-4240-A32C-1FA0151E020D}" type="presParOf" srcId="{35D3AAEF-660B-9144-AF2B-B87D322ADE3D}" destId="{6380C6B6-2069-9F44-B7AB-3244D75A58CD}" srcOrd="5" destOrd="0" presId="urn:microsoft.com/office/officeart/2005/8/layout/lProcess2"/>
    <dgm:cxn modelId="{61DC3D08-C6AB-9548-9D43-425C39E4B4AD}" type="presParOf" srcId="{35D3AAEF-660B-9144-AF2B-B87D322ADE3D}" destId="{B7098F0E-C11E-4449-9EE9-F4568285119D}" srcOrd="6" destOrd="0" presId="urn:microsoft.com/office/officeart/2005/8/layout/lProcess2"/>
    <dgm:cxn modelId="{8B894777-B338-BF4B-9480-5BF99BE41CA4}" type="presParOf" srcId="{EDC03494-3C4B-E146-AC32-1C4587385D1B}" destId="{EB7D2868-9DA3-5942-ACC9-4C17F2853D8B}" srcOrd="1" destOrd="0" presId="urn:microsoft.com/office/officeart/2005/8/layout/lProcess2"/>
    <dgm:cxn modelId="{9D7774F3-AC88-0446-813B-B75984053C24}" type="presParOf" srcId="{EDC03494-3C4B-E146-AC32-1C4587385D1B}" destId="{FB3EF457-74A0-C341-B4AE-DD17F570C0CB}" srcOrd="2" destOrd="0" presId="urn:microsoft.com/office/officeart/2005/8/layout/lProcess2"/>
    <dgm:cxn modelId="{B90D5286-B5C0-0446-8A2E-5D3CEBC38558}" type="presParOf" srcId="{FB3EF457-74A0-C341-B4AE-DD17F570C0CB}" destId="{FE93A2C0-7C0A-BB44-A3FE-6275EF21FA45}" srcOrd="0" destOrd="0" presId="urn:microsoft.com/office/officeart/2005/8/layout/lProcess2"/>
    <dgm:cxn modelId="{A38181BF-3112-CE44-BF96-B5C00D69F844}" type="presParOf" srcId="{FB3EF457-74A0-C341-B4AE-DD17F570C0CB}" destId="{78F5A14A-C99A-F545-89D4-3B569242A742}" srcOrd="1" destOrd="0" presId="urn:microsoft.com/office/officeart/2005/8/layout/lProcess2"/>
    <dgm:cxn modelId="{DA854D69-56AB-A644-9C2E-0B63154199AB}" type="presParOf" srcId="{FB3EF457-74A0-C341-B4AE-DD17F570C0CB}" destId="{D1761493-F87F-5C41-880F-C7912CBFAF4A}" srcOrd="2" destOrd="0" presId="urn:microsoft.com/office/officeart/2005/8/layout/lProcess2"/>
    <dgm:cxn modelId="{AF3173E9-1C3A-654A-B61D-9932B4D2B4A0}" type="presParOf" srcId="{D1761493-F87F-5C41-880F-C7912CBFAF4A}" destId="{B324F456-E2CB-4141-8BB0-664F6AD5A326}" srcOrd="0" destOrd="0" presId="urn:microsoft.com/office/officeart/2005/8/layout/lProcess2"/>
    <dgm:cxn modelId="{EFC9903C-2E2E-7C46-A2DC-165BF64DDE21}" type="presParOf" srcId="{B324F456-E2CB-4141-8BB0-664F6AD5A326}" destId="{FD250C97-2FA4-284F-8A07-4510AA1D782C}" srcOrd="0" destOrd="0" presId="urn:microsoft.com/office/officeart/2005/8/layout/lProcess2"/>
    <dgm:cxn modelId="{0B9BF1FC-6CAD-7E4A-8A9B-BF695A1A7A57}" type="presParOf" srcId="{B324F456-E2CB-4141-8BB0-664F6AD5A326}" destId="{AF0F5B88-042B-4F45-9648-9E322EC6F3C7}" srcOrd="1" destOrd="0" presId="urn:microsoft.com/office/officeart/2005/8/layout/lProcess2"/>
    <dgm:cxn modelId="{EC052BCD-CA72-9E42-B167-112D70EF9AE4}" type="presParOf" srcId="{B324F456-E2CB-4141-8BB0-664F6AD5A326}" destId="{553BD046-0757-BB4A-9D4F-6A1E5B07084C}" srcOrd="2" destOrd="0" presId="urn:microsoft.com/office/officeart/2005/8/layout/lProcess2"/>
    <dgm:cxn modelId="{A5A718E2-68EC-7848-8806-769C277BDD2C}" type="presParOf" srcId="{B324F456-E2CB-4141-8BB0-664F6AD5A326}" destId="{B8AD4C90-1FE9-A74F-898A-6D71ED77AB1C}" srcOrd="3" destOrd="0" presId="urn:microsoft.com/office/officeart/2005/8/layout/lProcess2"/>
    <dgm:cxn modelId="{201E77B1-1916-6947-B0D5-0C1FE549C6F2}" type="presParOf" srcId="{B324F456-E2CB-4141-8BB0-664F6AD5A326}" destId="{B30A0D0D-03BD-AA45-A992-96D68D3D36E3}" srcOrd="4" destOrd="0" presId="urn:microsoft.com/office/officeart/2005/8/layout/lProcess2"/>
    <dgm:cxn modelId="{E82F764B-AB26-384F-82A1-AA264ADA3C58}" type="presParOf" srcId="{B324F456-E2CB-4141-8BB0-664F6AD5A326}" destId="{CE1106D2-B325-0048-9B25-7A4BC3F0BACA}" srcOrd="5" destOrd="0" presId="urn:microsoft.com/office/officeart/2005/8/layout/lProcess2"/>
    <dgm:cxn modelId="{A003486C-69F9-3048-80B8-E2FA738AF979}" type="presParOf" srcId="{B324F456-E2CB-4141-8BB0-664F6AD5A326}" destId="{11D04585-5C12-9E4E-9721-93822D81341B}" srcOrd="6" destOrd="0" presId="urn:microsoft.com/office/officeart/2005/8/layout/lProcess2"/>
    <dgm:cxn modelId="{4B225399-53F4-CE4D-B9C6-1B4EC05ACA5A}" type="presParOf" srcId="{EDC03494-3C4B-E146-AC32-1C4587385D1B}" destId="{CF85455A-2875-304A-BB72-81E508CA60FC}" srcOrd="3" destOrd="0" presId="urn:microsoft.com/office/officeart/2005/8/layout/lProcess2"/>
    <dgm:cxn modelId="{17DB5B8C-F359-094D-A8E3-EB1EBFDDAC6B}" type="presParOf" srcId="{EDC03494-3C4B-E146-AC32-1C4587385D1B}" destId="{57BA7EB2-4A4B-3344-A8DB-B16D27B19E4F}" srcOrd="4" destOrd="0" presId="urn:microsoft.com/office/officeart/2005/8/layout/lProcess2"/>
    <dgm:cxn modelId="{B87A7F89-57E2-464A-9B53-2A524FCCA5F5}" type="presParOf" srcId="{57BA7EB2-4A4B-3344-A8DB-B16D27B19E4F}" destId="{D9E1CBDF-F991-7645-B30C-4D9E1261416A}" srcOrd="0" destOrd="0" presId="urn:microsoft.com/office/officeart/2005/8/layout/lProcess2"/>
    <dgm:cxn modelId="{26E5EA33-D4DE-5247-8DB9-9C9304E9416F}" type="presParOf" srcId="{57BA7EB2-4A4B-3344-A8DB-B16D27B19E4F}" destId="{109680E0-58A8-434B-8D6C-7F28FB330DAD}" srcOrd="1" destOrd="0" presId="urn:microsoft.com/office/officeart/2005/8/layout/lProcess2"/>
    <dgm:cxn modelId="{042B5C60-AA2B-A743-BC47-226F63D72EB7}" type="presParOf" srcId="{57BA7EB2-4A4B-3344-A8DB-B16D27B19E4F}" destId="{9200EF40-8E7F-7F4B-9CBC-F63D3B1FFCEB}" srcOrd="2" destOrd="0" presId="urn:microsoft.com/office/officeart/2005/8/layout/lProcess2"/>
    <dgm:cxn modelId="{6B19856D-71C4-564B-A624-17ECF8EA0428}" type="presParOf" srcId="{9200EF40-8E7F-7F4B-9CBC-F63D3B1FFCEB}" destId="{490CD4CD-7715-D640-A1E2-70150D9E6C66}" srcOrd="0" destOrd="0" presId="urn:microsoft.com/office/officeart/2005/8/layout/lProcess2"/>
    <dgm:cxn modelId="{6B43367D-FA2E-E242-A3AA-59782DA40225}" type="presParOf" srcId="{490CD4CD-7715-D640-A1E2-70150D9E6C66}" destId="{7922F0E3-018C-BC45-9D27-3459924D839B}" srcOrd="0" destOrd="0" presId="urn:microsoft.com/office/officeart/2005/8/layout/lProcess2"/>
    <dgm:cxn modelId="{383BD492-4F65-9049-B8B9-04E2B479682C}" type="presParOf" srcId="{490CD4CD-7715-D640-A1E2-70150D9E6C66}" destId="{0258D94E-A2C8-B245-BFBE-0FE48C265574}" srcOrd="1" destOrd="0" presId="urn:microsoft.com/office/officeart/2005/8/layout/lProcess2"/>
    <dgm:cxn modelId="{EEF99DC7-A946-FE44-8320-7E7B442F7857}" type="presParOf" srcId="{490CD4CD-7715-D640-A1E2-70150D9E6C66}" destId="{4BB987C1-3842-6D47-BF04-A4D3031487A4}" srcOrd="2" destOrd="0" presId="urn:microsoft.com/office/officeart/2005/8/layout/lProcess2"/>
    <dgm:cxn modelId="{E69EEA4A-07AE-944A-83A8-E4C45E4179E9}" type="presParOf" srcId="{490CD4CD-7715-D640-A1E2-70150D9E6C66}" destId="{C353A97A-3B05-E84C-B802-55C179318A6B}" srcOrd="3" destOrd="0" presId="urn:microsoft.com/office/officeart/2005/8/layout/lProcess2"/>
    <dgm:cxn modelId="{A056CFCA-385A-874E-B2F6-19DFE8EBEEB5}" type="presParOf" srcId="{490CD4CD-7715-D640-A1E2-70150D9E6C66}" destId="{7CA2D89E-0F7D-E044-8660-C12E94129EDA}" srcOrd="4" destOrd="0" presId="urn:microsoft.com/office/officeart/2005/8/layout/lProcess2"/>
    <dgm:cxn modelId="{C19E8C90-F982-1340-99E3-E6B301208653}" type="presParOf" srcId="{490CD4CD-7715-D640-A1E2-70150D9E6C66}" destId="{076E94CD-6AC2-CD4E-B6EC-5FAA6E81EDAB}" srcOrd="5" destOrd="0" presId="urn:microsoft.com/office/officeart/2005/8/layout/lProcess2"/>
    <dgm:cxn modelId="{88DFA6F9-5E7D-DC43-879B-49198597F2FB}" type="presParOf" srcId="{490CD4CD-7715-D640-A1E2-70150D9E6C66}" destId="{D2607875-C2CA-3544-AF92-3284DA29AED6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4123E-4E16-824D-BF6D-5901BA02AB05}">
      <dsp:nvSpPr>
        <dsp:cNvPr id="0" name=""/>
        <dsp:cNvSpPr/>
      </dsp:nvSpPr>
      <dsp:spPr>
        <a:xfrm>
          <a:off x="2121" y="1642526"/>
          <a:ext cx="1887838" cy="75513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Why</a:t>
          </a:r>
        </a:p>
      </dsp:txBody>
      <dsp:txXfrm>
        <a:off x="379689" y="1642526"/>
        <a:ext cx="1132703" cy="755135"/>
      </dsp:txXfrm>
    </dsp:sp>
    <dsp:sp modelId="{754D1390-46A6-BB4A-89B2-40EF07549C49}">
      <dsp:nvSpPr>
        <dsp:cNvPr id="0" name=""/>
        <dsp:cNvSpPr/>
      </dsp:nvSpPr>
      <dsp:spPr>
        <a:xfrm>
          <a:off x="1701175" y="1642526"/>
          <a:ext cx="1887838" cy="75513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What</a:t>
          </a:r>
        </a:p>
      </dsp:txBody>
      <dsp:txXfrm>
        <a:off x="2078743" y="1642526"/>
        <a:ext cx="1132703" cy="755135"/>
      </dsp:txXfrm>
    </dsp:sp>
    <dsp:sp modelId="{86B8BF1C-F9F6-6741-B192-BE7FE6D6CEAC}">
      <dsp:nvSpPr>
        <dsp:cNvPr id="0" name=""/>
        <dsp:cNvSpPr/>
      </dsp:nvSpPr>
      <dsp:spPr>
        <a:xfrm>
          <a:off x="3400229" y="1642526"/>
          <a:ext cx="1887838" cy="75513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How</a:t>
          </a:r>
        </a:p>
      </dsp:txBody>
      <dsp:txXfrm>
        <a:off x="3777797" y="1642526"/>
        <a:ext cx="1132703" cy="755135"/>
      </dsp:txXfrm>
    </dsp:sp>
    <dsp:sp modelId="{896726CD-02B6-0441-BE03-9082F0021988}">
      <dsp:nvSpPr>
        <dsp:cNvPr id="0" name=""/>
        <dsp:cNvSpPr/>
      </dsp:nvSpPr>
      <dsp:spPr>
        <a:xfrm>
          <a:off x="5099284" y="1642526"/>
          <a:ext cx="1887838" cy="75513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Who, When</a:t>
          </a:r>
        </a:p>
      </dsp:txBody>
      <dsp:txXfrm>
        <a:off x="5476852" y="1642526"/>
        <a:ext cx="1132703" cy="755135"/>
      </dsp:txXfrm>
    </dsp:sp>
    <dsp:sp modelId="{D0A51483-0B5F-9D43-BFE0-DAF7300B75F7}">
      <dsp:nvSpPr>
        <dsp:cNvPr id="0" name=""/>
        <dsp:cNvSpPr/>
      </dsp:nvSpPr>
      <dsp:spPr>
        <a:xfrm>
          <a:off x="6798338" y="1642526"/>
          <a:ext cx="1887838" cy="75513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Where</a:t>
          </a:r>
        </a:p>
      </dsp:txBody>
      <dsp:txXfrm>
        <a:off x="7175906" y="1642526"/>
        <a:ext cx="1132703" cy="7551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75240-42F0-2D42-97FD-496A84751C05}">
      <dsp:nvSpPr>
        <dsp:cNvPr id="0" name=""/>
        <dsp:cNvSpPr/>
      </dsp:nvSpPr>
      <dsp:spPr>
        <a:xfrm>
          <a:off x="11871" y="0"/>
          <a:ext cx="2280146" cy="4040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76200" rIns="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Plan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chemeClr val="bg1"/>
              </a:solidFill>
            </a:rPr>
            <a:t>Target to train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chemeClr val="bg1"/>
              </a:solidFill>
            </a:rPr>
            <a:t>Venue availability and capacity</a:t>
          </a:r>
          <a:endParaRPr lang="en-US" sz="1800" kern="1200">
            <a:solidFill>
              <a:srgbClr val="FFFFFF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chemeClr val="bg1"/>
              </a:solidFill>
            </a:rPr>
            <a:t>Number of trainers</a:t>
          </a:r>
          <a:endParaRPr lang="en-US" sz="1800" kern="1200">
            <a:solidFill>
              <a:srgbClr val="FFFFFF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chemeClr val="bg1"/>
              </a:solidFill>
            </a:rPr>
            <a:t>Time slots sufficient to meet targets</a:t>
          </a:r>
          <a:endParaRPr lang="en-US" sz="1800" kern="1200">
            <a:solidFill>
              <a:srgbClr val="FFFFFF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rgbClr val="FFFFFF"/>
              </a:solidFill>
            </a:rPr>
            <a:t>Set venue to time slots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rgbClr val="FFFFFF"/>
              </a:solidFill>
            </a:rPr>
            <a:t>Assign trainers to time slots</a:t>
          </a:r>
        </a:p>
      </dsp:txBody>
      <dsp:txXfrm>
        <a:off x="78654" y="66783"/>
        <a:ext cx="2146580" cy="3906622"/>
      </dsp:txXfrm>
    </dsp:sp>
    <dsp:sp modelId="{A4186722-9B95-BF46-8E70-E4DD77C88550}">
      <dsp:nvSpPr>
        <dsp:cNvPr id="0" name=""/>
        <dsp:cNvSpPr/>
      </dsp:nvSpPr>
      <dsp:spPr>
        <a:xfrm>
          <a:off x="2520031" y="1737355"/>
          <a:ext cx="483391" cy="565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520031" y="1850450"/>
        <a:ext cx="338374" cy="339286"/>
      </dsp:txXfrm>
    </dsp:sp>
    <dsp:sp modelId="{F61F36B0-7695-0B48-B8C4-FC1AA01BCB99}">
      <dsp:nvSpPr>
        <dsp:cNvPr id="0" name=""/>
        <dsp:cNvSpPr/>
      </dsp:nvSpPr>
      <dsp:spPr>
        <a:xfrm>
          <a:off x="3204075" y="0"/>
          <a:ext cx="2280146" cy="4040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-256999"/>
                <a:satOff val="16939"/>
                <a:lumOff val="27309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shade val="50000"/>
                <a:hueOff val="-256999"/>
                <a:satOff val="16939"/>
                <a:lumOff val="27309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76200" rIns="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err="1">
              <a:solidFill>
                <a:schemeClr val="tx1"/>
              </a:solidFill>
            </a:rPr>
            <a:t>Organise</a:t>
          </a:r>
          <a:endParaRPr lang="en-US" sz="2000" b="1" kern="120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err="1">
              <a:solidFill>
                <a:schemeClr val="tx1"/>
              </a:solidFill>
            </a:rPr>
            <a:t>Publicise</a:t>
          </a:r>
          <a:r>
            <a:rPr lang="en-US" sz="1800" kern="1200">
              <a:solidFill>
                <a:schemeClr val="tx1"/>
              </a:solidFill>
            </a:rPr>
            <a:t> via </a:t>
          </a:r>
          <a:r>
            <a:rPr lang="en-US" sz="1800" kern="1200" err="1">
              <a:solidFill>
                <a:schemeClr val="tx1"/>
              </a:solidFill>
            </a:rPr>
            <a:t>Whatsapp</a:t>
          </a:r>
          <a:r>
            <a:rPr lang="en-US" sz="1800" kern="1200">
              <a:solidFill>
                <a:schemeClr val="tx1"/>
              </a:solidFill>
            </a:rPr>
            <a:t> and </a:t>
          </a:r>
          <a:r>
            <a:rPr lang="en-US" sz="1800" kern="1200" err="1">
              <a:solidFill>
                <a:schemeClr val="tx1"/>
              </a:solidFill>
            </a:rPr>
            <a:t>GoogleForm</a:t>
          </a:r>
          <a:endParaRPr lang="en-US" sz="1800" kern="120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chemeClr val="tx1"/>
              </a:solidFill>
            </a:rPr>
            <a:t>Banners &amp; posters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chemeClr val="tx1"/>
              </a:solidFill>
            </a:rPr>
            <a:t>Update material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chemeClr val="tx1"/>
              </a:solidFill>
            </a:rPr>
            <a:t>Book venue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chemeClr val="tx1"/>
              </a:solidFill>
            </a:rPr>
            <a:t>Set up venue </a:t>
          </a:r>
          <a:r>
            <a:rPr lang="mr-IN" sz="1800" kern="1200">
              <a:solidFill>
                <a:schemeClr val="tx1"/>
              </a:solidFill>
            </a:rPr>
            <a:t>–</a:t>
          </a:r>
          <a:r>
            <a:rPr lang="en-US" sz="1800" kern="1200">
              <a:solidFill>
                <a:schemeClr val="tx1"/>
              </a:solidFill>
            </a:rPr>
            <a:t> banners, chairs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chemeClr val="tx1"/>
              </a:solidFill>
            </a:rPr>
            <a:t>Set up sound system &amp; test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>
            <a:solidFill>
              <a:schemeClr val="tx1"/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900" kern="1200">
            <a:solidFill>
              <a:schemeClr val="tx1"/>
            </a:solidFill>
          </a:endParaRPr>
        </a:p>
      </dsp:txBody>
      <dsp:txXfrm>
        <a:off x="3270858" y="66783"/>
        <a:ext cx="2146580" cy="3906622"/>
      </dsp:txXfrm>
    </dsp:sp>
    <dsp:sp modelId="{2094B994-A18D-9648-9930-92EC6E455363}">
      <dsp:nvSpPr>
        <dsp:cNvPr id="0" name=""/>
        <dsp:cNvSpPr/>
      </dsp:nvSpPr>
      <dsp:spPr>
        <a:xfrm>
          <a:off x="5712236" y="1737355"/>
          <a:ext cx="483391" cy="5654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-407183"/>
                <a:satOff val="5134"/>
                <a:lumOff val="28884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shade val="90000"/>
                <a:hueOff val="-407183"/>
                <a:satOff val="5134"/>
                <a:lumOff val="28884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712236" y="1850450"/>
        <a:ext cx="338374" cy="339286"/>
      </dsp:txXfrm>
    </dsp:sp>
    <dsp:sp modelId="{D9F6CB0E-6697-3B46-9501-20A896AD9905}">
      <dsp:nvSpPr>
        <dsp:cNvPr id="0" name=""/>
        <dsp:cNvSpPr/>
      </dsp:nvSpPr>
      <dsp:spPr>
        <a:xfrm>
          <a:off x="6396280" y="0"/>
          <a:ext cx="2280146" cy="4040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-256999"/>
                <a:satOff val="16939"/>
                <a:lumOff val="27309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shade val="50000"/>
                <a:hueOff val="-256999"/>
                <a:satOff val="16939"/>
                <a:lumOff val="27309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76200" rIns="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chemeClr val="tx1"/>
              </a:solidFill>
            </a:rPr>
            <a:t>Execute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chemeClr val="tx1"/>
              </a:solidFill>
            </a:rPr>
            <a:t>Run Training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chemeClr val="tx1"/>
              </a:solidFill>
            </a:rPr>
            <a:t>Thank you email/</a:t>
          </a:r>
          <a:r>
            <a:rPr lang="en-US" sz="1800" kern="1200" err="1">
              <a:solidFill>
                <a:schemeClr val="tx1"/>
              </a:solidFill>
            </a:rPr>
            <a:t>Whatsapp</a:t>
          </a:r>
          <a:r>
            <a:rPr lang="en-US" sz="1800" kern="1200">
              <a:solidFill>
                <a:schemeClr val="tx1"/>
              </a:solidFill>
            </a:rPr>
            <a:t> &amp; announce next training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chemeClr val="tx1"/>
              </a:solidFill>
            </a:rPr>
            <a:t>Review Training outcome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chemeClr val="tx1"/>
              </a:solidFill>
            </a:rPr>
            <a:t>Adjust material and approach</a:t>
          </a:r>
        </a:p>
      </dsp:txBody>
      <dsp:txXfrm>
        <a:off x="6463063" y="66783"/>
        <a:ext cx="2146580" cy="39066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9BB4E-1D1C-8547-B0AF-8C1318131F71}">
      <dsp:nvSpPr>
        <dsp:cNvPr id="0" name=""/>
        <dsp:cNvSpPr/>
      </dsp:nvSpPr>
      <dsp:spPr>
        <a:xfrm>
          <a:off x="904" y="0"/>
          <a:ext cx="2351445" cy="4040188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0" kern="1200">
            <a:solidFill>
              <a:schemeClr val="tx1"/>
            </a:solidFill>
          </a:endParaRPr>
        </a:p>
      </dsp:txBody>
      <dsp:txXfrm>
        <a:off x="904" y="0"/>
        <a:ext cx="2351445" cy="1212056"/>
      </dsp:txXfrm>
    </dsp:sp>
    <dsp:sp modelId="{CB67CFA3-33CA-B040-BC5A-22A214571792}">
      <dsp:nvSpPr>
        <dsp:cNvPr id="0" name=""/>
        <dsp:cNvSpPr/>
      </dsp:nvSpPr>
      <dsp:spPr>
        <a:xfrm>
          <a:off x="236048" y="1212155"/>
          <a:ext cx="1881156" cy="58856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Appoint</a:t>
          </a:r>
        </a:p>
      </dsp:txBody>
      <dsp:txXfrm>
        <a:off x="253287" y="1229394"/>
        <a:ext cx="1846678" cy="554091"/>
      </dsp:txXfrm>
    </dsp:sp>
    <dsp:sp modelId="{06994C69-D37C-8B43-BCCC-F83F8E133DB8}">
      <dsp:nvSpPr>
        <dsp:cNvPr id="0" name=""/>
        <dsp:cNvSpPr/>
      </dsp:nvSpPr>
      <dsp:spPr>
        <a:xfrm>
          <a:off x="236048" y="1891273"/>
          <a:ext cx="1881156" cy="58856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3636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Training</a:t>
          </a:r>
        </a:p>
      </dsp:txBody>
      <dsp:txXfrm>
        <a:off x="253287" y="1908512"/>
        <a:ext cx="1846678" cy="554091"/>
      </dsp:txXfrm>
    </dsp:sp>
    <dsp:sp modelId="{90689373-4E4F-2E44-BCC6-80D36FCF219A}">
      <dsp:nvSpPr>
        <dsp:cNvPr id="0" name=""/>
        <dsp:cNvSpPr/>
      </dsp:nvSpPr>
      <dsp:spPr>
        <a:xfrm>
          <a:off x="236048" y="2570392"/>
          <a:ext cx="1881156" cy="58856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7273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Registration</a:t>
          </a:r>
        </a:p>
      </dsp:txBody>
      <dsp:txXfrm>
        <a:off x="253287" y="2587631"/>
        <a:ext cx="1846678" cy="554091"/>
      </dsp:txXfrm>
    </dsp:sp>
    <dsp:sp modelId="{B7098F0E-C11E-4449-9EE9-F4568285119D}">
      <dsp:nvSpPr>
        <dsp:cNvPr id="0" name=""/>
        <dsp:cNvSpPr/>
      </dsp:nvSpPr>
      <dsp:spPr>
        <a:xfrm>
          <a:off x="236048" y="3249510"/>
          <a:ext cx="1881156" cy="58856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10909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Issues Forum</a:t>
          </a:r>
        </a:p>
      </dsp:txBody>
      <dsp:txXfrm>
        <a:off x="253287" y="3266749"/>
        <a:ext cx="1846678" cy="554091"/>
      </dsp:txXfrm>
    </dsp:sp>
    <dsp:sp modelId="{FE93A2C0-7C0A-BB44-A3FE-6275EF21FA45}">
      <dsp:nvSpPr>
        <dsp:cNvPr id="0" name=""/>
        <dsp:cNvSpPr/>
      </dsp:nvSpPr>
      <dsp:spPr>
        <a:xfrm>
          <a:off x="2528708" y="0"/>
          <a:ext cx="2351445" cy="4040188"/>
        </a:xfrm>
        <a:prstGeom prst="roundRect">
          <a:avLst>
            <a:gd name="adj" fmla="val 1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solidFill>
                <a:schemeClr val="tx1"/>
              </a:solidFill>
            </a:rPr>
            <a:t>Trainers</a:t>
          </a:r>
        </a:p>
      </dsp:txBody>
      <dsp:txXfrm>
        <a:off x="2528708" y="0"/>
        <a:ext cx="2351445" cy="1212056"/>
      </dsp:txXfrm>
    </dsp:sp>
    <dsp:sp modelId="{FD250C97-2FA4-284F-8A07-4510AA1D782C}">
      <dsp:nvSpPr>
        <dsp:cNvPr id="0" name=""/>
        <dsp:cNvSpPr/>
      </dsp:nvSpPr>
      <dsp:spPr>
        <a:xfrm>
          <a:off x="2763852" y="1212155"/>
          <a:ext cx="1881156" cy="58856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14545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Trainers</a:t>
          </a:r>
        </a:p>
      </dsp:txBody>
      <dsp:txXfrm>
        <a:off x="2781091" y="1229394"/>
        <a:ext cx="1846678" cy="554091"/>
      </dsp:txXfrm>
    </dsp:sp>
    <dsp:sp modelId="{553BD046-0757-BB4A-9D4F-6A1E5B07084C}">
      <dsp:nvSpPr>
        <dsp:cNvPr id="0" name=""/>
        <dsp:cNvSpPr/>
      </dsp:nvSpPr>
      <dsp:spPr>
        <a:xfrm>
          <a:off x="2763852" y="1891273"/>
          <a:ext cx="1881156" cy="58856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18182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Conduct Training</a:t>
          </a:r>
        </a:p>
      </dsp:txBody>
      <dsp:txXfrm>
        <a:off x="2781091" y="1908512"/>
        <a:ext cx="1846678" cy="554091"/>
      </dsp:txXfrm>
    </dsp:sp>
    <dsp:sp modelId="{B30A0D0D-03BD-AA45-A992-96D68D3D36E3}">
      <dsp:nvSpPr>
        <dsp:cNvPr id="0" name=""/>
        <dsp:cNvSpPr/>
      </dsp:nvSpPr>
      <dsp:spPr>
        <a:xfrm>
          <a:off x="2763852" y="2570392"/>
          <a:ext cx="1881156" cy="58856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21818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Provide time for registration</a:t>
          </a:r>
        </a:p>
      </dsp:txBody>
      <dsp:txXfrm>
        <a:off x="2781091" y="2587631"/>
        <a:ext cx="1846678" cy="554091"/>
      </dsp:txXfrm>
    </dsp:sp>
    <dsp:sp modelId="{11D04585-5C12-9E4E-9721-93822D81341B}">
      <dsp:nvSpPr>
        <dsp:cNvPr id="0" name=""/>
        <dsp:cNvSpPr/>
      </dsp:nvSpPr>
      <dsp:spPr>
        <a:xfrm>
          <a:off x="2763852" y="3249510"/>
          <a:ext cx="1881156" cy="58856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25455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Discuss with Station Masters</a:t>
          </a:r>
        </a:p>
      </dsp:txBody>
      <dsp:txXfrm>
        <a:off x="2781091" y="3266749"/>
        <a:ext cx="1846678" cy="554091"/>
      </dsp:txXfrm>
    </dsp:sp>
    <dsp:sp modelId="{D9E1CBDF-F991-7645-B30C-4D9E1261416A}">
      <dsp:nvSpPr>
        <dsp:cNvPr id="0" name=""/>
        <dsp:cNvSpPr/>
      </dsp:nvSpPr>
      <dsp:spPr>
        <a:xfrm>
          <a:off x="5056512" y="0"/>
          <a:ext cx="2351445" cy="404018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solidFill>
                <a:schemeClr val="tx1"/>
              </a:solidFill>
            </a:rPr>
            <a:t>Coordinators</a:t>
          </a:r>
        </a:p>
      </dsp:txBody>
      <dsp:txXfrm>
        <a:off x="5056512" y="0"/>
        <a:ext cx="2351445" cy="1212056"/>
      </dsp:txXfrm>
    </dsp:sp>
    <dsp:sp modelId="{7922F0E3-018C-BC45-9D27-3459924D839B}">
      <dsp:nvSpPr>
        <dsp:cNvPr id="0" name=""/>
        <dsp:cNvSpPr/>
      </dsp:nvSpPr>
      <dsp:spPr>
        <a:xfrm>
          <a:off x="5291656" y="1212155"/>
          <a:ext cx="1881156" cy="58856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29091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Chief Trainer &amp; Trainers</a:t>
          </a:r>
        </a:p>
      </dsp:txBody>
      <dsp:txXfrm>
        <a:off x="5308895" y="1229394"/>
        <a:ext cx="1846678" cy="554091"/>
      </dsp:txXfrm>
    </dsp:sp>
    <dsp:sp modelId="{4BB987C1-3842-6D47-BF04-A4D3031487A4}">
      <dsp:nvSpPr>
        <dsp:cNvPr id="0" name=""/>
        <dsp:cNvSpPr/>
      </dsp:nvSpPr>
      <dsp:spPr>
        <a:xfrm>
          <a:off x="5291656" y="1891273"/>
          <a:ext cx="1881156" cy="58856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32727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700" kern="1200" dirty="0">
              <a:solidFill>
                <a:schemeClr val="tx1"/>
              </a:solidFill>
            </a:rPr>
            <a:t>Set up &amp; Publicity</a:t>
          </a:r>
        </a:p>
      </dsp:txBody>
      <dsp:txXfrm>
        <a:off x="5308895" y="1908512"/>
        <a:ext cx="1846678" cy="554091"/>
      </dsp:txXfrm>
    </dsp:sp>
    <dsp:sp modelId="{7CA2D89E-0F7D-E044-8660-C12E94129EDA}">
      <dsp:nvSpPr>
        <dsp:cNvPr id="0" name=""/>
        <dsp:cNvSpPr/>
      </dsp:nvSpPr>
      <dsp:spPr>
        <a:xfrm>
          <a:off x="5291656" y="2570392"/>
          <a:ext cx="1881156" cy="58856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36364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Register &amp; Collect Documents</a:t>
          </a:r>
        </a:p>
      </dsp:txBody>
      <dsp:txXfrm>
        <a:off x="5308895" y="2587631"/>
        <a:ext cx="1846678" cy="554091"/>
      </dsp:txXfrm>
    </dsp:sp>
    <dsp:sp modelId="{D2607875-C2CA-3544-AF92-3284DA29AED6}">
      <dsp:nvSpPr>
        <dsp:cNvPr id="0" name=""/>
        <dsp:cNvSpPr/>
      </dsp:nvSpPr>
      <dsp:spPr>
        <a:xfrm>
          <a:off x="5291656" y="3249510"/>
          <a:ext cx="1881156" cy="588569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</a:rPr>
            <a:t>Set up and document</a:t>
          </a:r>
        </a:p>
      </dsp:txBody>
      <dsp:txXfrm>
        <a:off x="5308895" y="3266749"/>
        <a:ext cx="1846678" cy="554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BE57D08-D405-A544-B021-CB6EA51EBABB}" type="datetimeFigureOut">
              <a:rPr lang="en-US"/>
              <a:pPr>
                <a:defRPr/>
              </a:pPr>
              <a:t>2/27/23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A8EB90-5B4D-E442-9A8F-30E4D6B5B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640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A7FD04E-2F97-1E42-BD89-64B9E6DB6DE2}" type="datetimeFigureOut">
              <a:rPr lang="en-US"/>
              <a:pPr>
                <a:defRPr/>
              </a:pPr>
              <a:t>2/27/23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08FB5E3-2D6E-6C49-B580-62D7B396C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80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/>
              <a:t>v1(1 Feb 23)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7E215-59F7-5F4F-AEE6-75E97D51D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74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/>
              <a:t>v1(1 Feb 23)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2422-343E-EA43-A5E8-1BF571E7B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9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/>
              <a:t>v1(1 Feb 23)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16C25-A496-AC4A-A3C7-63D99F085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86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MY"/>
              <a:t>v1(1 Feb 23)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40CD56D-445B-3140-BEB8-90A43CE6F6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036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71792" y="6586538"/>
            <a:ext cx="1078534" cy="239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/>
              <a:t>v1(1 Feb 23)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A5AD7-D88F-C34B-825F-7725E40F8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19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/>
              <a:t>v1(1 Feb 23)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158F0-F33B-6A40-8F45-822F5A579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9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/>
              <a:t>v1(1 Feb 23)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2839D-1154-F842-98EE-56CDECAA9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/>
              <a:t>v1(1 Feb 23)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F299C-D288-DC46-8E9A-A83109802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5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/>
              <a:t>v1(1 Feb 23)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84DED-FAD8-9948-9BA1-C27F47A2A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3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/>
              <a:t>v1(1 Feb 23)</a:t>
            </a:r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44772-2D66-144C-AF71-CAC19A0D2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3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/>
              <a:t>v1(1 Feb 23)</a:t>
            </a: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E23B0-A59B-7A46-B3DD-13022EE82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8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MY"/>
              <a:t>v1(1 Feb 23)</a:t>
            </a: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245E0-9DB1-2A49-A8AE-0CE4C45CE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8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71792" y="6586538"/>
            <a:ext cx="1078534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MY"/>
              <a:t>v1(1 Feb 23)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586538"/>
            <a:ext cx="6580188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4538" y="6586538"/>
            <a:ext cx="576262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305611-7E1E-3E41-884D-D36B617F6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546350"/>
            <a:ext cx="8688298" cy="4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5" r:id="rId2"/>
    <p:sldLayoutId id="2147483771" r:id="rId3"/>
    <p:sldLayoutId id="2147483766" r:id="rId4"/>
    <p:sldLayoutId id="2147483767" r:id="rId5"/>
    <p:sldLayoutId id="2147483768" r:id="rId6"/>
    <p:sldLayoutId id="2147483772" r:id="rId7"/>
    <p:sldLayoutId id="2147483773" r:id="rId8"/>
    <p:sldLayoutId id="2147483774" r:id="rId9"/>
    <p:sldLayoutId id="2147483769" r:id="rId10"/>
    <p:sldLayoutId id="2147483775" r:id="rId11"/>
    <p:sldLayoutId id="2147483776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charset="0"/>
        <a:buChar char="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76263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charset="0"/>
        <a:buChar char="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556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charset="0"/>
        <a:buChar char="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charset="0"/>
        <a:buChar char="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46208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charset="0"/>
        <a:buChar char="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3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6.png"/><Relationship Id="rId9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PACA4GE15@gmail.com" TargetMode="External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jimkhong.com/jim-the-polling-agen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Training PACA Trainers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Organising</a:t>
            </a:r>
            <a:r>
              <a:rPr lang="en-US"/>
              <a:t> Training for PACAs and pointers for the Trainers</a:t>
            </a:r>
          </a:p>
        </p:txBody>
      </p:sp>
    </p:spTree>
    <p:extLst>
      <p:ext uri="{BB962C8B-B14F-4D97-AF65-F5344CB8AC3E}">
        <p14:creationId xmlns:p14="http://schemas.microsoft.com/office/powerpoint/2010/main" val="2846208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599F91E-BA12-97A5-8A22-38FE84BA1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3297382"/>
            <a:ext cx="7408333" cy="3289684"/>
          </a:xfrm>
        </p:spPr>
        <p:txBody>
          <a:bodyPr>
            <a:normAutofit fontScale="92500"/>
          </a:bodyPr>
          <a:lstStyle/>
          <a:p>
            <a:r>
              <a:rPr lang="en-GB" dirty="0"/>
              <a:t>Trainers and Station Masters need not have the same skill-sets as a PACA</a:t>
            </a:r>
          </a:p>
          <a:p>
            <a:pPr lvl="1"/>
            <a:r>
              <a:rPr lang="en-GB" dirty="0"/>
              <a:t>Good Trainers and Station Masters should be selected for having relevant skill-sets rather than experience as PACAs</a:t>
            </a:r>
          </a:p>
          <a:p>
            <a:r>
              <a:rPr lang="en-GB" dirty="0"/>
              <a:t>Run monthly Trainers and Station Masters Forum to visualise PACA scenario </a:t>
            </a:r>
          </a:p>
          <a:p>
            <a:pPr lvl="1"/>
            <a:r>
              <a:rPr lang="en-GB" dirty="0"/>
              <a:t>Help them understand PACA process if they had no experience</a:t>
            </a:r>
          </a:p>
          <a:p>
            <a:pPr lvl="1"/>
            <a:r>
              <a:rPr lang="en-GB" dirty="0"/>
              <a:t>Discuss potential PACA issues and formulate responses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1DD894-BE0A-0211-B235-878CD6ED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v1(1 Feb 23)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3818E-E988-959B-F440-26EE81DA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Trainers Training.  Copyright of People of Malaysia.  Please feel free to use for the betterment of the Nation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04A82-136D-3ED7-9AA4-73EA8F339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076A41C-FA98-822E-8D80-ACE7E60A4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Trainers and Station Masters Forum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829997-6BBD-59DE-DB2C-CF12ACB5A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91" y="1433945"/>
            <a:ext cx="2484582" cy="1863437"/>
          </a:xfrm>
          <a:prstGeom prst="rect">
            <a:avLst/>
          </a:prstGeom>
        </p:spPr>
      </p:pic>
      <p:sp>
        <p:nvSpPr>
          <p:cNvPr id="15" name="Bevel 14">
            <a:extLst>
              <a:ext uri="{FF2B5EF4-FFF2-40B4-BE49-F238E27FC236}">
                <a16:creationId xmlns:a16="http://schemas.microsoft.com/office/drawing/2014/main" id="{5626A5C3-45CB-4E0A-A735-96DD17D944E4}"/>
              </a:ext>
            </a:extLst>
          </p:cNvPr>
          <p:cNvSpPr/>
          <p:nvPr/>
        </p:nvSpPr>
        <p:spPr>
          <a:xfrm>
            <a:off x="4447309" y="1967345"/>
            <a:ext cx="3491346" cy="1330037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Led by Chief Trainer and Station Master Chief </a:t>
            </a:r>
          </a:p>
        </p:txBody>
      </p:sp>
    </p:spTree>
    <p:extLst>
      <p:ext uri="{BB962C8B-B14F-4D97-AF65-F5344CB8AC3E}">
        <p14:creationId xmlns:p14="http://schemas.microsoft.com/office/powerpoint/2010/main" val="585612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797" y="5035588"/>
            <a:ext cx="2488528" cy="155094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492133"/>
            <a:ext cx="8459698" cy="30944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Ensure adequate choice of Training dates</a:t>
            </a:r>
          </a:p>
          <a:p>
            <a:pPr lvl="1"/>
            <a:r>
              <a:rPr lang="en-US" dirty="0"/>
              <a:t>Appropriate to Trainer’s availability</a:t>
            </a:r>
          </a:p>
          <a:p>
            <a:pPr lvl="2"/>
            <a:r>
              <a:rPr lang="en-US" dirty="0"/>
              <a:t>Remember the family</a:t>
            </a:r>
          </a:p>
          <a:p>
            <a:r>
              <a:rPr lang="en-US" dirty="0"/>
              <a:t>Show appreciation publicly</a:t>
            </a:r>
          </a:p>
          <a:p>
            <a:pPr lvl="1"/>
            <a:r>
              <a:rPr lang="en-US" dirty="0"/>
              <a:t>Preferably by the candidate and any other senior person</a:t>
            </a:r>
          </a:p>
          <a:p>
            <a:pPr lvl="1"/>
            <a:r>
              <a:rPr lang="en-US" dirty="0"/>
              <a:t>Unless they prefer to avoid publicity</a:t>
            </a:r>
          </a:p>
          <a:p>
            <a:pPr lvl="2"/>
            <a:r>
              <a:rPr lang="en-US" dirty="0"/>
              <a:t>Show appreciation privately</a:t>
            </a:r>
          </a:p>
          <a:p>
            <a:r>
              <a:rPr lang="en-US" dirty="0"/>
              <a:t>Communicate, communicate, communicate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Retaining your Trainers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/>
              <a:t>v1(1 Feb 23)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5AD7-D88F-C34B-825F-7725E40F8F3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440" y="3033132"/>
            <a:ext cx="2674347" cy="17796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962" y="1816168"/>
            <a:ext cx="2089678" cy="155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36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Organising</a:t>
            </a:r>
            <a:r>
              <a:rPr lang="en-US"/>
              <a:t> Training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v1(1 Feb 23)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90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552151"/>
              </p:ext>
            </p:extLst>
          </p:nvPr>
        </p:nvGraphicFramePr>
        <p:xfrm>
          <a:off x="228600" y="2546350"/>
          <a:ext cx="8688298" cy="4040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80" y="5101844"/>
            <a:ext cx="2435645" cy="174631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to </a:t>
            </a:r>
            <a:r>
              <a:rPr lang="en-US" err="1"/>
              <a:t>organising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/>
              <a:t>v1(1 Feb 23)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5AD7-D88F-C34B-825F-7725E40F8F3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2906994"/>
            <a:ext cx="1177341" cy="11773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9782" y="2770252"/>
            <a:ext cx="1314081" cy="1314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5795" y="2782827"/>
            <a:ext cx="1267258" cy="13015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01354" y="2782827"/>
            <a:ext cx="1465721" cy="1305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9758" y="2782827"/>
            <a:ext cx="1305600" cy="13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47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u="sng"/>
              <a:t>Objectives of training</a:t>
            </a:r>
          </a:p>
          <a:p>
            <a:pPr marL="0" indent="0" algn="ctr">
              <a:buNone/>
            </a:pPr>
            <a:r>
              <a:rPr lang="en-US" sz="4000" b="1"/>
              <a:t>Ultimate Objective is to train PACAs to the level they can identify electoral fraud and stop/record 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/>
              <a:t>v1(1 Feb 23)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5AD7-D88F-C34B-825F-7725E40F8F3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773" y="5230552"/>
            <a:ext cx="2906157" cy="162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12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655" y="4780625"/>
            <a:ext cx="1347489" cy="18059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12" y="3513949"/>
            <a:ext cx="2395837" cy="159432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15237" y="2722275"/>
            <a:ext cx="3758601" cy="20660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Be clear about the </a:t>
            </a:r>
          </a:p>
          <a:p>
            <a:r>
              <a:rPr lang="en-US" b="1" dirty="0"/>
              <a:t>Contents</a:t>
            </a:r>
            <a:r>
              <a:rPr lang="en-US" dirty="0"/>
              <a:t> of the Training</a:t>
            </a:r>
          </a:p>
          <a:p>
            <a:pPr lvl="1"/>
            <a:r>
              <a:rPr lang="en-US" dirty="0"/>
              <a:t>Basic, Full or Advanced</a:t>
            </a:r>
          </a:p>
          <a:p>
            <a:pPr lvl="1"/>
            <a:r>
              <a:rPr lang="en-US" dirty="0"/>
              <a:t>Role play simulation</a:t>
            </a:r>
          </a:p>
          <a:p>
            <a:r>
              <a:rPr lang="en-US" b="1" dirty="0"/>
              <a:t>Audience</a:t>
            </a:r>
            <a:r>
              <a:rPr lang="en-US" dirty="0"/>
              <a:t> for the Training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/>
              <a:t>v1(1 Feb 23)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5AD7-D88F-C34B-825F-7725E40F8F3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76" y="1985438"/>
            <a:ext cx="2203874" cy="16507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2731" y="4788356"/>
            <a:ext cx="2535091" cy="1686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190" y="5543891"/>
            <a:ext cx="1642444" cy="9314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8880" y="2200620"/>
            <a:ext cx="2358457" cy="10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5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178454"/>
              </p:ext>
            </p:extLst>
          </p:nvPr>
        </p:nvGraphicFramePr>
        <p:xfrm>
          <a:off x="228600" y="2546350"/>
          <a:ext cx="8688298" cy="4040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/>
              <a:t>v1(1 Feb 23)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5AD7-D88F-C34B-825F-7725E40F8F3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14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6BC68D-3A06-9547-24A5-D07A7F49B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 person or On line training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4E258C-6871-10A6-18B6-FE8E3BEC68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0806" y="6587066"/>
            <a:ext cx="1279556" cy="2399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/>
              <a:t>v1(1 Feb 23)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E92BDB-E358-E073-F1F9-48D186E0F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639" y="6587066"/>
            <a:ext cx="6579694" cy="2399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8AF8CE-2A80-9655-2F65-51AA0771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5072" y="6587066"/>
            <a:ext cx="575733" cy="239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7D7A59-36E2-48B9-B146-C1E59501F63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F0C7DD-384D-90E9-0E68-C1644DE225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657" y="2408664"/>
            <a:ext cx="3822192" cy="411119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5000"/>
              </a:lnSpc>
              <a:buNone/>
            </a:pPr>
            <a:r>
              <a:rPr lang="en-GB" sz="2000" b="1" dirty="0"/>
              <a:t>In person</a:t>
            </a:r>
            <a:endParaRPr lang="en-GB" sz="2000" dirty="0"/>
          </a:p>
          <a:p>
            <a:pPr marL="0" indent="0">
              <a:lnSpc>
                <a:spcPct val="105000"/>
              </a:lnSpc>
              <a:buNone/>
            </a:pPr>
            <a:r>
              <a:rPr lang="en-GB" sz="2000" u="sng" dirty="0"/>
              <a:t>Why it is great</a:t>
            </a:r>
          </a:p>
          <a:p>
            <a:pPr>
              <a:lnSpc>
                <a:spcPct val="105000"/>
              </a:lnSpc>
            </a:pPr>
            <a:r>
              <a:rPr lang="en-GB" sz="2000" dirty="0"/>
              <a:t>Training mor effective</a:t>
            </a:r>
          </a:p>
          <a:p>
            <a:pPr>
              <a:lnSpc>
                <a:spcPct val="105000"/>
              </a:lnSpc>
            </a:pPr>
            <a:r>
              <a:rPr lang="en-GB" sz="2000" dirty="0"/>
              <a:t>You have immediate contact can assess attendee’s level of commitment &amp; abilities</a:t>
            </a:r>
          </a:p>
          <a:p>
            <a:pPr>
              <a:lnSpc>
                <a:spcPct val="105000"/>
              </a:lnSpc>
            </a:pPr>
            <a:r>
              <a:rPr lang="en-GB" sz="2000" dirty="0"/>
              <a:t>Willingness to turn up in-person could indicate higher commitment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en-GB" sz="2000" u="sng" dirty="0"/>
              <a:t>Challenges</a:t>
            </a:r>
          </a:p>
          <a:p>
            <a:pPr>
              <a:lnSpc>
                <a:spcPct val="105000"/>
              </a:lnSpc>
            </a:pPr>
            <a:r>
              <a:rPr lang="en-GB" sz="2000" dirty="0"/>
              <a:t>Harder to organise – timing for attendees &amp; logistics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3BD7F7-E179-AF78-F19E-07CE36E3708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45152" y="2408664"/>
            <a:ext cx="3822192" cy="417840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dirty="0"/>
              <a:t>On line</a:t>
            </a:r>
            <a:endParaRPr lang="en-GB" dirty="0"/>
          </a:p>
          <a:p>
            <a:pPr marL="0" indent="0">
              <a:buNone/>
            </a:pPr>
            <a:r>
              <a:rPr lang="en-GB" u="sng" dirty="0"/>
              <a:t>Why it is great</a:t>
            </a:r>
          </a:p>
          <a:p>
            <a:r>
              <a:rPr lang="en-GB" dirty="0"/>
              <a:t>More likely to attract young people, who prefer to do things online</a:t>
            </a:r>
          </a:p>
          <a:p>
            <a:r>
              <a:rPr lang="en-GB" dirty="0"/>
              <a:t>Easier to video record &amp; review</a:t>
            </a:r>
          </a:p>
          <a:p>
            <a:pPr marL="0" indent="0">
              <a:buNone/>
            </a:pPr>
            <a:r>
              <a:rPr lang="en-GB" u="sng" dirty="0"/>
              <a:t>Challenges</a:t>
            </a:r>
          </a:p>
          <a:p>
            <a:r>
              <a:rPr lang="en-GB" dirty="0"/>
              <a:t>Problem to collect photocopies of IC &amp; signing Form A</a:t>
            </a:r>
          </a:p>
          <a:p>
            <a:pPr lvl="1"/>
            <a:r>
              <a:rPr lang="en-GB" dirty="0"/>
              <a:t>To call after online training</a:t>
            </a:r>
          </a:p>
          <a:p>
            <a:r>
              <a:rPr lang="en-GB" dirty="0"/>
              <a:t>Online name may not be same as MyKad name </a:t>
            </a:r>
          </a:p>
          <a:p>
            <a:pPr lvl="1"/>
            <a:r>
              <a:rPr lang="en-GB" dirty="0"/>
              <a:t>Attendance harder to track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57CA6A-2AE3-88DF-AC0C-8F156BCE7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388" y="1660758"/>
            <a:ext cx="2076450" cy="1384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475C1F-BAA0-B3D1-8E2F-F3DB4FEA7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3" y="1660757"/>
            <a:ext cx="2078530" cy="138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06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1" y="5784552"/>
            <a:ext cx="2970322" cy="80198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2103" y="2172281"/>
            <a:ext cx="6064793" cy="44142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/>
              <a:t>Station Master role</a:t>
            </a:r>
          </a:p>
          <a:p>
            <a:r>
              <a:rPr lang="en-US"/>
              <a:t>Recruit PACAs and track attendance at Training</a:t>
            </a:r>
          </a:p>
          <a:p>
            <a:r>
              <a:rPr lang="en-US"/>
              <a:t>Ensure each PACA have been trained until familiar to carry out tasks &amp; identify any fraud</a:t>
            </a:r>
          </a:p>
          <a:p>
            <a:r>
              <a:rPr lang="en-US"/>
              <a:t>Arrange refresher with meeting in final week</a:t>
            </a:r>
          </a:p>
          <a:p>
            <a:pPr marL="0" indent="0">
              <a:buNone/>
            </a:pPr>
            <a:r>
              <a:rPr lang="en-US" u="sng"/>
              <a:t>PACA Coordinator role</a:t>
            </a:r>
          </a:p>
          <a:p>
            <a:r>
              <a:rPr lang="en-US"/>
              <a:t>Arrange place and time of Training</a:t>
            </a:r>
          </a:p>
          <a:p>
            <a:r>
              <a:rPr lang="en-US"/>
              <a:t>Maintain attendance records</a:t>
            </a:r>
          </a:p>
          <a:p>
            <a:pPr lvl="1"/>
            <a:r>
              <a:rPr lang="en-US"/>
              <a:t>Take care where complete Training is broken up into multiple sessions</a:t>
            </a:r>
          </a:p>
          <a:p>
            <a:pPr lvl="1"/>
            <a:r>
              <a:rPr lang="en-US"/>
              <a:t>Insists on attendance records even if Training is </a:t>
            </a:r>
            <a:r>
              <a:rPr lang="en-US" err="1"/>
              <a:t>organised</a:t>
            </a:r>
            <a:r>
              <a:rPr lang="en-US"/>
              <a:t> by Station Masters in remote areas</a:t>
            </a:r>
          </a:p>
          <a:p>
            <a:r>
              <a:rPr lang="en-US"/>
              <a:t>Ensure Station Masters are monitoring their PACAs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 – centralized or distributed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/>
              <a:t>v1(1 Feb 23)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5AD7-D88F-C34B-825F-7725E40F8F3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66298"/>
            <a:ext cx="2045672" cy="20185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318" y="1882642"/>
            <a:ext cx="1431451" cy="143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4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5A4AADE-F41B-03F6-5236-5BE194A7F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557" y="2688778"/>
            <a:ext cx="3844243" cy="171618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B4076D-91C3-B3A5-5E46-C2A1E7B7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833" y="4324366"/>
            <a:ext cx="7408333" cy="2289590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Have someone from Coordinators team at every Training to</a:t>
            </a:r>
          </a:p>
          <a:p>
            <a:pPr lvl="1"/>
            <a:r>
              <a:rPr lang="en-GB" dirty="0"/>
              <a:t>register PACABA and Training attendance on Google Form</a:t>
            </a:r>
          </a:p>
          <a:p>
            <a:pPr lvl="1"/>
            <a:r>
              <a:rPr lang="en-GB" dirty="0"/>
              <a:t>collect signed Form A and photocopy of MyKad</a:t>
            </a:r>
          </a:p>
          <a:p>
            <a:pPr lvl="2"/>
            <a:r>
              <a:rPr lang="en-GB" dirty="0"/>
              <a:t>Other details can be collected by WhatsApp</a:t>
            </a:r>
          </a:p>
          <a:p>
            <a:r>
              <a:rPr lang="en-GB" dirty="0"/>
              <a:t>After Training</a:t>
            </a:r>
          </a:p>
          <a:p>
            <a:pPr lvl="1"/>
            <a:r>
              <a:rPr lang="en-GB" dirty="0"/>
              <a:t>Transfer details to Master List with training record</a:t>
            </a:r>
          </a:p>
          <a:p>
            <a:pPr lvl="1"/>
            <a:r>
              <a:rPr lang="en-GB" dirty="0"/>
              <a:t>Training feedback to identify better Trainers</a:t>
            </a:r>
          </a:p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204C9C-A280-126B-72EC-C18FAD55F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v1(1 Feb 23)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BD16A-4FA3-41B0-8254-CA3FB683E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Trainers Training.  Copyright of People of Malaysia.  Please feel free to use for the betterment of the Nation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E85CB-330C-A536-C93B-EFA41A46A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B7B5E17-3CAD-05EB-AD0C-B81F5AE3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logistics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C86D5F-DE83-A6FA-DA15-14989F914842}"/>
              </a:ext>
            </a:extLst>
          </p:cNvPr>
          <p:cNvGrpSpPr/>
          <p:nvPr/>
        </p:nvGrpSpPr>
        <p:grpSpPr>
          <a:xfrm>
            <a:off x="1122217" y="1842656"/>
            <a:ext cx="1302327" cy="2272144"/>
            <a:chOff x="5645790" y="838873"/>
            <a:chExt cx="3179169" cy="574819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895A4D1-7E38-38DA-90AE-667965148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5790" y="838873"/>
              <a:ext cx="3173844" cy="357138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04B92F5-8656-5828-E03A-051683DD0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45790" y="4056841"/>
              <a:ext cx="3179169" cy="2530225"/>
            </a:xfrm>
            <a:prstGeom prst="rect">
              <a:avLst/>
            </a:prstGeom>
          </p:spPr>
        </p:pic>
      </p:grpSp>
      <p:pic>
        <p:nvPicPr>
          <p:cNvPr id="12" name="Picture 11" descr="screen-capture-1.png">
            <a:extLst>
              <a:ext uri="{FF2B5EF4-FFF2-40B4-BE49-F238E27FC236}">
                <a16:creationId xmlns:a16="http://schemas.microsoft.com/office/drawing/2014/main" id="{EE25DE7D-0DE9-3055-5FD2-47AA18D3332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rgbClr val="EE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51387" y="2145183"/>
            <a:ext cx="1622490" cy="1996507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976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46350"/>
            <a:ext cx="8459698" cy="4040188"/>
          </a:xfrm>
        </p:spPr>
        <p:txBody>
          <a:bodyPr/>
          <a:lstStyle/>
          <a:p>
            <a:r>
              <a:rPr lang="en-US" dirty="0"/>
              <a:t>Putting together a train the Trainers module</a:t>
            </a:r>
          </a:p>
          <a:p>
            <a:r>
              <a:rPr lang="en-US" dirty="0"/>
              <a:t>Selecting your Trainers</a:t>
            </a:r>
          </a:p>
          <a:p>
            <a:r>
              <a:rPr lang="en-US" dirty="0" err="1"/>
              <a:t>Organising</a:t>
            </a:r>
            <a:r>
              <a:rPr lang="en-US" dirty="0"/>
              <a:t> your Trainers</a:t>
            </a:r>
          </a:p>
          <a:p>
            <a:r>
              <a:rPr lang="en-US" dirty="0"/>
              <a:t>For Trainers</a:t>
            </a:r>
          </a:p>
          <a:p>
            <a:pPr lvl="1"/>
            <a:r>
              <a:rPr lang="en-US" dirty="0"/>
              <a:t>Before, during and after the Training</a:t>
            </a:r>
          </a:p>
          <a:p>
            <a:r>
              <a:rPr lang="en-US" dirty="0"/>
              <a:t>Ensuring a great Training </a:t>
            </a:r>
            <a:r>
              <a:rPr lang="en-US" dirty="0" err="1"/>
              <a:t>programme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 will cover today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v1(1 Feb 23)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FF4-3247-4448-A2A6-0C678F81F311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778" y="5138738"/>
            <a:ext cx="5613400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957" y="2972025"/>
            <a:ext cx="2951645" cy="221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69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DCB9673-7314-5C66-60E2-FAC195A7E7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71538" y="2546350"/>
          <a:ext cx="7408862" cy="4040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F4AA1CD-30F5-F303-C0FD-302BFD63ADBB}"/>
              </a:ext>
            </a:extLst>
          </p:cNvPr>
          <p:cNvSpPr/>
          <p:nvPr/>
        </p:nvSpPr>
        <p:spPr>
          <a:xfrm>
            <a:off x="891310" y="4350329"/>
            <a:ext cx="7370619" cy="9698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4A69D4D-C921-9582-2EE6-D67702AF2FEB}"/>
              </a:ext>
            </a:extLst>
          </p:cNvPr>
          <p:cNvSpPr/>
          <p:nvPr/>
        </p:nvSpPr>
        <p:spPr>
          <a:xfrm>
            <a:off x="882075" y="5029202"/>
            <a:ext cx="7370619" cy="9698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8D2B16F-BB4C-ACFB-12FB-BFDF349C0577}"/>
              </a:ext>
            </a:extLst>
          </p:cNvPr>
          <p:cNvSpPr/>
          <p:nvPr/>
        </p:nvSpPr>
        <p:spPr>
          <a:xfrm>
            <a:off x="882074" y="5702664"/>
            <a:ext cx="7370619" cy="9698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4D52E4-6C08-929F-B12B-D30FF15DE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v1(1 Feb 23)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C51C13-0318-E753-2F06-BC43C193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Trainers Training.  Copyright of People of Malaysia.  Please feel free to use for the betterment of the Nation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51573-CDBD-6738-D331-7BB7C6207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AC69F7-053A-FA6D-1949-7F44B44A6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Who does what – Trainers &amp; Coordinators</a:t>
            </a:r>
          </a:p>
        </p:txBody>
      </p:sp>
    </p:spTree>
    <p:extLst>
      <p:ext uri="{BB962C8B-B14F-4D97-AF65-F5344CB8AC3E}">
        <p14:creationId xmlns:p14="http://schemas.microsoft.com/office/powerpoint/2010/main" val="1202970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462" y="3419948"/>
            <a:ext cx="1740436" cy="1190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53" y="1287532"/>
            <a:ext cx="2181592" cy="163408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921620"/>
            <a:ext cx="8229600" cy="36649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Before dissolution of assembly</a:t>
            </a:r>
          </a:p>
          <a:p>
            <a:pPr lvl="1"/>
            <a:r>
              <a:rPr lang="en-US" dirty="0"/>
              <a:t>Start monthly and moving slowly to fortnightly/weekly</a:t>
            </a:r>
          </a:p>
          <a:p>
            <a:pPr lvl="1"/>
            <a:r>
              <a:rPr lang="en-US" dirty="0"/>
              <a:t>Same day every month (eg., first Saturday of the month)</a:t>
            </a:r>
          </a:p>
          <a:p>
            <a:pPr lvl="1"/>
            <a:r>
              <a:rPr lang="en-US" dirty="0"/>
              <a:t>If monthly not sustainable,</a:t>
            </a:r>
          </a:p>
          <a:p>
            <a:pPr lvl="2"/>
            <a:r>
              <a:rPr lang="en-US" dirty="0"/>
              <a:t>Consider once every two months</a:t>
            </a:r>
          </a:p>
          <a:p>
            <a:pPr lvl="2"/>
            <a:r>
              <a:rPr lang="en-US" dirty="0"/>
              <a:t>Station Master meeting/Training on months without PACA Training</a:t>
            </a:r>
          </a:p>
          <a:p>
            <a:pPr marL="0" indent="0">
              <a:buNone/>
            </a:pPr>
            <a:r>
              <a:rPr lang="en-US" u="sng" dirty="0"/>
              <a:t>After dissolution of assembly</a:t>
            </a:r>
          </a:p>
          <a:p>
            <a:pPr lvl="1"/>
            <a:r>
              <a:rPr lang="en-US" dirty="0"/>
              <a:t>Several times a week, moving to daily as soon as possible</a:t>
            </a:r>
          </a:p>
          <a:p>
            <a:pPr lvl="1"/>
            <a:r>
              <a:rPr lang="en-US" dirty="0"/>
              <a:t>Encourage each PACA to attend multiple times</a:t>
            </a:r>
          </a:p>
          <a:p>
            <a:pPr lvl="2"/>
            <a:r>
              <a:rPr lang="en-US" dirty="0"/>
              <a:t>Later Training closer to Election Day should separate first time participants from refresher participants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/>
              <a:t>v1(1 Feb 23)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5AD7-D88F-C34B-825F-7725E40F8F3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68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73429"/>
            <a:ext cx="4876800" cy="40136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Arrange regular PACABA training</a:t>
            </a:r>
          </a:p>
          <a:p>
            <a:pPr lvl="1"/>
            <a:r>
              <a:rPr lang="en-US" dirty="0"/>
              <a:t>Once or twice a month</a:t>
            </a:r>
          </a:p>
          <a:p>
            <a:pPr lvl="1"/>
            <a:r>
              <a:rPr lang="en-US" dirty="0"/>
              <a:t>Increase frequency as Elections get closer</a:t>
            </a:r>
          </a:p>
          <a:p>
            <a:r>
              <a:rPr lang="en-US" dirty="0"/>
              <a:t>Ensure every PACABA attend at least once </a:t>
            </a:r>
          </a:p>
          <a:p>
            <a:pPr lvl="1"/>
            <a:r>
              <a:rPr lang="en-US" dirty="0"/>
              <a:t>Better if several times</a:t>
            </a:r>
          </a:p>
          <a:p>
            <a:r>
              <a:rPr lang="en-US" dirty="0"/>
              <a:t>Station Masters may require</a:t>
            </a:r>
          </a:p>
          <a:p>
            <a:pPr lvl="1"/>
            <a:r>
              <a:rPr lang="en-US" dirty="0"/>
              <a:t>Advanced PACABA training </a:t>
            </a:r>
          </a:p>
          <a:p>
            <a:pPr lvl="2"/>
            <a:r>
              <a:rPr lang="en-US" dirty="0"/>
              <a:t>Including management skills</a:t>
            </a:r>
          </a:p>
          <a:p>
            <a:pPr lvl="1"/>
            <a:r>
              <a:rPr lang="en-US" dirty="0"/>
              <a:t>Discussions on new regulations and scenarios that may arise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v1(1 Feb 23)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Trainers Training.  Copyright of People of Malaysia.  Please feel free to use for the betterment of the Nation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PACABA Training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163" y="3125135"/>
            <a:ext cx="3509818" cy="291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38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05812"/>
            <a:ext cx="5882046" cy="45807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/>
              <a:t>Station Master</a:t>
            </a:r>
          </a:p>
          <a:p>
            <a:r>
              <a:rPr lang="en-US"/>
              <a:t>Full PACA Training </a:t>
            </a:r>
            <a:r>
              <a:rPr lang="mr-IN"/>
              <a:t>–</a:t>
            </a:r>
            <a:r>
              <a:rPr lang="en-US"/>
              <a:t> multiple times, preferably by different trainers</a:t>
            </a:r>
          </a:p>
          <a:p>
            <a:pPr lvl="1"/>
            <a:r>
              <a:rPr lang="en-US"/>
              <a:t>Use checklists</a:t>
            </a:r>
          </a:p>
          <a:p>
            <a:r>
              <a:rPr lang="en-US"/>
              <a:t>Full Station Master, including Early and Postal Polling</a:t>
            </a:r>
          </a:p>
          <a:p>
            <a:r>
              <a:rPr lang="en-US"/>
              <a:t>Discussion sessions on specific PACA process issues or PACA management problems</a:t>
            </a:r>
          </a:p>
          <a:p>
            <a:pPr marL="0" indent="0">
              <a:buNone/>
            </a:pPr>
            <a:r>
              <a:rPr lang="en-US" u="sng"/>
              <a:t>All Committed PACAs </a:t>
            </a:r>
            <a:r>
              <a:rPr lang="en-US"/>
              <a:t>(including all CAs)</a:t>
            </a:r>
          </a:p>
          <a:p>
            <a:r>
              <a:rPr lang="en-US"/>
              <a:t>Advanced Training, preferably multiple times</a:t>
            </a:r>
          </a:p>
          <a:p>
            <a:pPr marL="0" indent="0">
              <a:buNone/>
            </a:pPr>
            <a:r>
              <a:rPr lang="en-US" u="sng"/>
              <a:t>Less available PAs</a:t>
            </a:r>
          </a:p>
          <a:p>
            <a:r>
              <a:rPr lang="en-US"/>
              <a:t>Start off with basic Training, and follow up by advanced Training, one week later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is attending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/>
              <a:t>v1(1 Feb 23)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5AD7-D88F-C34B-825F-7725E40F8F3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" name="Picture 7" descr="2602304d-0e1c-4bd2-9b5a-001655c967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246" y="2662436"/>
            <a:ext cx="2549180" cy="1911885"/>
          </a:xfrm>
          <a:prstGeom prst="rect">
            <a:avLst/>
          </a:prstGeom>
        </p:spPr>
      </p:pic>
      <p:pic>
        <p:nvPicPr>
          <p:cNvPr id="9" name="Picture 8" descr="42ccd607-73fa-4933-ad74-0529bc89f3e3.jp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247" y="4820995"/>
            <a:ext cx="2549180" cy="176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54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05959"/>
            <a:ext cx="6021518" cy="42805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/>
              <a:t>Before dissolution of assembly</a:t>
            </a:r>
          </a:p>
          <a:p>
            <a:pPr lvl="1"/>
            <a:r>
              <a:rPr lang="en-US"/>
              <a:t>Party office/premises</a:t>
            </a:r>
          </a:p>
          <a:p>
            <a:pPr marL="0" indent="0">
              <a:buNone/>
            </a:pPr>
            <a:r>
              <a:rPr lang="en-US" u="sng"/>
              <a:t>After dissolution of assembly</a:t>
            </a:r>
          </a:p>
          <a:p>
            <a:pPr lvl="1"/>
            <a:r>
              <a:rPr lang="en-US"/>
              <a:t>In </a:t>
            </a:r>
            <a:r>
              <a:rPr lang="en-US" err="1"/>
              <a:t>Bilik</a:t>
            </a:r>
            <a:r>
              <a:rPr lang="en-US"/>
              <a:t> </a:t>
            </a:r>
            <a:r>
              <a:rPr lang="en-US" err="1"/>
              <a:t>Gerakan</a:t>
            </a:r>
            <a:endParaRPr lang="en-US"/>
          </a:p>
          <a:p>
            <a:pPr lvl="2"/>
            <a:r>
              <a:rPr lang="en-US"/>
              <a:t>More public, more accessible, larger</a:t>
            </a:r>
          </a:p>
          <a:p>
            <a:r>
              <a:rPr lang="en-US"/>
              <a:t>Multiple rooms/halls required closer to Elections</a:t>
            </a:r>
          </a:p>
          <a:p>
            <a:pPr lvl="1"/>
            <a:r>
              <a:rPr lang="en-US"/>
              <a:t>Simultaneous multi-language Training session</a:t>
            </a:r>
          </a:p>
          <a:p>
            <a:pPr lvl="1"/>
            <a:r>
              <a:rPr lang="en-US"/>
              <a:t>Breakout rooms for Station Master’s meetings</a:t>
            </a:r>
          </a:p>
          <a:p>
            <a:r>
              <a:rPr lang="en-US"/>
              <a:t>Consider need to have Training in remote areas</a:t>
            </a:r>
          </a:p>
          <a:p>
            <a:pPr lvl="1"/>
            <a:r>
              <a:rPr lang="en-US"/>
              <a:t>Village halls or longhouses controlled by supportive chiefs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/>
              <a:t>v1(1 Feb 23)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5AD7-D88F-C34B-825F-7725E40F8F3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6" descr="abae5019-b720-40b2-ac5c-53e551cf0a3a.jp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708" y="4688070"/>
            <a:ext cx="2531291" cy="1898468"/>
          </a:xfrm>
          <a:prstGeom prst="rect">
            <a:avLst/>
          </a:prstGeom>
        </p:spPr>
      </p:pic>
      <p:pic>
        <p:nvPicPr>
          <p:cNvPr id="8" name="Picture 7" descr="b1abe723-e045-4e27-a8a5-1b0e9b535e5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708" y="2546350"/>
            <a:ext cx="2531292" cy="189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1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Trainers </a:t>
            </a:r>
            <a:r>
              <a:rPr lang="mr-IN"/>
              <a:t>–</a:t>
            </a:r>
            <a:r>
              <a:rPr lang="en-US"/>
              <a:t> before Training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v1(1 Feb 23)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6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012" y="2546350"/>
            <a:ext cx="8079886" cy="4040188"/>
          </a:xfrm>
        </p:spPr>
        <p:txBody>
          <a:bodyPr/>
          <a:lstStyle/>
          <a:p>
            <a:r>
              <a:rPr lang="en-US"/>
              <a:t>Understanding your </a:t>
            </a:r>
            <a:r>
              <a:rPr lang="en-US" b="1"/>
              <a:t>participants</a:t>
            </a:r>
          </a:p>
          <a:p>
            <a:r>
              <a:rPr lang="en-US"/>
              <a:t>Understanding the Training </a:t>
            </a:r>
            <a:r>
              <a:rPr lang="en-US" b="1"/>
              <a:t>objectives</a:t>
            </a:r>
            <a:r>
              <a:rPr lang="en-US"/>
              <a:t> and </a:t>
            </a:r>
            <a:r>
              <a:rPr lang="en-US" b="1"/>
              <a:t>contents</a:t>
            </a:r>
          </a:p>
          <a:p>
            <a:r>
              <a:rPr lang="en-US"/>
              <a:t>Understanding the </a:t>
            </a:r>
            <a:r>
              <a:rPr lang="en-US" b="1"/>
              <a:t>logistics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Training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v1(1 Feb 23)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FF4-3247-4448-A2A6-0C678F81F311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640" y="5246892"/>
            <a:ext cx="2445257" cy="1339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669" y="3538893"/>
            <a:ext cx="2684988" cy="1616666"/>
          </a:xfrm>
          <a:prstGeom prst="rect">
            <a:avLst/>
          </a:prstGeom>
        </p:spPr>
      </p:pic>
      <p:pic>
        <p:nvPicPr>
          <p:cNvPr id="10" name="Picture 9" descr="e3d9c2d1-52ab-46c3-97c1-99fce9b703a7.jp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284756"/>
            <a:ext cx="3069043" cy="23017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643" y="4284756"/>
            <a:ext cx="3173996" cy="230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80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1995"/>
            <a:ext cx="5202443" cy="450454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Are these experienced PACAs?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Prior experience may help 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but if poorly trained, could inculcate false sense of security and over-confidence</a:t>
            </a:r>
          </a:p>
          <a:p>
            <a:pPr>
              <a:lnSpc>
                <a:spcPct val="110000"/>
              </a:lnSpc>
            </a:pPr>
            <a:r>
              <a:rPr lang="en-US" dirty="0"/>
              <a:t>Are they committed persons?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Commitment helps focus during training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take care those overly reacting to situations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If low commitment, are you wasting time training them just to make up numbers?</a:t>
            </a:r>
          </a:p>
          <a:p>
            <a:pPr>
              <a:lnSpc>
                <a:spcPct val="110000"/>
              </a:lnSpc>
            </a:pPr>
            <a:r>
              <a:rPr lang="en-US" dirty="0"/>
              <a:t>Are they able to commit the time?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Adjust logistics to suit them but consider their overall level of commitment</a:t>
            </a:r>
          </a:p>
          <a:p>
            <a:pPr>
              <a:lnSpc>
                <a:spcPct val="110000"/>
              </a:lnSpc>
            </a:pPr>
            <a:r>
              <a:rPr lang="en-US" dirty="0"/>
              <a:t>What is the level of understanding?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If low, consider breaking up Training into several shorter sessions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Consider use of role playing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your participants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v1(1 Feb 23)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FF4-3247-4448-A2A6-0C678F81F311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294" y="2584454"/>
            <a:ext cx="3156494" cy="21005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642" y="4742552"/>
            <a:ext cx="3181145" cy="18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76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0107"/>
            <a:ext cx="8229600" cy="2448306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Ultimate Objective is to train PACAs to the level they can identify electoral fraud and stop/record it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Ultimate Objective cannot be achieved in one session, consider:</a:t>
            </a:r>
          </a:p>
          <a:p>
            <a:pPr marL="1039813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First session is to introduce PACA concepts and the whole syllabus</a:t>
            </a:r>
          </a:p>
          <a:p>
            <a:pPr marL="1039813" lvl="2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Subsequent sessions focus on individual areas, starting with most critical areas</a:t>
            </a:r>
          </a:p>
          <a:p>
            <a:pPr>
              <a:lnSpc>
                <a:spcPct val="90000"/>
              </a:lnSpc>
            </a:pPr>
            <a:r>
              <a:rPr lang="en-US" dirty="0"/>
              <a:t>Drop sections if not related to the Training objective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Understanding the Training Objectives and Contents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v1(1 Feb 23)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FF4-3247-4448-A2A6-0C678F81F311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97" y="5246194"/>
            <a:ext cx="1789428" cy="13403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729" y="5243084"/>
            <a:ext cx="2391028" cy="13434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308" y="5258413"/>
            <a:ext cx="1426052" cy="132812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643983" y="5243084"/>
            <a:ext cx="2143035" cy="1343982"/>
            <a:chOff x="611833" y="1722705"/>
            <a:chExt cx="5411143" cy="3876675"/>
          </a:xfrm>
        </p:grpSpPr>
        <p:pic>
          <p:nvPicPr>
            <p:cNvPr id="13" name="Picture 12" descr="C:\Users\Win7\Desktop\Package Training Petugas PR\Sample 4 Training\PAS-PAS PETUGAS PR\Ejen Tempat Mengundi.jpg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833" y="1722705"/>
              <a:ext cx="2779712" cy="387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" descr="C:\Users\Win7\Desktop\Package Training Petugas PR\Sample 4 Training\PAS-PAS PETUGAS PR\Ejen Mengira Undi.jpg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313" y="1722705"/>
              <a:ext cx="2633663" cy="387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82777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600" y="4049655"/>
            <a:ext cx="1063835" cy="10638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287" y="3641461"/>
            <a:ext cx="1406501" cy="8369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b="3511"/>
          <a:stretch/>
        </p:blipFill>
        <p:spPr>
          <a:xfrm>
            <a:off x="8042446" y="3130551"/>
            <a:ext cx="1022611" cy="11583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3153" y="2408391"/>
            <a:ext cx="5633744" cy="417814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u="sng" dirty="0"/>
              <a:t>Venue </a:t>
            </a:r>
          </a:p>
          <a:p>
            <a:pPr>
              <a:lnSpc>
                <a:spcPct val="110000"/>
              </a:lnSpc>
            </a:pPr>
            <a:r>
              <a:rPr lang="en-US" dirty="0"/>
              <a:t>Make sure large enough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Prepare additional chairs </a:t>
            </a:r>
            <a:r>
              <a:rPr lang="mr-IN" dirty="0"/>
              <a:t>–</a:t>
            </a:r>
            <a:r>
              <a:rPr lang="en-US" dirty="0"/>
              <a:t> move participants further in the room so that latecomers do not disrupt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Tables only if small group or role play</a:t>
            </a:r>
          </a:p>
          <a:p>
            <a:pPr>
              <a:lnSpc>
                <a:spcPct val="110000"/>
              </a:lnSpc>
            </a:pPr>
            <a:r>
              <a:rPr lang="en-US" dirty="0"/>
              <a:t>Make sure comfortable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At least fans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u="sng" dirty="0"/>
              <a:t>Audio visual</a:t>
            </a:r>
          </a:p>
          <a:p>
            <a:pPr>
              <a:lnSpc>
                <a:spcPct val="110000"/>
              </a:lnSpc>
            </a:pPr>
            <a:r>
              <a:rPr lang="en-US" dirty="0"/>
              <a:t>Projector is available and bright enough</a:t>
            </a:r>
          </a:p>
          <a:p>
            <a:pPr>
              <a:lnSpc>
                <a:spcPct val="110000"/>
              </a:lnSpc>
            </a:pPr>
            <a:r>
              <a:rPr lang="en-US" dirty="0"/>
              <a:t>Place to put up screen or at least empty white wall</a:t>
            </a:r>
          </a:p>
          <a:p>
            <a:pPr>
              <a:lnSpc>
                <a:spcPct val="110000"/>
              </a:lnSpc>
            </a:pPr>
            <a:r>
              <a:rPr lang="en-US" dirty="0"/>
              <a:t>Sound system if room/attendance is large</a:t>
            </a:r>
          </a:p>
          <a:p>
            <a:pPr>
              <a:lnSpc>
                <a:spcPct val="110000"/>
              </a:lnSpc>
            </a:pPr>
            <a:r>
              <a:rPr lang="en-US" dirty="0"/>
              <a:t>MAKE SURE YOU TEST EVERYTHING BEFORE YOU START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u="sng" dirty="0"/>
              <a:t>Materials</a:t>
            </a:r>
          </a:p>
          <a:p>
            <a:pPr>
              <a:lnSpc>
                <a:spcPct val="110000"/>
              </a:lnSpc>
            </a:pPr>
            <a:r>
              <a:rPr lang="en-US" dirty="0"/>
              <a:t>If takeaway material is required, have they been printed in sufficient numbers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675" y="5424820"/>
            <a:ext cx="1692610" cy="1161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Training Logistics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v1(1 Feb 23)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FF4-3247-4448-A2A6-0C678F81F311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675" y="1982901"/>
            <a:ext cx="3094868" cy="10694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675" y="3052332"/>
            <a:ext cx="3091323" cy="12365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675" y="4292600"/>
            <a:ext cx="3089478" cy="11325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5385" y="5503110"/>
            <a:ext cx="1523157" cy="11614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2446" y="1613053"/>
            <a:ext cx="698509" cy="135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7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Train the Trainers module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v1(1 Feb 23)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00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Trainers </a:t>
            </a:r>
            <a:r>
              <a:rPr lang="mr-IN"/>
              <a:t>–</a:t>
            </a:r>
            <a:r>
              <a:rPr lang="en-US"/>
              <a:t> during Training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v1(1 Feb 23)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65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34407"/>
            <a:ext cx="5705721" cy="39526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</a:t>
            </a:r>
            <a:r>
              <a:rPr lang="en-GB" dirty="0" err="1"/>
              <a:t>GoogleForm</a:t>
            </a:r>
            <a:r>
              <a:rPr lang="en-US" dirty="0"/>
              <a:t> from your PACA Coordinator and ask trainees to fill it in</a:t>
            </a:r>
          </a:p>
          <a:p>
            <a:r>
              <a:rPr lang="en-US" dirty="0"/>
              <a:t>Study the profile of trainees to understand or gauge their</a:t>
            </a:r>
          </a:p>
          <a:p>
            <a:pPr lvl="1"/>
            <a:r>
              <a:rPr lang="en-US" dirty="0"/>
              <a:t>prior PACA experience</a:t>
            </a:r>
          </a:p>
          <a:p>
            <a:pPr lvl="1"/>
            <a:r>
              <a:rPr lang="en-US" dirty="0"/>
              <a:t>capacity to understand</a:t>
            </a:r>
          </a:p>
          <a:p>
            <a:pPr lvl="1"/>
            <a:r>
              <a:rPr lang="en-US" dirty="0"/>
              <a:t>level of commitment</a:t>
            </a:r>
          </a:p>
          <a:p>
            <a:pPr lvl="1"/>
            <a:r>
              <a:rPr lang="en-US" dirty="0"/>
              <a:t>potential area of service</a:t>
            </a:r>
          </a:p>
          <a:p>
            <a:r>
              <a:rPr lang="en-US" dirty="0"/>
              <a:t>Send the Form using email or Whatsapp</a:t>
            </a:r>
          </a:p>
          <a:p>
            <a:pPr lvl="1"/>
            <a:r>
              <a:rPr lang="en-US" dirty="0"/>
              <a:t>Only the link is sent, not the physical Form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v1(1 Feb 23)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Registering PACABAs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162921" y="1381870"/>
            <a:ext cx="2662038" cy="5205195"/>
            <a:chOff x="5645790" y="838873"/>
            <a:chExt cx="3179169" cy="574819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45790" y="838873"/>
              <a:ext cx="3173844" cy="357138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5790" y="4056841"/>
              <a:ext cx="3179169" cy="2530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81542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46350"/>
            <a:ext cx="8229600" cy="40401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Help participants to link Training to their roles and what happens on election day</a:t>
            </a:r>
          </a:p>
          <a:p>
            <a:pPr marL="0" indent="0" algn="ctr">
              <a:buNone/>
            </a:pPr>
            <a:r>
              <a:rPr lang="en-US" dirty="0">
                <a:effectLst/>
              </a:rPr>
              <a:t>by</a:t>
            </a:r>
          </a:p>
          <a:p>
            <a:r>
              <a:rPr lang="en-US" dirty="0"/>
              <a:t>making accurate observations</a:t>
            </a:r>
          </a:p>
          <a:p>
            <a:r>
              <a:rPr lang="en-US" dirty="0"/>
              <a:t>involving in discussions </a:t>
            </a:r>
          </a:p>
          <a:p>
            <a:r>
              <a:rPr lang="en-US" dirty="0"/>
              <a:t>listening effectively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Trainers Training.  Copyright of People of Malaysia.  Please feel free to use for the betterment of the Nation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336" y="4895533"/>
            <a:ext cx="2436920" cy="1785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920" y="5590730"/>
            <a:ext cx="1329456" cy="995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813" y="4843526"/>
            <a:ext cx="1633161" cy="918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aim is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v1(1 Feb 23)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FF4-3247-4448-A2A6-0C678F81F311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361" y="3768764"/>
            <a:ext cx="1776502" cy="133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74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47" y="4275263"/>
            <a:ext cx="1477598" cy="1253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552" y="2311807"/>
            <a:ext cx="2314448" cy="689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Introduce yourself by name</a:t>
            </a:r>
          </a:p>
          <a:p>
            <a:r>
              <a:rPr lang="en-US"/>
              <a:t>Lay out what you intend to cover that day</a:t>
            </a:r>
          </a:p>
          <a:p>
            <a:r>
              <a:rPr lang="en-US"/>
              <a:t>Practice, practice, practice</a:t>
            </a:r>
          </a:p>
          <a:p>
            <a:r>
              <a:rPr lang="en-US"/>
              <a:t>Rehearse all scenarios</a:t>
            </a:r>
          </a:p>
          <a:p>
            <a:r>
              <a:rPr lang="en-US"/>
              <a:t>Thank the participants &amp; ask them to spread recruitment</a:t>
            </a:r>
          </a:p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Maintain eye contact</a:t>
            </a:r>
          </a:p>
          <a:p>
            <a:pPr lvl="1"/>
            <a:r>
              <a:rPr lang="en-US"/>
              <a:t>If nervous, eye contact with back of the room until you find someone supportive</a:t>
            </a:r>
          </a:p>
          <a:p>
            <a:r>
              <a:rPr lang="en-US"/>
              <a:t>Maintain a positive attitude</a:t>
            </a:r>
          </a:p>
          <a:p>
            <a:r>
              <a:rPr lang="en-US"/>
              <a:t>Speak in a clear voice</a:t>
            </a:r>
          </a:p>
          <a:p>
            <a:r>
              <a:rPr lang="en-US"/>
              <a:t>Gesture appropriately</a:t>
            </a:r>
          </a:p>
          <a:p>
            <a:r>
              <a:rPr lang="en-US"/>
              <a:t>Maintain interest</a:t>
            </a:r>
          </a:p>
          <a:p>
            <a:r>
              <a:rPr lang="en-US"/>
              <a:t>Dispel confusion 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MY"/>
              <a:t>v1(1 Feb 23)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B0D9FF4-3247-4448-A2A6-0C678F81F311}" type="slidenum">
              <a:rPr lang="en-US" smtClean="0"/>
              <a:t>33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81" y="5399039"/>
            <a:ext cx="1784492" cy="11874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6947" y="5528799"/>
            <a:ext cx="1470798" cy="11030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695" y="1360825"/>
            <a:ext cx="1082765" cy="14511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7520" y="1360825"/>
            <a:ext cx="1023306" cy="14511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0658" y="5399039"/>
            <a:ext cx="1784493" cy="11874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2956" y="1360825"/>
            <a:ext cx="1852195" cy="145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36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672129" y="3821139"/>
            <a:ext cx="1509212" cy="1613535"/>
            <a:chOff x="7441113" y="3805062"/>
            <a:chExt cx="1509212" cy="161353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41113" y="3805062"/>
              <a:ext cx="1509212" cy="16135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829556" y="3904080"/>
              <a:ext cx="68480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/>
                <a:t>Parking Lot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986" y="3821139"/>
            <a:ext cx="1394121" cy="797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772" y="3793722"/>
            <a:ext cx="741824" cy="10031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46350"/>
            <a:ext cx="6699918" cy="40401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Get side-tracked from Training Objectives or the flow</a:t>
            </a:r>
          </a:p>
          <a:p>
            <a:pPr lvl="1"/>
            <a:r>
              <a:rPr lang="en-US" dirty="0"/>
              <a:t>Avoid protracted questions that others cannot follow</a:t>
            </a:r>
          </a:p>
          <a:p>
            <a:pPr lvl="2"/>
            <a:r>
              <a:rPr lang="en-US" dirty="0"/>
              <a:t>Speak to the person after the session</a:t>
            </a:r>
          </a:p>
          <a:p>
            <a:pPr lvl="1"/>
            <a:r>
              <a:rPr lang="en-US" dirty="0"/>
              <a:t>Avoid questions for which there is presently no answer</a:t>
            </a:r>
          </a:p>
          <a:p>
            <a:pPr lvl="2"/>
            <a:r>
              <a:rPr lang="en-US" dirty="0"/>
              <a:t>Open a Parking Lot</a:t>
            </a:r>
          </a:p>
          <a:p>
            <a:pPr lvl="1"/>
            <a:r>
              <a:rPr lang="en-US" dirty="0"/>
              <a:t>Avoid political talk</a:t>
            </a:r>
          </a:p>
          <a:p>
            <a:pPr lvl="2"/>
            <a:r>
              <a:rPr lang="en-US" dirty="0"/>
              <a:t>Stop the talk and if repeated, explain why</a:t>
            </a:r>
          </a:p>
          <a:p>
            <a:r>
              <a:rPr lang="en-US" dirty="0"/>
              <a:t>Pretend you know everything</a:t>
            </a:r>
          </a:p>
          <a:p>
            <a:pPr lvl="1"/>
            <a:r>
              <a:rPr lang="en-US" dirty="0"/>
              <a:t>Put into Parking Lot and get back to questioner</a:t>
            </a:r>
          </a:p>
          <a:p>
            <a:r>
              <a:rPr lang="en-US" dirty="0"/>
              <a:t>Ridicule or insult participants</a:t>
            </a:r>
          </a:p>
          <a:p>
            <a:pPr lvl="1"/>
            <a:r>
              <a:rPr lang="en-US" dirty="0"/>
              <a:t>Maintain a open environment where participants can question without fearing consequences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 not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v1(1 Feb 23)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D9FF4-3247-4448-A2A6-0C678F81F311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0019" y="2500989"/>
            <a:ext cx="2040306" cy="13577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3016" y="5216504"/>
            <a:ext cx="2053910" cy="13667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0020" y="3858720"/>
            <a:ext cx="2037166" cy="135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85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Trainers </a:t>
            </a:r>
            <a:r>
              <a:rPr lang="mr-IN"/>
              <a:t>–</a:t>
            </a:r>
            <a:r>
              <a:rPr lang="en-US"/>
              <a:t> after Training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v1(1 Feb 23)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479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6B87D5-92F6-5016-E709-F4A937040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429" y="2598234"/>
            <a:ext cx="4534469" cy="3988303"/>
          </a:xfrm>
        </p:spPr>
        <p:txBody>
          <a:bodyPr>
            <a:normAutofit fontScale="77500" lnSpcReduction="20000"/>
          </a:bodyPr>
          <a:lstStyle/>
          <a:p>
            <a:r>
              <a:rPr lang="en-GB"/>
              <a:t>Ask trainees to fill in </a:t>
            </a:r>
            <a:r>
              <a:rPr lang="en-GB" err="1"/>
              <a:t>GoogleForm</a:t>
            </a:r>
            <a:r>
              <a:rPr lang="en-GB"/>
              <a:t> to review your presentation</a:t>
            </a:r>
          </a:p>
          <a:p>
            <a:pPr lvl="1"/>
            <a:r>
              <a:rPr lang="en-GB"/>
              <a:t>Grading using numerical scores</a:t>
            </a:r>
          </a:p>
          <a:p>
            <a:pPr lvl="1"/>
            <a:r>
              <a:rPr lang="en-GB"/>
              <a:t>Boxes to put in free form comments</a:t>
            </a:r>
          </a:p>
          <a:p>
            <a:pPr marL="303213" lvl="1" indent="0">
              <a:buNone/>
            </a:pPr>
            <a:r>
              <a:rPr lang="en-GB" u="sng"/>
              <a:t>Areas</a:t>
            </a:r>
          </a:p>
          <a:p>
            <a:pPr lvl="1"/>
            <a:r>
              <a:rPr lang="en-GB"/>
              <a:t>Content &amp; material</a:t>
            </a:r>
          </a:p>
          <a:p>
            <a:pPr lvl="1"/>
            <a:r>
              <a:rPr lang="en-GB"/>
              <a:t>Your presentation &amp; their level of understanding</a:t>
            </a:r>
          </a:p>
          <a:p>
            <a:pPr lvl="1"/>
            <a:r>
              <a:rPr lang="en-GB"/>
              <a:t>Venue &amp; facilities</a:t>
            </a:r>
          </a:p>
          <a:p>
            <a:r>
              <a:rPr lang="en-GB"/>
              <a:t>Have another trainer or your PACA coordinator to attend (online if cannot attend in person) to give you feedback </a:t>
            </a:r>
          </a:p>
          <a:p>
            <a:r>
              <a:rPr lang="en-GB"/>
              <a:t>If video recorded, review video a few days after training, when you have a fresher pair of eyes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AB4746-90D4-4F7C-0BAE-3C6CD52B8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Training reviews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DBD96-7697-15CE-74B8-95C5BABA35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6215" y="6586537"/>
            <a:ext cx="1044110" cy="239713"/>
          </a:xfrm>
        </p:spPr>
        <p:txBody>
          <a:bodyPr/>
          <a:lstStyle/>
          <a:p>
            <a:pPr>
              <a:defRPr/>
            </a:pPr>
            <a:r>
              <a:rPr lang="en-MY"/>
              <a:t>v1(1 Feb 23)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E5294-D3AC-6259-43FC-6EB2BD2F2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1FF23-CFCE-5AB7-A6E7-1A46AA515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5AD7-D88F-C34B-825F-7725E40F8F3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1026" name="Picture 2" descr="How to Share Your Best Reviews on Social Media - WP Business Reviews">
            <a:extLst>
              <a:ext uri="{FF2B5EF4-FFF2-40B4-BE49-F238E27FC236}">
                <a16:creationId xmlns:a16="http://schemas.microsoft.com/office/drawing/2014/main" id="{E6DAFB72-4ACF-3DC5-C9D7-B65FD5E01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7" y="4347883"/>
            <a:ext cx="4137102" cy="217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VQ assessor filling in training review form - Stock Image - C046/4803 -  Science Photo Library">
            <a:extLst>
              <a:ext uri="{FF2B5EF4-FFF2-40B4-BE49-F238E27FC236}">
                <a16:creationId xmlns:a16="http://schemas.microsoft.com/office/drawing/2014/main" id="{E792904C-A8B3-9C54-312A-4E0F751C6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41" y="2175904"/>
            <a:ext cx="3266475" cy="217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9457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158" y="2477029"/>
            <a:ext cx="1982179" cy="20817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024" y="5311364"/>
            <a:ext cx="1530207" cy="1275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8" y="5307226"/>
            <a:ext cx="1535774" cy="14623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1308" y="4331613"/>
            <a:ext cx="1689017" cy="225492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0039" y="2546350"/>
            <a:ext cx="8276761" cy="2817659"/>
          </a:xfrm>
        </p:spPr>
        <p:txBody>
          <a:bodyPr>
            <a:normAutofit lnSpcReduction="10000"/>
          </a:bodyPr>
          <a:lstStyle/>
          <a:p>
            <a:r>
              <a:rPr lang="en-US"/>
              <a:t>Any questions in Parking Lot must be followed up</a:t>
            </a:r>
          </a:p>
          <a:p>
            <a:pPr lvl="1"/>
            <a:r>
              <a:rPr lang="en-US"/>
              <a:t>Even if just to say no decision has been taken</a:t>
            </a:r>
          </a:p>
          <a:p>
            <a:r>
              <a:rPr lang="en-US"/>
              <a:t>Identify anyone who has</a:t>
            </a:r>
          </a:p>
          <a:p>
            <a:pPr lvl="1"/>
            <a:r>
              <a:rPr lang="en-US"/>
              <a:t>potential for larger role</a:t>
            </a:r>
          </a:p>
          <a:p>
            <a:pPr lvl="2"/>
            <a:r>
              <a:rPr lang="en-US"/>
              <a:t>Pass on to PACA Coordinator/Station Master for follow up</a:t>
            </a:r>
          </a:p>
          <a:p>
            <a:pPr lvl="1"/>
            <a:r>
              <a:rPr lang="en-US"/>
              <a:t>has displayed difficulties following the concepts</a:t>
            </a:r>
          </a:p>
          <a:p>
            <a:pPr lvl="2"/>
            <a:r>
              <a:rPr lang="en-US"/>
              <a:t>Recommend role as PA2 only or drop altogether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Follow up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/>
              <a:t>v1(1 Feb 23)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5AD7-D88F-C34B-825F-7725E40F8F3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9924" y="5364009"/>
            <a:ext cx="1222529" cy="122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53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546350"/>
            <a:ext cx="5809838" cy="4040188"/>
          </a:xfrm>
        </p:spPr>
        <p:txBody>
          <a:bodyPr/>
          <a:lstStyle/>
          <a:p>
            <a:r>
              <a:rPr lang="en-US"/>
              <a:t>Were you able to finish all the areas you intended to cover?</a:t>
            </a:r>
          </a:p>
          <a:p>
            <a:pPr lvl="1"/>
            <a:r>
              <a:rPr lang="en-US"/>
              <a:t>If no or if excess time, consider </a:t>
            </a:r>
          </a:p>
          <a:p>
            <a:pPr lvl="2"/>
            <a:r>
              <a:rPr lang="en-US"/>
              <a:t>Spend more/less time in specific areas</a:t>
            </a:r>
          </a:p>
          <a:p>
            <a:pPr lvl="2"/>
            <a:r>
              <a:rPr lang="en-US"/>
              <a:t>Expand/Reduce the areas for discussion</a:t>
            </a:r>
          </a:p>
          <a:p>
            <a:r>
              <a:rPr lang="en-US"/>
              <a:t>Were any areas not clear to participants?</a:t>
            </a:r>
          </a:p>
          <a:p>
            <a:pPr lvl="1"/>
            <a:r>
              <a:rPr lang="en-US"/>
              <a:t>Is there another way to explain?</a:t>
            </a:r>
          </a:p>
          <a:p>
            <a:pPr lvl="1"/>
            <a:r>
              <a:rPr lang="en-US"/>
              <a:t>Is your own understanding clear?</a:t>
            </a:r>
          </a:p>
          <a:p>
            <a:pPr lvl="1"/>
            <a:r>
              <a:rPr lang="en-US"/>
              <a:t>Is there even an answer?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your material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/>
              <a:t>v1(1 Feb 23)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5AD7-D88F-C34B-825F-7725E40F8F3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407" y="2667629"/>
            <a:ext cx="1427263" cy="2144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510" y="3007769"/>
            <a:ext cx="2020627" cy="11315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716" y="4979535"/>
            <a:ext cx="2554954" cy="16070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383" y="1723190"/>
            <a:ext cx="1515182" cy="100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77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46350"/>
            <a:ext cx="8459698" cy="4040188"/>
          </a:xfrm>
        </p:spPr>
        <p:txBody>
          <a:bodyPr/>
          <a:lstStyle/>
          <a:p>
            <a:r>
              <a:rPr lang="en-US"/>
              <a:t>Was number of participants unexpected?</a:t>
            </a:r>
          </a:p>
          <a:p>
            <a:pPr lvl="1"/>
            <a:r>
              <a:rPr lang="en-US"/>
              <a:t>If facilities was not able to cope with the larger number, consider expansion if this is expected to be sustainable</a:t>
            </a:r>
          </a:p>
          <a:p>
            <a:r>
              <a:rPr lang="en-US"/>
              <a:t>Was the room large enough and comfortable enough?</a:t>
            </a:r>
          </a:p>
          <a:p>
            <a:r>
              <a:rPr lang="en-US"/>
              <a:t>Was the material &amp; furniture layout for role playing sufficient?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your logistics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/>
              <a:t>v1(1 Feb 23)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5AD7-D88F-C34B-825F-7725E40F8F3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80" y="4670730"/>
            <a:ext cx="2731045" cy="1915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023" y="4670730"/>
            <a:ext cx="2880267" cy="1916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157" y="4669851"/>
            <a:ext cx="2890742" cy="191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70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57826" y="2546350"/>
            <a:ext cx="5659071" cy="4040188"/>
          </a:xfrm>
        </p:spPr>
        <p:txBody>
          <a:bodyPr>
            <a:normAutofit/>
          </a:bodyPr>
          <a:lstStyle/>
          <a:p>
            <a:r>
              <a:rPr lang="en-US"/>
              <a:t>Structured and consistent way of instructing all PACAs of the PACA processes</a:t>
            </a:r>
          </a:p>
          <a:p>
            <a:r>
              <a:rPr lang="en-US"/>
              <a:t>Starting point for voter education</a:t>
            </a:r>
          </a:p>
          <a:p>
            <a:r>
              <a:rPr lang="en-US"/>
              <a:t>Establish contact and engagement for volunteers</a:t>
            </a:r>
          </a:p>
          <a:p>
            <a:r>
              <a:rPr lang="en-US"/>
              <a:t>Identify and develop PACA processes specific for the constituency or area</a:t>
            </a:r>
          </a:p>
          <a:p>
            <a:r>
              <a:rPr lang="en-US"/>
              <a:t>Provide platform for political education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we have a Training </a:t>
            </a:r>
            <a:r>
              <a:rPr lang="en-US" err="1"/>
              <a:t>programme</a:t>
            </a:r>
            <a:r>
              <a:rPr lang="en-US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/>
              <a:t>v1(1 Feb 23)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5AD7-D88F-C34B-825F-7725E40F8F3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54" y="2035865"/>
            <a:ext cx="2865368" cy="2324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3" y="4590764"/>
            <a:ext cx="3257826" cy="200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952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</a:t>
            </a:r>
            <a:r>
              <a:rPr lang="en-US" err="1"/>
              <a:t>programmes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v1(1 Feb 23)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757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4626" y="2546350"/>
            <a:ext cx="6592272" cy="4040188"/>
          </a:xfrm>
        </p:spPr>
        <p:txBody>
          <a:bodyPr>
            <a:normAutofit/>
          </a:bodyPr>
          <a:lstStyle/>
          <a:p>
            <a:r>
              <a:rPr lang="en-US"/>
              <a:t>Plan and review</a:t>
            </a:r>
          </a:p>
          <a:p>
            <a:r>
              <a:rPr lang="en-US"/>
              <a:t>Set targets and track</a:t>
            </a:r>
          </a:p>
          <a:p>
            <a:r>
              <a:rPr lang="en-US"/>
              <a:t>Decide what, how, who, where, when</a:t>
            </a:r>
          </a:p>
          <a:p>
            <a:r>
              <a:rPr lang="en-US"/>
              <a:t>Communicate and share information</a:t>
            </a:r>
          </a:p>
          <a:p>
            <a:r>
              <a:rPr lang="en-US" err="1"/>
              <a:t>Decentralise</a:t>
            </a:r>
            <a:r>
              <a:rPr lang="en-US"/>
              <a:t> and delegate but monitor </a:t>
            </a:r>
          </a:p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It is not just about PACAs</a:t>
            </a:r>
          </a:p>
          <a:p>
            <a:pPr marL="0" indent="0" algn="ctr">
              <a:buNone/>
            </a:pPr>
            <a:r>
              <a:rPr lang="en-US"/>
              <a:t>It is about the whole elections and building a politically conscious force for our common future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few pointers to run a </a:t>
            </a:r>
            <a:r>
              <a:rPr lang="en-US" err="1"/>
              <a:t>programme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/>
              <a:t>v1(1 Feb 23)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5AD7-D88F-C34B-825F-7725E40F8F3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83" y="1999774"/>
            <a:ext cx="1867426" cy="18674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84" y="3867200"/>
            <a:ext cx="1867426" cy="1398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84" y="5247628"/>
            <a:ext cx="1867426" cy="13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084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6000" b="1"/>
              <a:t>Any Questions?</a:t>
            </a:r>
            <a:endParaRPr lang="en-US" sz="60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v1(1 Feb 23)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081" y="3987560"/>
            <a:ext cx="3644347" cy="227771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001E479-3A7D-3249-BDB5-EE48F9DC2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en-US" sz="2400"/>
              <a:t>Jim Khong</a:t>
            </a:r>
            <a:br>
              <a:rPr lang="en-US" sz="2400"/>
            </a:br>
            <a:r>
              <a:rPr lang="en-US" sz="2400"/>
              <a:t>012-320 3867</a:t>
            </a:r>
            <a:br>
              <a:rPr lang="en-US" sz="2400"/>
            </a:br>
            <a:r>
              <a:rPr lang="en-US" sz="2400">
                <a:hlinkClick r:id="rId3"/>
              </a:rPr>
              <a:t>PACA4GE15@gmail.com</a:t>
            </a:r>
            <a:br>
              <a:rPr lang="en-US" sz="2400"/>
            </a:br>
            <a:r>
              <a:rPr lang="en-US" sz="2400">
                <a:solidFill>
                  <a:schemeClr val="bg1"/>
                </a:solidFill>
              </a:rPr>
              <a:t>Slides are at </a:t>
            </a:r>
            <a:r>
              <a:rPr lang="en-US" sz="2400">
                <a:solidFill>
                  <a:schemeClr val="bg1"/>
                </a:solidFill>
                <a:hlinkClick r:id="rId4"/>
              </a:rPr>
              <a:t>https://</a:t>
            </a:r>
            <a:r>
              <a:rPr lang="en-US" sz="2400" err="1">
                <a:solidFill>
                  <a:schemeClr val="bg1"/>
                </a:solidFill>
                <a:hlinkClick r:id="rId4"/>
              </a:rPr>
              <a:t>www.jimkhong.com</a:t>
            </a:r>
            <a:r>
              <a:rPr lang="en-US" sz="2400">
                <a:solidFill>
                  <a:schemeClr val="bg1"/>
                </a:solidFill>
                <a:hlinkClick r:id="rId4"/>
              </a:rPr>
              <a:t>/</a:t>
            </a:r>
            <a:r>
              <a:rPr lang="en-US" sz="2400" err="1">
                <a:solidFill>
                  <a:schemeClr val="bg1"/>
                </a:solidFill>
                <a:hlinkClick r:id="rId4"/>
              </a:rPr>
              <a:t>jim</a:t>
            </a:r>
            <a:r>
              <a:rPr lang="en-US" sz="2400">
                <a:solidFill>
                  <a:schemeClr val="bg1"/>
                </a:solidFill>
                <a:hlinkClick r:id="rId4"/>
              </a:rPr>
              <a:t>-the-polling-agent</a:t>
            </a:r>
            <a:endParaRPr lang="en-US" sz="24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0424" y="2546350"/>
            <a:ext cx="8166473" cy="4040188"/>
          </a:xfrm>
        </p:spPr>
        <p:txBody>
          <a:bodyPr/>
          <a:lstStyle/>
          <a:p>
            <a:r>
              <a:rPr lang="en-US"/>
              <a:t>Increase confidence levels of PACAs and station masters</a:t>
            </a:r>
          </a:p>
          <a:p>
            <a:r>
              <a:rPr lang="en-US"/>
              <a:t>Enable some assessment of PACAs</a:t>
            </a:r>
          </a:p>
          <a:p>
            <a:r>
              <a:rPr lang="en-US"/>
              <a:t>Strengthen the communication channels to all PACAs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of a Training </a:t>
            </a:r>
            <a:r>
              <a:rPr lang="en-US" err="1"/>
              <a:t>programme</a:t>
            </a:r>
            <a:r>
              <a:rPr lang="en-US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/>
              <a:t>v1(1 Feb 23)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5AD7-D88F-C34B-825F-7725E40F8F3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262438"/>
            <a:ext cx="3492500" cy="2324100"/>
          </a:xfrm>
          <a:prstGeom prst="rect">
            <a:avLst/>
          </a:prstGeom>
        </p:spPr>
      </p:pic>
      <p:pic>
        <p:nvPicPr>
          <p:cNvPr id="8" name="Picture 7" descr="WhatsApp Image 2017-08-18 at 11.40.2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758" y="4268933"/>
            <a:ext cx="3090140" cy="231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86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8031" y="2546350"/>
            <a:ext cx="7748770" cy="4040188"/>
          </a:xfrm>
        </p:spPr>
        <p:txBody>
          <a:bodyPr/>
          <a:lstStyle/>
          <a:p>
            <a:r>
              <a:rPr lang="en-US"/>
              <a:t>It has always been assumed only detailed knowledge of PACA processes is required</a:t>
            </a:r>
          </a:p>
          <a:p>
            <a:r>
              <a:rPr lang="en-US"/>
              <a:t>Increase confidence in the Training </a:t>
            </a:r>
            <a:r>
              <a:rPr lang="en-US" err="1"/>
              <a:t>programme</a:t>
            </a:r>
            <a:endParaRPr lang="en-US"/>
          </a:p>
          <a:p>
            <a:r>
              <a:rPr lang="en-US"/>
              <a:t>Increase confidence of the PACA leaders</a:t>
            </a:r>
          </a:p>
          <a:p>
            <a:pPr lvl="1"/>
            <a:r>
              <a:rPr lang="en-US"/>
              <a:t>Endorsement by party leaders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we train Trainers?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/>
              <a:t>v1(1 Feb 23)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5AD7-D88F-C34B-825F-7725E40F8F3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694402"/>
            <a:ext cx="2526097" cy="1892135"/>
          </a:xfrm>
          <a:prstGeom prst="rect">
            <a:avLst/>
          </a:prstGeom>
        </p:spPr>
      </p:pic>
      <p:pic>
        <p:nvPicPr>
          <p:cNvPr id="8" name="Picture 7" descr="WhatsApp Image 2017-08-18 at 11.44.39.jpe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953" y="4694403"/>
            <a:ext cx="2522847" cy="1892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628" y="5029199"/>
            <a:ext cx="2780963" cy="155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99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Selecting Trainers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v1(1 Feb 23)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95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732049"/>
            <a:ext cx="5893187" cy="3854489"/>
          </a:xfrm>
        </p:spPr>
        <p:txBody>
          <a:bodyPr>
            <a:normAutofit fontScale="92500"/>
          </a:bodyPr>
          <a:lstStyle/>
          <a:p>
            <a:r>
              <a:rPr lang="en-US" dirty="0"/>
              <a:t>Clear knowledge of PACA process</a:t>
            </a:r>
          </a:p>
          <a:p>
            <a:pPr lvl="1"/>
            <a:r>
              <a:rPr lang="en-US" dirty="0"/>
              <a:t>Experience with various scenarios that arises</a:t>
            </a:r>
          </a:p>
          <a:p>
            <a:pPr lvl="1"/>
            <a:r>
              <a:rPr lang="en-US" dirty="0"/>
              <a:t>Clear on objectives of PACA processes</a:t>
            </a:r>
          </a:p>
          <a:p>
            <a:r>
              <a:rPr lang="en-US" dirty="0"/>
              <a:t>Able to explain complex issues in simple terms</a:t>
            </a:r>
          </a:p>
          <a:p>
            <a:pPr lvl="1"/>
            <a:r>
              <a:rPr lang="en-US" dirty="0"/>
              <a:t>Comfortable with speaking in public</a:t>
            </a:r>
          </a:p>
          <a:p>
            <a:r>
              <a:rPr lang="en-US" dirty="0"/>
              <a:t>Respected among PACAs &amp; potential PACAs</a:t>
            </a:r>
          </a:p>
          <a:p>
            <a:r>
              <a:rPr lang="en-US" dirty="0"/>
              <a:t>Able to travel and available at training times</a:t>
            </a:r>
          </a:p>
          <a:p>
            <a:r>
              <a:rPr lang="en-US" dirty="0"/>
              <a:t>Willing to be in PACA Whatsapp group to advise, etc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Qualities of good Trainers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/>
              <a:t>v1(1 Feb 23)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5AD7-D88F-C34B-825F-7725E40F8F3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261" y="2891686"/>
            <a:ext cx="2961051" cy="1753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656" y="4647794"/>
            <a:ext cx="2588324" cy="193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1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234" y="5358084"/>
            <a:ext cx="1168390" cy="5200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7" y="4244300"/>
            <a:ext cx="1110286" cy="1110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955" y="5093709"/>
            <a:ext cx="873393" cy="9010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332" y="4192201"/>
            <a:ext cx="937307" cy="9098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1008" y="6252335"/>
            <a:ext cx="1060340" cy="4993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7274" y="6014133"/>
            <a:ext cx="1718060" cy="661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19" y="5219666"/>
            <a:ext cx="1076402" cy="79292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34636" y="2428498"/>
            <a:ext cx="5482261" cy="4158040"/>
          </a:xfrm>
        </p:spPr>
        <p:txBody>
          <a:bodyPr>
            <a:normAutofit lnSpcReduction="10000"/>
          </a:bodyPr>
          <a:lstStyle/>
          <a:p>
            <a:r>
              <a:rPr lang="en-US"/>
              <a:t>Committed party workers</a:t>
            </a:r>
          </a:p>
          <a:p>
            <a:pPr lvl="1"/>
            <a:r>
              <a:rPr lang="en-US"/>
              <a:t>Exposed to the community</a:t>
            </a:r>
          </a:p>
          <a:p>
            <a:r>
              <a:rPr lang="en-US"/>
              <a:t>Experienced Station Masters</a:t>
            </a:r>
          </a:p>
          <a:p>
            <a:pPr lvl="1"/>
            <a:r>
              <a:rPr lang="en-US"/>
              <a:t>Any </a:t>
            </a:r>
            <a:r>
              <a:rPr lang="en-US" err="1"/>
              <a:t>Pakatan</a:t>
            </a:r>
            <a:r>
              <a:rPr lang="en-US"/>
              <a:t> party will do, preferably with speaking experience</a:t>
            </a:r>
          </a:p>
          <a:p>
            <a:r>
              <a:rPr lang="en-US"/>
              <a:t>Experienced NGO speaker</a:t>
            </a:r>
          </a:p>
          <a:p>
            <a:pPr lvl="1"/>
            <a:r>
              <a:rPr lang="en-US"/>
              <a:t>As long as aligned with party objectives</a:t>
            </a:r>
          </a:p>
          <a:p>
            <a:r>
              <a:rPr lang="en-US"/>
              <a:t>Any professionals with speaking requirements</a:t>
            </a:r>
          </a:p>
          <a:p>
            <a:pPr lvl="1"/>
            <a:r>
              <a:rPr lang="en-US"/>
              <a:t>Teachers, Lecturers</a:t>
            </a:r>
          </a:p>
          <a:p>
            <a:r>
              <a:rPr lang="en-US"/>
              <a:t>Any person willing to pick up the skills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to find your Trainers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MY"/>
              <a:t>v1(1 Feb 23)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Trainers Training.  Copyright of People of Malaysia.  Please feel free to use for the betterment of the Nation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A5AD7-D88F-C34B-825F-7725E40F8F3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1841280"/>
            <a:ext cx="2671088" cy="1498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9111" y="5939274"/>
            <a:ext cx="1286507" cy="7363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7275" y="4472180"/>
            <a:ext cx="741296" cy="7412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3271" y="5102075"/>
            <a:ext cx="1002857" cy="4137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659" y="5515861"/>
            <a:ext cx="496134" cy="6115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075" y="5926715"/>
            <a:ext cx="951348" cy="401436"/>
          </a:xfrm>
          <a:prstGeom prst="rect">
            <a:avLst/>
          </a:prstGeom>
        </p:spPr>
      </p:pic>
      <p:pic>
        <p:nvPicPr>
          <p:cNvPr id="2050" name="Picture 2" descr="Malaysian United Democratic Alliance - Wikipedia">
            <a:extLst>
              <a:ext uri="{FF2B5EF4-FFF2-40B4-BE49-F238E27FC236}">
                <a16:creationId xmlns:a16="http://schemas.microsoft.com/office/drawing/2014/main" id="{5FB6FF08-C3EC-1F74-2F04-17FC1918F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465" y="3356411"/>
            <a:ext cx="1070533" cy="97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eds of Pakatan Harapan's defeat - Sarawakvoice.com">
            <a:extLst>
              <a:ext uri="{FF2B5EF4-FFF2-40B4-BE49-F238E27FC236}">
                <a16:creationId xmlns:a16="http://schemas.microsoft.com/office/drawing/2014/main" id="{BD33854E-C316-2622-0E3D-EDB8DD522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7" y="3358954"/>
            <a:ext cx="2042626" cy="96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97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CA templat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PACA template.pot</Template>
  <TotalTime>47205</TotalTime>
  <Words>2908</Words>
  <Application>Microsoft Macintosh PowerPoint</Application>
  <PresentationFormat>On-screen Show (4:3)</PresentationFormat>
  <Paragraphs>438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Candara</vt:lpstr>
      <vt:lpstr>Symbol</vt:lpstr>
      <vt:lpstr>PACA template</vt:lpstr>
      <vt:lpstr>Training PACA Trainers</vt:lpstr>
      <vt:lpstr>What we will cover today</vt:lpstr>
      <vt:lpstr>Train the Trainers module</vt:lpstr>
      <vt:lpstr>Why do we have a Training programme?</vt:lpstr>
      <vt:lpstr>Benefits of a Training programme?</vt:lpstr>
      <vt:lpstr>Why do we train Trainers?</vt:lpstr>
      <vt:lpstr>Selecting Trainers</vt:lpstr>
      <vt:lpstr>Qualities of good Trainers</vt:lpstr>
      <vt:lpstr>Where to find your Trainers</vt:lpstr>
      <vt:lpstr>Trainers and Station Masters Forum</vt:lpstr>
      <vt:lpstr>Retaining your Trainers</vt:lpstr>
      <vt:lpstr>Organising Training</vt:lpstr>
      <vt:lpstr>Key to organising</vt:lpstr>
      <vt:lpstr>Why</vt:lpstr>
      <vt:lpstr>What</vt:lpstr>
      <vt:lpstr>How</vt:lpstr>
      <vt:lpstr>In person or On line training</vt:lpstr>
      <vt:lpstr>Approach – centralized or distributed</vt:lpstr>
      <vt:lpstr>Training logistics</vt:lpstr>
      <vt:lpstr>Who does what – Trainers &amp; Coordinators</vt:lpstr>
      <vt:lpstr>When</vt:lpstr>
      <vt:lpstr>PACABA Training</vt:lpstr>
      <vt:lpstr>Who is attending</vt:lpstr>
      <vt:lpstr>Where</vt:lpstr>
      <vt:lpstr>Trainers – before Training</vt:lpstr>
      <vt:lpstr>Preparing for Training</vt:lpstr>
      <vt:lpstr>Understanding your participants</vt:lpstr>
      <vt:lpstr>Understanding the Training Objectives and Contents</vt:lpstr>
      <vt:lpstr>Understanding Training Logistics</vt:lpstr>
      <vt:lpstr>Trainers – during Training</vt:lpstr>
      <vt:lpstr>Registering PACABAs</vt:lpstr>
      <vt:lpstr>Your aim is </vt:lpstr>
      <vt:lpstr>Do</vt:lpstr>
      <vt:lpstr>Do not</vt:lpstr>
      <vt:lpstr>Trainers – after Training</vt:lpstr>
      <vt:lpstr>Training reviews</vt:lpstr>
      <vt:lpstr>Follow up</vt:lpstr>
      <vt:lpstr>Review your material</vt:lpstr>
      <vt:lpstr>Review your logistics</vt:lpstr>
      <vt:lpstr>Training programmes</vt:lpstr>
      <vt:lpstr>A few pointers to run a programme</vt:lpstr>
      <vt:lpstr>Jim Khong 012-320 3867 PACA4GE15@gmail.com Slides are at https://www.jimkhong.com/jim-the-polling-agent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Polling Agents Training</dc:title>
  <dc:creator>Jim Khong</dc:creator>
  <cp:lastModifiedBy>Jim Khong</cp:lastModifiedBy>
  <cp:revision>422</cp:revision>
  <dcterms:created xsi:type="dcterms:W3CDTF">2013-06-10T03:41:46Z</dcterms:created>
  <dcterms:modified xsi:type="dcterms:W3CDTF">2023-02-27T03:29:31Z</dcterms:modified>
</cp:coreProperties>
</file>