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2" r:id="rId4"/>
    <p:sldId id="263" r:id="rId5"/>
    <p:sldId id="312" r:id="rId6"/>
    <p:sldId id="314" r:id="rId7"/>
    <p:sldId id="315" r:id="rId8"/>
    <p:sldId id="313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31" autoAdjust="0"/>
  </p:normalViewPr>
  <p:slideViewPr>
    <p:cSldViewPr snapToGrid="0" snapToObjects="1">
      <p:cViewPr varScale="1">
        <p:scale>
          <a:sx n="58" d="100"/>
          <a:sy n="58" d="100"/>
        </p:scale>
        <p:origin x="-13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4855-BE55-7041-A7B5-068960BA249D}" type="datetimeFigureOut">
              <a:rPr lang="en-US" smtClean="0"/>
              <a:t>26/9/15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51598-5BE6-EB4F-9C5C-93011C793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2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57D4-B410-F247-867A-17B500620D75}" type="datetimeFigureOut">
              <a:rPr lang="en-US" smtClean="0"/>
              <a:t>26/9/15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FDBA0-A594-0D4B-961E-DF4B68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04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jam</a:t>
            </a:r>
          </a:p>
          <a:p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Alkitab</a:t>
            </a:r>
            <a:r>
              <a:rPr lang="en-US" baseline="0" dirty="0" smtClean="0"/>
              <a:t> +30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DBA0-A594-0D4B-961E-DF4B688FB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Raja 19:11-12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DBA0-A594-0D4B-961E-DF4B688FB5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Kor</a:t>
            </a:r>
            <a:r>
              <a:rPr lang="en-US" dirty="0" smtClean="0"/>
              <a:t> 13:13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DBA0-A594-0D4B-961E-DF4B688FB5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2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9172" cy="4878502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8502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395302"/>
            <a:ext cx="3657600" cy="25266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21977"/>
            <a:ext cx="3657600" cy="2556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95302"/>
            <a:ext cx="3657600" cy="25266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21977"/>
            <a:ext cx="3657600" cy="2556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13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647"/>
            <a:ext cx="704327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SFX RCIA BM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Ajaran Yesus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47870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683103"/>
                </a:solidFill>
              </a:defRPr>
            </a:lvl1pPr>
          </a:lstStyle>
          <a:p>
            <a:fld id="{DDC97DB6-38E0-FD4F-B4F5-02ACBC0284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00470" y="-1"/>
            <a:ext cx="1643529" cy="12326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200"/>
        </a:spcBef>
        <a:spcAft>
          <a:spcPts val="0"/>
        </a:spcAft>
        <a:buSzPct val="90000"/>
        <a:buFont typeface="Wingdings" pitchFamily="2" charset="2"/>
        <a:buChar char=""/>
        <a:defRPr sz="24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0"/>
        </a:spcAft>
        <a:buSzPct val="90000"/>
        <a:buFont typeface="Wingdings" pitchFamily="2" charset="2"/>
        <a:buChar char=""/>
        <a:defRPr sz="22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Siri</a:t>
            </a:r>
            <a:r>
              <a:rPr lang="en-US" dirty="0" smtClean="0"/>
              <a:t> RCIA</a:t>
            </a:r>
          </a:p>
          <a:p>
            <a:r>
              <a:rPr lang="en-US" dirty="0" smtClean="0"/>
              <a:t>SFX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8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Apakah</a:t>
            </a:r>
            <a:r>
              <a:rPr lang="en-US" sz="5400" dirty="0" smtClean="0"/>
              <a:t> </a:t>
            </a:r>
            <a:r>
              <a:rPr lang="en-US" sz="5400" dirty="0" err="1" smtClean="0"/>
              <a:t>dia</a:t>
            </a:r>
            <a:r>
              <a:rPr lang="en-US" sz="5400" dirty="0" smtClean="0"/>
              <a:t> </a:t>
            </a:r>
            <a:r>
              <a:rPr lang="en-US" sz="5400" dirty="0" err="1" smtClean="0"/>
              <a:t>Tuhan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LDK –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138976" cy="487850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Adakah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menemui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?  </a:t>
            </a:r>
            <a:r>
              <a:rPr lang="en-US" dirty="0" err="1" smtClean="0"/>
              <a:t>Kongsikan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? 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11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20 min</a:t>
            </a:r>
            <a:endParaRPr lang="en-US" sz="3200" b="1" dirty="0"/>
          </a:p>
        </p:txBody>
      </p:sp>
      <p:sp>
        <p:nvSpPr>
          <p:cNvPr id="11" name="Oval 10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min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 min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 min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</a:rPr>
              <a:t>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78644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0.5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TIME UP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1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Allah </a:t>
            </a:r>
            <a:r>
              <a:rPr lang="en-US" dirty="0" err="1" smtClean="0"/>
              <a:t>dedahkan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638" y="1600200"/>
            <a:ext cx="5231362" cy="4878502"/>
          </a:xfrm>
        </p:spPr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semulajadi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Pentingknya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tafsiran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Yahudi</a:t>
            </a:r>
            <a:r>
              <a:rPr lang="en-US" dirty="0" smtClean="0"/>
              <a:t> </a:t>
            </a:r>
            <a:r>
              <a:rPr lang="en-US" dirty="0" err="1" smtClean="0"/>
              <a:t>sentiasa</a:t>
            </a:r>
            <a:r>
              <a:rPr lang="en-US" dirty="0" smtClean="0"/>
              <a:t> </a:t>
            </a:r>
            <a:r>
              <a:rPr lang="en-US" dirty="0" err="1" smtClean="0"/>
              <a:t>menafsir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di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6543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00602"/>
            <a:ext cx="314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llah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51101" cy="48785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Kristian-Yahudi</a:t>
            </a:r>
            <a:r>
              <a:rPr lang="en-US" dirty="0" smtClean="0"/>
              <a:t>, Allah </a:t>
            </a:r>
            <a:r>
              <a:rPr lang="en-US" dirty="0" err="1" smtClean="0"/>
              <a:t>adalah</a:t>
            </a:r>
            <a:endParaRPr lang="en-US" dirty="0" smtClean="0"/>
          </a:p>
          <a:p>
            <a:pPr marL="450850" indent="-450850"/>
            <a:r>
              <a:rPr lang="en-US" dirty="0" err="1" smtClean="0"/>
              <a:t>Esa</a:t>
            </a:r>
            <a:r>
              <a:rPr lang="en-US" dirty="0" smtClean="0"/>
              <a:t>, </a:t>
            </a:r>
            <a:r>
              <a:rPr lang="en-US" dirty="0" err="1" smtClean="0"/>
              <a:t>mahakuasa</a:t>
            </a:r>
            <a:r>
              <a:rPr lang="en-US" dirty="0" smtClean="0"/>
              <a:t>, </a:t>
            </a:r>
            <a:r>
              <a:rPr lang="en-US" dirty="0" err="1" smtClean="0"/>
              <a:t>mahatahu</a:t>
            </a:r>
            <a:r>
              <a:rPr lang="en-US" dirty="0" smtClean="0"/>
              <a:t>, </a:t>
            </a:r>
            <a:r>
              <a:rPr lang="en-US" dirty="0" err="1" smtClean="0"/>
              <a:t>mahatempat</a:t>
            </a:r>
            <a:r>
              <a:rPr lang="en-US" dirty="0" smtClean="0"/>
              <a:t>, </a:t>
            </a:r>
            <a:r>
              <a:rPr lang="en-US" dirty="0" err="1" smtClean="0"/>
              <a:t>mahawaktu</a:t>
            </a:r>
            <a:r>
              <a:rPr lang="en-US" dirty="0" smtClean="0"/>
              <a:t>, </a:t>
            </a:r>
            <a:r>
              <a:rPr lang="en-US" dirty="0" err="1" smtClean="0"/>
              <a:t>maha</a:t>
            </a:r>
            <a:r>
              <a:rPr lang="en-US" dirty="0" smtClean="0"/>
              <a:t>~?</a:t>
            </a:r>
          </a:p>
          <a:p>
            <a:pPr marL="450850" indent="-450850"/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450850" indent="-450850"/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– </a:t>
            </a:r>
            <a:r>
              <a:rPr lang="en-US" dirty="0" err="1" smtClean="0"/>
              <a:t>bukan</a:t>
            </a:r>
            <a:r>
              <a:rPr lang="en-US" dirty="0" smtClean="0"/>
              <a:t> stoic</a:t>
            </a:r>
          </a:p>
          <a:p>
            <a:pPr marL="450850" indent="-450850"/>
            <a:r>
              <a:rPr lang="en-US" dirty="0" err="1" smtClean="0"/>
              <a:t>Taat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manisa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taat</a:t>
            </a:r>
            <a:endParaRPr lang="en-US" dirty="0" smtClean="0"/>
          </a:p>
          <a:p>
            <a:pPr marL="450850" indent="-450850"/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mendedahkan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607" y="3694990"/>
            <a:ext cx="2332332" cy="27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berhubung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bersendirian</a:t>
            </a:r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4014902"/>
            <a:ext cx="33020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177304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 Allah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endParaRPr lang="en-US" dirty="0" smtClean="0"/>
          </a:p>
          <a:p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penciptaannya</a:t>
            </a:r>
            <a:endParaRPr lang="en-US" dirty="0" smtClean="0"/>
          </a:p>
          <a:p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perhubungan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kehampaan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Allah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215357"/>
            <a:ext cx="3886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5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47"/>
            <a:ext cx="7224682" cy="1143000"/>
          </a:xfrm>
        </p:spPr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Allah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memaksa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kenalnya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7850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,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paksa</a:t>
            </a:r>
            <a:endParaRPr lang="en-US" dirty="0" smtClean="0"/>
          </a:p>
          <a:p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mengeratkan</a:t>
            </a:r>
            <a:r>
              <a:rPr lang="en-US" dirty="0" smtClean="0"/>
              <a:t> </a:t>
            </a:r>
            <a:r>
              <a:rPr lang="en-US" dirty="0" err="1" smtClean="0"/>
              <a:t>perhubungan</a:t>
            </a:r>
            <a:r>
              <a:rPr lang="en-US" dirty="0" smtClean="0"/>
              <a:t> =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memutus</a:t>
            </a:r>
            <a:endParaRPr lang="en-US" dirty="0" smtClean="0"/>
          </a:p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persiangan</a:t>
            </a:r>
            <a:r>
              <a:rPr lang="en-US" dirty="0" smtClean="0"/>
              <a:t>, </a:t>
            </a:r>
            <a:r>
              <a:rPr lang="en-US" dirty="0" err="1" smtClean="0"/>
              <a:t>pilihan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 smtClean="0"/>
          </a:p>
          <a:p>
            <a:r>
              <a:rPr lang="en-US" dirty="0" smtClean="0"/>
              <a:t>Kita </a:t>
            </a:r>
            <a:r>
              <a:rPr lang="en-US" dirty="0" err="1" smtClean="0"/>
              <a:t>berbeza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Allah, yang </a:t>
            </a:r>
            <a:r>
              <a:rPr lang="en-US" dirty="0" err="1" smtClean="0"/>
              <a:t>tiada</a:t>
            </a:r>
            <a:r>
              <a:rPr lang="en-US" dirty="0" smtClean="0"/>
              <a:t> had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keraguan</a:t>
            </a:r>
            <a:r>
              <a:rPr lang="en-US" dirty="0" smtClean="0"/>
              <a:t> </a:t>
            </a:r>
            <a:r>
              <a:rPr lang="en-US" dirty="0" err="1" smtClean="0"/>
              <a:t>sentiasa</a:t>
            </a:r>
            <a:r>
              <a:rPr lang="en-US" dirty="0" smtClean="0"/>
              <a:t> </a:t>
            </a:r>
            <a:r>
              <a:rPr lang="en-US" dirty="0" err="1" smtClean="0"/>
              <a:t>bersamping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77" y="4143737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1287862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3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agama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Kumpulan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, </a:t>
            </a:r>
            <a:r>
              <a:rPr lang="en-US" dirty="0" err="1" smtClean="0"/>
              <a:t>amalan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berkongsi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Ilahi</a:t>
            </a:r>
            <a:r>
              <a:rPr lang="en-US" dirty="0" smtClean="0"/>
              <a:t> &amp; </a:t>
            </a: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muktamad</a:t>
            </a:r>
            <a:endParaRPr lang="en-US" dirty="0" smtClean="0"/>
          </a:p>
          <a:p>
            <a:r>
              <a:rPr lang="en-US" dirty="0" err="1" smtClean="0"/>
              <a:t>Setiapnya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pPr lvl="1"/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rohani</a:t>
            </a:r>
            <a:r>
              <a:rPr lang="en-US" dirty="0" smtClean="0"/>
              <a:t>, moral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/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endParaRPr lang="en-US" dirty="0" smtClean="0"/>
          </a:p>
          <a:p>
            <a:pPr lvl="1"/>
            <a:r>
              <a:rPr lang="en-US" dirty="0" err="1" smtClean="0"/>
              <a:t>Amalan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ibadat</a:t>
            </a:r>
            <a:endParaRPr lang="en-US" dirty="0" smtClean="0"/>
          </a:p>
          <a:p>
            <a:pPr lvl="1"/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endParaRPr lang="en-US" dirty="0" smtClean="0"/>
          </a:p>
          <a:p>
            <a:pPr lvl="1"/>
            <a:r>
              <a:rPr lang="en-US" dirty="0" smtClean="0"/>
              <a:t>Cara </a:t>
            </a:r>
            <a:r>
              <a:rPr lang="en-US" dirty="0" err="1" smtClean="0"/>
              <a:t>masuk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4129202"/>
            <a:ext cx="3467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3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</a:t>
            </a:r>
            <a:r>
              <a:rPr lang="en-US" dirty="0" err="1" smtClean="0"/>
              <a:t>apa-apa</a:t>
            </a:r>
            <a:r>
              <a:rPr lang="en-US" dirty="0" smtClean="0"/>
              <a:t> </a:t>
            </a:r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3309411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126" y="1600200"/>
            <a:ext cx="4547674" cy="4878502"/>
          </a:xfrm>
        </p:spPr>
        <p:txBody>
          <a:bodyPr/>
          <a:lstStyle/>
          <a:p>
            <a:r>
              <a:rPr lang="en-US" dirty="0" err="1" smtClean="0"/>
              <a:t>Rohani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Kerohanian</a:t>
            </a:r>
            <a:endParaRPr lang="en-US" dirty="0" smtClean="0"/>
          </a:p>
          <a:p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  <a:p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endParaRPr lang="en-US" dirty="0" smtClean="0"/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agama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6" y="3940528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1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Rohani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kerohanian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Rohani</a:t>
            </a:r>
            <a:endParaRPr lang="en-US" dirty="0" smtClean="0"/>
          </a:p>
          <a:p>
            <a:r>
              <a:rPr lang="en-US" dirty="0" smtClean="0"/>
              <a:t>LDK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Apakah</a:t>
            </a:r>
            <a:r>
              <a:rPr lang="en-US" sz="5400" dirty="0" smtClean="0"/>
              <a:t> </a:t>
            </a:r>
            <a:r>
              <a:rPr lang="en-US" sz="5400" dirty="0" err="1" smtClean="0"/>
              <a:t>dia</a:t>
            </a:r>
            <a:r>
              <a:rPr lang="en-US" sz="5400" dirty="0" smtClean="0"/>
              <a:t> </a:t>
            </a:r>
            <a:r>
              <a:rPr lang="en-US" sz="5400" dirty="0" err="1" smtClean="0"/>
              <a:t>rohani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LDK –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138976" cy="487850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yang </a:t>
            </a:r>
            <a:r>
              <a:rPr lang="en-US" dirty="0" err="1" smtClean="0"/>
              <a:t>terpenting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, </a:t>
            </a:r>
            <a:r>
              <a:rPr lang="en-US" dirty="0" err="1" smtClean="0"/>
              <a:t>perkara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?  </a:t>
            </a:r>
            <a:r>
              <a:rPr lang="en-US" dirty="0" err="1" smtClean="0"/>
              <a:t>Mengapa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20 min</a:t>
            </a:r>
            <a:endParaRPr lang="en-US" sz="3200" b="1" dirty="0"/>
          </a:p>
        </p:txBody>
      </p:sp>
      <p:sp>
        <p:nvSpPr>
          <p:cNvPr id="11" name="Oval 10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min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 min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 min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</a:rPr>
              <a:t>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78644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0.5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TIME UP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Hierarki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Maslow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6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57200" y="1600200"/>
            <a:ext cx="8229600" cy="487850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3200" b="1" dirty="0" err="1" smtClean="0"/>
              <a:t>Makanan</a:t>
            </a:r>
            <a:r>
              <a:rPr lang="en-US" sz="3200" b="1" dirty="0"/>
              <a:t> </a:t>
            </a:r>
            <a:r>
              <a:rPr lang="en-US" sz="3200" b="1" dirty="0" smtClean="0"/>
              <a:t>&amp; </a:t>
            </a:r>
            <a:r>
              <a:rPr lang="en-US" sz="3200" b="1" dirty="0" err="1" smtClean="0"/>
              <a:t>fisikal</a:t>
            </a:r>
            <a:endParaRPr lang="en-US" sz="3200" b="1" dirty="0"/>
          </a:p>
        </p:txBody>
      </p:sp>
      <p:sp>
        <p:nvSpPr>
          <p:cNvPr id="8" name="Isosceles Triangle 7"/>
          <p:cNvSpPr/>
          <p:nvPr/>
        </p:nvSpPr>
        <p:spPr>
          <a:xfrm>
            <a:off x="1287162" y="1600200"/>
            <a:ext cx="6517630" cy="391078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b="1" dirty="0" err="1" smtClean="0"/>
              <a:t>Masa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depan</a:t>
            </a:r>
            <a:endParaRPr lang="en-US" sz="3200" b="1" dirty="0"/>
          </a:p>
        </p:txBody>
      </p:sp>
      <p:sp>
        <p:nvSpPr>
          <p:cNvPr id="9" name="Isosceles Triangle 8"/>
          <p:cNvSpPr/>
          <p:nvPr/>
        </p:nvSpPr>
        <p:spPr>
          <a:xfrm>
            <a:off x="2028017" y="1600200"/>
            <a:ext cx="5080284" cy="29389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</a:rPr>
              <a:t>Sosial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2704021" y="1600200"/>
            <a:ext cx="3707789" cy="210793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Harga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diri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3657599" y="1600200"/>
            <a:ext cx="1828801" cy="100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Kecapaian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diri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7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7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14"/>
          </p:nvPr>
        </p:nvSpPr>
        <p:spPr>
          <a:xfrm>
            <a:off x="5323165" y="4851400"/>
            <a:ext cx="1104900" cy="11978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Emosi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5"/>
          </p:nvPr>
        </p:nvSpPr>
        <p:spPr>
          <a:xfrm>
            <a:off x="7331773" y="4851399"/>
            <a:ext cx="1104900" cy="1092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Rohani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168653" y="4851399"/>
            <a:ext cx="1220470" cy="11978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Jasmani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3"/>
          </p:nvPr>
        </p:nvSpPr>
        <p:spPr>
          <a:xfrm>
            <a:off x="3343795" y="4851400"/>
            <a:ext cx="1104900" cy="11978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Mental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165" y="2006600"/>
            <a:ext cx="1104900" cy="284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773" y="2006600"/>
            <a:ext cx="1104900" cy="284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795" y="2006600"/>
            <a:ext cx="1104900" cy="284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653" y="2047574"/>
            <a:ext cx="122047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3" grpId="0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65722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niat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kecapaian</a:t>
            </a:r>
            <a:r>
              <a:rPr lang="en-US" sz="2400" dirty="0" smtClean="0"/>
              <a:t> </a:t>
            </a:r>
            <a:r>
              <a:rPr lang="en-US" sz="2400" dirty="0" err="1" smtClean="0"/>
              <a:t>nya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rancangan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dirinya</a:t>
            </a:r>
            <a:endParaRPr lang="en-US" sz="2400" dirty="0" smtClean="0"/>
          </a:p>
          <a:p>
            <a:r>
              <a:rPr lang="en-US" sz="2400" dirty="0" err="1" smtClean="0"/>
              <a:t>Kerohanian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kecapaian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Tuhan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122" b="10122"/>
          <a:stretch>
            <a:fillRect/>
          </a:stretch>
        </p:blipFill>
        <p:spPr>
          <a:xfrm>
            <a:off x="4648200" y="3257550"/>
            <a:ext cx="4038600" cy="32210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257550"/>
            <a:ext cx="2400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0"/>
            <a:ext cx="7580376" cy="3169291"/>
          </a:xfrm>
        </p:spPr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 smtClean="0"/>
          </a:p>
          <a:p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Allah </a:t>
            </a:r>
            <a:r>
              <a:rPr lang="en-US" dirty="0" err="1" smtClean="0"/>
              <a:t>mendedahkan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Berhubung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Allah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/>
              <a:t> </a:t>
            </a:r>
            <a:r>
              <a:rPr lang="en-US" dirty="0" err="1" smtClean="0"/>
              <a:t>Allsh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memaksa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agama?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4485</TotalTime>
  <Words>577</Words>
  <Application>Microsoft Macintosh PowerPoint</Application>
  <PresentationFormat>On-screen Show (4:3)</PresentationFormat>
  <Paragraphs>167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Summer</vt:lpstr>
      <vt:lpstr>Siapa dia Tuhan</vt:lpstr>
      <vt:lpstr>Perjalanan hari ini</vt:lpstr>
      <vt:lpstr>Rohani dan kerohanian</vt:lpstr>
      <vt:lpstr>Soalan</vt:lpstr>
      <vt:lpstr>LDK – Tujuan kamu</vt:lpstr>
      <vt:lpstr>Hierarki Keperluan Maslow</vt:lpstr>
      <vt:lpstr>Aspek manusia</vt:lpstr>
      <vt:lpstr>Kesimpulan</vt:lpstr>
      <vt:lpstr>Tuhan dan Manusia</vt:lpstr>
      <vt:lpstr>Soalan</vt:lpstr>
      <vt:lpstr>LDK – Mengenal Tuhan</vt:lpstr>
      <vt:lpstr>Cara Allah dedahkan diri kepada manusia</vt:lpstr>
      <vt:lpstr>Ciri-ciri Allah bagi Kristian</vt:lpstr>
      <vt:lpstr>Cara berhubung dengan Allah</vt:lpstr>
      <vt:lpstr>Mengapa kita perlu kenal Allah</vt:lpstr>
      <vt:lpstr>Mengapa Allah tidak memaksa kita kenalnya</vt:lpstr>
      <vt:lpstr>Apa dia agama</vt:lpstr>
      <vt:lpstr>Ada apa-apa soalan</vt:lpstr>
    </vt:vector>
  </TitlesOfParts>
  <Company>Jimeu Consultants Sdn Bhd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Khong</dc:creator>
  <cp:lastModifiedBy>Jim Khong</cp:lastModifiedBy>
  <cp:revision>115</cp:revision>
  <cp:lastPrinted>2015-08-02T11:50:53Z</cp:lastPrinted>
  <dcterms:created xsi:type="dcterms:W3CDTF">2015-07-31T05:54:31Z</dcterms:created>
  <dcterms:modified xsi:type="dcterms:W3CDTF">2015-09-26T06:25:29Z</dcterms:modified>
</cp:coreProperties>
</file>