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16"/>
  </p:notesMasterIdLst>
  <p:handoutMasterIdLst>
    <p:handoutMasterId r:id="rId17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662738" cy="9906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DejaVu Sans" charset="0"/>
                <a:cs typeface="DejaVu Sans" charset="0"/>
              </a:defRPr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DejaVu Sans" charset="0"/>
                <a:cs typeface="DejaVu Sans" charset="0"/>
              </a:defRPr>
            </a:lvl1pPr>
          </a:lstStyle>
          <a:p>
            <a:fld id="{E8A829D0-B772-4BCC-8D2A-5C916D001494}" type="datetimeFigureOut">
              <a:rPr lang="en-US"/>
              <a:pPr/>
              <a:t>3/23/2011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88766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DejaVu Sans" charset="0"/>
                <a:cs typeface="DejaVu Sans" charset="0"/>
              </a:defRPr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09113"/>
            <a:ext cx="288766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DejaVu Sans" charset="0"/>
                <a:cs typeface="DejaVu Sans" charset="0"/>
              </a:defRPr>
            </a:lvl1pPr>
          </a:lstStyle>
          <a:p>
            <a:fld id="{939B1F51-4B63-404F-9F97-07857AC8E27A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2052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4063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705350"/>
            <a:ext cx="5327650" cy="445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4748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54063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05350"/>
            <a:ext cx="5329238" cy="44577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54063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05350"/>
            <a:ext cx="5329238" cy="44577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54063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05350"/>
            <a:ext cx="5329238" cy="44577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54063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05350"/>
            <a:ext cx="5329238" cy="44577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54063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05350"/>
            <a:ext cx="5329238" cy="44577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54063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05350"/>
            <a:ext cx="5329238" cy="44577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54063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05350"/>
            <a:ext cx="5329238" cy="44577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54063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05350"/>
            <a:ext cx="5329238" cy="44577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54063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05350"/>
            <a:ext cx="5329238" cy="44577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54063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05350"/>
            <a:ext cx="5329238" cy="44577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54063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05350"/>
            <a:ext cx="5329238" cy="44577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54063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05350"/>
            <a:ext cx="5329238" cy="44577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54063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05350"/>
            <a:ext cx="5329238" cy="44577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54063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05350"/>
            <a:ext cx="5329238" cy="44577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6329-977A-4F81-BCD4-CC98DBEB1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9C7-72CE-45A1-8BB0-C45A23CD3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6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E242-1391-43A2-AB7C-82D5E6EF4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1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2269-72CD-4EDC-A7F6-0D83A38BC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3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5EEA-4614-4C1C-BAE7-7C20FE720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2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F97E-AA99-439D-83C0-84F08C265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137-0B48-4BC1-B4B6-C45F6817D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C136-9F2E-42B7-971F-1CF2C67A7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CC78-0D1A-4B5E-84E9-451B348DAE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5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0C2F-3CF8-483B-A954-11D211B17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A388-248C-4A2B-9C6C-79B36ABBD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F8CC7-4DC2-4089-8A2C-21400E7D2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7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762000"/>
            <a:ext cx="4189413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762000"/>
            <a:ext cx="4437063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001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Contoh-Contoh Kertas Undi Yang Boleh Di Terima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838200"/>
            <a:ext cx="4152900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8200"/>
            <a:ext cx="4376738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001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Contoh-Contoh Kertas Undi Yang Di Tolak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" y="762000"/>
            <a:ext cx="4149725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0"/>
            <a:ext cx="4365625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001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Contoh-Contoh Kertas Undi Yang Di Tolak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762000"/>
            <a:ext cx="4133850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762000"/>
            <a:ext cx="4441825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001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Contoh-Contoh Kertas Undi Yang Di Tolak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" y="762000"/>
            <a:ext cx="4251325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0"/>
            <a:ext cx="4397375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001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Contoh-Contoh Kertas Undi Yang Di Tolak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762000"/>
            <a:ext cx="4211637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762000"/>
            <a:ext cx="4495800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001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Contoh-Contoh Kertas Undi Yang Di Tolak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3962400" cy="505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066800"/>
            <a:ext cx="4419600" cy="556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001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Contoh-Contoh Kertas Undi Yang Boleh Di Terima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4191000" cy="513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90600"/>
            <a:ext cx="4267200" cy="556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001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Contoh-Contoh Kertas Undi Yang Boleh Di Terima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4038600" cy="5211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14400"/>
            <a:ext cx="4267200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001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Contoh-Contoh Kertas Undi Yang Boleh Di Terima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42672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14400"/>
            <a:ext cx="42672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001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Contoh-Contoh Kertas Undi Yang Boleh Di Terima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4114800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14400"/>
            <a:ext cx="4267200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001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Contoh-Contoh Kertas Undi Yang Boleh Di Terima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4038600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838200"/>
            <a:ext cx="4419600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001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Contoh-Contoh Kertas Undi Yang Boleh Di Terima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9624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838200"/>
            <a:ext cx="44196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001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Contoh-Contoh Kertas Undi Yang Boleh Di Terima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4191000" cy="601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838200"/>
            <a:ext cx="4495800" cy="601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838200" y="5181600"/>
            <a:ext cx="2819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Kertas tiada tindik</a:t>
            </a:r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 flipH="1" flipV="1">
            <a:off x="912813" y="2436813"/>
            <a:ext cx="1069975" cy="28225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8001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Contoh-Contoh Kertas Undi Yang Di Tolak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95</Words>
  <Application>Microsoft Office PowerPoint</Application>
  <PresentationFormat>On-screen Show (4:3)</PresentationFormat>
  <Paragraphs>15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POLLING AGENT (EP-EJEN PENGUNDIAN)</dc:title>
  <dc:creator>we</dc:creator>
  <cp:lastModifiedBy>PY Wong</cp:lastModifiedBy>
  <cp:revision>9</cp:revision>
  <dcterms:modified xsi:type="dcterms:W3CDTF">2011-03-23T04:12:32Z</dcterms:modified>
</cp:coreProperties>
</file>