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62" r:id="rId4"/>
    <p:sldId id="263" r:id="rId5"/>
    <p:sldId id="264" r:id="rId6"/>
    <p:sldId id="271" r:id="rId7"/>
    <p:sldId id="272" r:id="rId8"/>
    <p:sldId id="266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6" r:id="rId17"/>
    <p:sldId id="281" r:id="rId18"/>
    <p:sldId id="277" r:id="rId19"/>
    <p:sldId id="282" r:id="rId20"/>
    <p:sldId id="283" r:id="rId21"/>
    <p:sldId id="278" r:id="rId22"/>
    <p:sldId id="317" r:id="rId23"/>
    <p:sldId id="279" r:id="rId24"/>
    <p:sldId id="280" r:id="rId25"/>
    <p:sldId id="284" r:id="rId26"/>
    <p:sldId id="286" r:id="rId27"/>
    <p:sldId id="285" r:id="rId28"/>
    <p:sldId id="287" r:id="rId29"/>
    <p:sldId id="288" r:id="rId30"/>
    <p:sldId id="289" r:id="rId31"/>
    <p:sldId id="316" r:id="rId32"/>
    <p:sldId id="291" r:id="rId33"/>
    <p:sldId id="294" r:id="rId34"/>
    <p:sldId id="297" r:id="rId35"/>
    <p:sldId id="295" r:id="rId36"/>
    <p:sldId id="296" r:id="rId37"/>
    <p:sldId id="314" r:id="rId38"/>
    <p:sldId id="298" r:id="rId39"/>
    <p:sldId id="290" r:id="rId40"/>
    <p:sldId id="293" r:id="rId41"/>
    <p:sldId id="313" r:id="rId42"/>
    <p:sldId id="315" r:id="rId43"/>
    <p:sldId id="292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8" r:id="rId53"/>
    <p:sldId id="307" r:id="rId54"/>
    <p:sldId id="309" r:id="rId55"/>
    <p:sldId id="312" r:id="rId56"/>
    <p:sldId id="310" r:id="rId57"/>
    <p:sldId id="311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74855-BE55-7041-A7B5-068960BA249D}" type="datetimeFigureOut">
              <a:rPr lang="en-US" smtClean="0"/>
              <a:t>31/10/16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51598-5BE6-EB4F-9C5C-93011C793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624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C57D4-B410-F247-867A-17B500620D75}" type="datetimeFigureOut">
              <a:rPr lang="en-US" smtClean="0"/>
              <a:t>31/10/16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FDBA0-A594-0D4B-961E-DF4B688FB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047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jam</a:t>
            </a:r>
          </a:p>
          <a:p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kenal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cerita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Alkitab</a:t>
            </a:r>
            <a:r>
              <a:rPr lang="en-US" baseline="0" dirty="0" smtClean="0"/>
              <a:t> +30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FDBA0-A594-0D4B-961E-DF4B688FB5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3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9172" cy="4878502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8502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85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47870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683103"/>
                </a:solidFill>
              </a:defRPr>
            </a:lvl1pPr>
          </a:lstStyle>
          <a:p>
            <a:r>
              <a:rPr lang="en-US" smtClean="0"/>
              <a:t>SFX RCIA BM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870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683103"/>
                </a:solidFill>
              </a:defRPr>
            </a:lvl1pPr>
          </a:lstStyle>
          <a:p>
            <a:r>
              <a:rPr lang="en-US" smtClean="0"/>
              <a:t>Alkitab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478702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683103"/>
                </a:solidFill>
              </a:defRPr>
            </a:lvl1pPr>
          </a:lstStyle>
          <a:p>
            <a:fld id="{DDC97DB6-38E0-FD4F-B4F5-02ACBC0284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65434" y="0"/>
            <a:ext cx="1078566" cy="12326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200"/>
        </a:spcBef>
        <a:spcAft>
          <a:spcPts val="0"/>
        </a:spcAft>
        <a:buSzPct val="90000"/>
        <a:buFont typeface="Wingdings" pitchFamily="2" charset="2"/>
        <a:buChar char=""/>
        <a:defRPr sz="2400" b="1" kern="1200">
          <a:solidFill>
            <a:srgbClr val="9D4A05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spcAft>
          <a:spcPts val="0"/>
        </a:spcAft>
        <a:buSzPct val="90000"/>
        <a:buFont typeface="Wingdings" pitchFamily="2" charset="2"/>
        <a:buChar char=""/>
        <a:defRPr sz="2200" b="1" kern="1200">
          <a:solidFill>
            <a:srgbClr val="9D4A05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b="1" kern="1200">
          <a:solidFill>
            <a:srgbClr val="9D4A05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b="1" kern="1200">
          <a:solidFill>
            <a:srgbClr val="9D4A05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b="1" kern="1200">
          <a:solidFill>
            <a:srgbClr val="9D4A05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renunganpagi.blogspot.com/" TargetMode="External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idupkatolik.com/alkitab-haria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revirharian" TargetMode="External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irifica.net/2015/08/01/1-agustus-sabtu-peringatan-wajib-santo-alfonsus-maria-de-liguori-uskup-pujangga-ibadat-pagi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nunganharian.net/" TargetMode="External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irhidupblog.blogspot.com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abda.org/harian/" TargetMode="External"/><Relationship Id="rId3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da.org/" TargetMode="External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karisti.org/bible/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Alkitab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Siri</a:t>
            </a:r>
            <a:r>
              <a:rPr lang="en-US" dirty="0" smtClean="0"/>
              <a:t> RCIA</a:t>
            </a:r>
          </a:p>
          <a:p>
            <a:r>
              <a:rPr lang="en-US" dirty="0" smtClean="0"/>
              <a:t>SFX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8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Bahagian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koleksi</a:t>
            </a:r>
            <a:r>
              <a:rPr lang="en-US" dirty="0" smtClean="0"/>
              <a:t> </a:t>
            </a:r>
            <a:r>
              <a:rPr lang="en-US" dirty="0" err="1" smtClean="0"/>
              <a:t>kitab-kitab</a:t>
            </a:r>
            <a:endParaRPr lang="en-US" dirty="0" smtClean="0"/>
          </a:p>
          <a:p>
            <a:r>
              <a:rPr lang="en-US" dirty="0" err="1" smtClean="0"/>
              <a:t>Kitab-kitab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dikumpulkan</a:t>
            </a:r>
            <a:r>
              <a:rPr lang="en-US" dirty="0" smtClean="0"/>
              <a:t> 2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chemeClr val="bg1"/>
                </a:solidFill>
              </a:rPr>
              <a:t>Perjanjian</a:t>
            </a:r>
            <a:r>
              <a:rPr lang="en-US" sz="4000" dirty="0" smtClean="0">
                <a:solidFill>
                  <a:schemeClr val="bg1"/>
                </a:solidFill>
              </a:rPr>
              <a:t> Lama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chemeClr val="bg1"/>
                </a:solidFill>
              </a:rPr>
              <a:t>Perjanjian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Baru</a:t>
            </a:r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dirty="0" err="1" smtClean="0"/>
              <a:t>Perjanjian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Allah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umatNya</a:t>
            </a:r>
            <a:endParaRPr lang="en-US" dirty="0" smtClean="0"/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kitab</a:t>
            </a:r>
            <a:r>
              <a:rPr lang="en-US" dirty="0" smtClean="0"/>
              <a:t> </a:t>
            </a:r>
            <a:r>
              <a:rPr lang="en-US" dirty="0" err="1" smtClean="0"/>
              <a:t>dibahagikan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endParaRPr lang="en-US" dirty="0" smtClean="0"/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dibahagikan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138" y="1950458"/>
            <a:ext cx="3058761" cy="203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Perjanjian</a:t>
            </a:r>
            <a:r>
              <a:rPr lang="en-US" dirty="0" smtClean="0"/>
              <a:t> Lama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Bahagian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tebal</a:t>
            </a:r>
            <a:endParaRPr lang="en-US" dirty="0" smtClean="0"/>
          </a:p>
          <a:p>
            <a:r>
              <a:rPr lang="en-US" dirty="0" smtClean="0"/>
              <a:t>46 </a:t>
            </a:r>
            <a:r>
              <a:rPr lang="en-US" dirty="0" err="1" smtClean="0"/>
              <a:t>kitab</a:t>
            </a:r>
            <a:r>
              <a:rPr lang="en-US" dirty="0" smtClean="0"/>
              <a:t> </a:t>
            </a:r>
            <a:r>
              <a:rPr lang="en-US" dirty="0" err="1" smtClean="0"/>
              <a:t>kesemuanya</a:t>
            </a:r>
            <a:endParaRPr lang="en-US" dirty="0" smtClean="0"/>
          </a:p>
          <a:p>
            <a:r>
              <a:rPr lang="en-US" dirty="0" err="1" smtClean="0"/>
              <a:t>Menceritakan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orang </a:t>
            </a:r>
            <a:r>
              <a:rPr lang="en-US" dirty="0" err="1" smtClean="0"/>
              <a:t>Yahudi</a:t>
            </a:r>
            <a:endParaRPr lang="en-US" dirty="0" smtClean="0"/>
          </a:p>
          <a:p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r>
              <a:rPr lang="en-US" dirty="0" smtClean="0"/>
              <a:t> </a:t>
            </a:r>
            <a:r>
              <a:rPr lang="en-US" dirty="0" err="1" smtClean="0"/>
              <a:t>Yahudi</a:t>
            </a:r>
            <a:endParaRPr lang="en-US" dirty="0" smtClean="0"/>
          </a:p>
          <a:p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1300 SM </a:t>
            </a:r>
            <a:r>
              <a:rPr lang="en-US" dirty="0" err="1" smtClean="0"/>
              <a:t>sampai</a:t>
            </a:r>
            <a:r>
              <a:rPr lang="en-US" dirty="0" smtClean="0"/>
              <a:t> 200SM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4483099"/>
            <a:ext cx="4309038" cy="23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2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Kumpulan </a:t>
            </a:r>
            <a:r>
              <a:rPr lang="en-US" dirty="0" err="1" smtClean="0"/>
              <a:t>kitab</a:t>
            </a:r>
            <a:r>
              <a:rPr lang="en-US" dirty="0" smtClean="0"/>
              <a:t> </a:t>
            </a:r>
            <a:r>
              <a:rPr lang="en-US" dirty="0" err="1" smtClean="0"/>
              <a:t>Perjanjian</a:t>
            </a:r>
            <a:r>
              <a:rPr lang="en-US" dirty="0" smtClean="0"/>
              <a:t> Lama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Taurat</a:t>
            </a:r>
            <a:endParaRPr lang="en-US" dirty="0" smtClean="0"/>
          </a:p>
          <a:p>
            <a:r>
              <a:rPr lang="en-US" dirty="0" err="1" smtClean="0"/>
              <a:t>Kitab-kitab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endParaRPr lang="en-US" dirty="0" smtClean="0"/>
          </a:p>
          <a:p>
            <a:r>
              <a:rPr lang="en-US" dirty="0" err="1" smtClean="0"/>
              <a:t>Kitab-kitab</a:t>
            </a:r>
            <a:r>
              <a:rPr lang="en-US" dirty="0" smtClean="0"/>
              <a:t> </a:t>
            </a:r>
            <a:r>
              <a:rPr lang="en-US" dirty="0" err="1" smtClean="0"/>
              <a:t>Kebijaksanaan</a:t>
            </a:r>
            <a:endParaRPr lang="en-US" dirty="0" smtClean="0"/>
          </a:p>
          <a:p>
            <a:r>
              <a:rPr lang="en-US" dirty="0" err="1" smtClean="0"/>
              <a:t>Nabi-nabi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279900"/>
            <a:ext cx="47371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8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Taurat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095056"/>
          </a:xfrm>
        </p:spPr>
        <p:txBody>
          <a:bodyPr numCol="3">
            <a:normAutofit/>
          </a:bodyPr>
          <a:lstStyle/>
          <a:p>
            <a:pPr marL="0" indent="0" defTabSz="936625">
              <a:buNone/>
            </a:pPr>
            <a:r>
              <a:rPr lang="en-US" sz="2400" dirty="0" err="1" smtClean="0"/>
              <a:t>Kejadian</a:t>
            </a:r>
            <a:endParaRPr lang="en-US" sz="2400" dirty="0" smtClean="0"/>
          </a:p>
          <a:p>
            <a:pPr marL="0" indent="0" defTabSz="936625">
              <a:buNone/>
            </a:pPr>
            <a:r>
              <a:rPr lang="en-US" sz="2400" dirty="0" err="1" smtClean="0"/>
              <a:t>Keluaran</a:t>
            </a:r>
            <a:endParaRPr lang="en-US" sz="2400" dirty="0" smtClean="0"/>
          </a:p>
          <a:p>
            <a:pPr marL="0" indent="0" defTabSz="936625">
              <a:buNone/>
            </a:pPr>
            <a:r>
              <a:rPr lang="en-US" sz="2400" dirty="0" err="1" smtClean="0"/>
              <a:t>Imamat</a:t>
            </a:r>
            <a:endParaRPr lang="en-US" sz="2400" dirty="0" smtClean="0"/>
          </a:p>
          <a:p>
            <a:pPr marL="0" indent="0" defTabSz="936625">
              <a:buNone/>
            </a:pPr>
            <a:r>
              <a:rPr lang="en-US" sz="2400" dirty="0" err="1" smtClean="0"/>
              <a:t>Bilangan</a:t>
            </a:r>
            <a:endParaRPr lang="en-US" sz="2400" dirty="0" smtClean="0"/>
          </a:p>
          <a:p>
            <a:pPr marL="0" indent="0" defTabSz="936625">
              <a:buNone/>
            </a:pPr>
            <a:r>
              <a:rPr lang="en-US" sz="2400" dirty="0" err="1" smtClean="0"/>
              <a:t>Ulangan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54414"/>
            <a:ext cx="8229600" cy="3524287"/>
          </a:xfrm>
        </p:spPr>
        <p:txBody>
          <a:bodyPr>
            <a:noAutofit/>
          </a:bodyPr>
          <a:lstStyle/>
          <a:p>
            <a:pPr marL="355600" indent="-355600"/>
            <a:r>
              <a:rPr lang="en-US" sz="2200" dirty="0" err="1" smtClean="0"/>
              <a:t>Kitab-kitab</a:t>
            </a:r>
            <a:r>
              <a:rPr lang="en-US" sz="2200" dirty="0" smtClean="0"/>
              <a:t> yang </a:t>
            </a:r>
            <a:r>
              <a:rPr lang="en-US" sz="2200" dirty="0" err="1" smtClean="0"/>
              <a:t>asal</a:t>
            </a:r>
            <a:endParaRPr lang="en-US" sz="2200" dirty="0" smtClean="0"/>
          </a:p>
          <a:p>
            <a:pPr marL="355600" indent="-355600"/>
            <a:r>
              <a:rPr lang="en-US" sz="2200" dirty="0" err="1" smtClean="0"/>
              <a:t>Sejarah</a:t>
            </a:r>
            <a:r>
              <a:rPr lang="en-US" sz="2200" dirty="0" smtClean="0"/>
              <a:t> </a:t>
            </a:r>
            <a:r>
              <a:rPr lang="en-US" sz="2200" dirty="0" err="1" smtClean="0"/>
              <a:t>keselamatan</a:t>
            </a:r>
            <a:r>
              <a:rPr lang="en-US" sz="2200" dirty="0" smtClean="0"/>
              <a:t> </a:t>
            </a:r>
            <a:r>
              <a:rPr lang="en-US" sz="2200" dirty="0" err="1" smtClean="0"/>
              <a:t>umat</a:t>
            </a:r>
            <a:r>
              <a:rPr lang="en-US" sz="2200" dirty="0" smtClean="0"/>
              <a:t> </a:t>
            </a:r>
            <a:r>
              <a:rPr lang="en-US" sz="2200" dirty="0" err="1" smtClean="0"/>
              <a:t>Yahudi</a:t>
            </a:r>
            <a:endParaRPr lang="en-US" sz="2200" dirty="0" smtClean="0"/>
          </a:p>
          <a:p>
            <a:pPr marL="355600" indent="-355600"/>
            <a:r>
              <a:rPr lang="en-US" sz="2200" dirty="0" err="1" smtClean="0"/>
              <a:t>Banyak</a:t>
            </a:r>
            <a:r>
              <a:rPr lang="en-US" sz="2200" dirty="0" smtClean="0"/>
              <a:t> </a:t>
            </a:r>
            <a:r>
              <a:rPr lang="en-US" sz="2200" dirty="0" err="1" smtClean="0"/>
              <a:t>cerita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zaman</a:t>
            </a:r>
            <a:r>
              <a:rPr lang="en-US" sz="2200" dirty="0" smtClean="0"/>
              <a:t> </a:t>
            </a:r>
            <a:r>
              <a:rPr lang="en-US" sz="2200" dirty="0" err="1" smtClean="0"/>
              <a:t>purba</a:t>
            </a:r>
            <a:r>
              <a:rPr lang="en-US" sz="2200" dirty="0" smtClean="0"/>
              <a:t> </a:t>
            </a:r>
            <a:r>
              <a:rPr lang="en-US" sz="2200" dirty="0" err="1" smtClean="0"/>
              <a:t>umat</a:t>
            </a:r>
            <a:r>
              <a:rPr lang="en-US" sz="2200" dirty="0" smtClean="0"/>
              <a:t> </a:t>
            </a:r>
          </a:p>
          <a:p>
            <a:pPr lvl="1"/>
            <a:r>
              <a:rPr lang="en-US" sz="2200" dirty="0" err="1" smtClean="0"/>
              <a:t>Kejadian</a:t>
            </a:r>
            <a:r>
              <a:rPr lang="en-US" sz="2200" dirty="0" smtClean="0"/>
              <a:t> – Bab 1-11: </a:t>
            </a:r>
            <a:r>
              <a:rPr lang="en-US" sz="2200" dirty="0" err="1" smtClean="0"/>
              <a:t>Cerita</a:t>
            </a:r>
            <a:r>
              <a:rPr lang="en-US" sz="2200" dirty="0" smtClean="0"/>
              <a:t> patriarch lama; Bab 12-50: </a:t>
            </a:r>
            <a:r>
              <a:rPr lang="en-US" sz="2200" dirty="0" err="1" smtClean="0"/>
              <a:t>Cerita</a:t>
            </a:r>
            <a:r>
              <a:rPr lang="en-US" sz="2200" dirty="0" smtClean="0"/>
              <a:t> Abraham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keluarganya</a:t>
            </a:r>
            <a:endParaRPr lang="en-US" sz="2200" dirty="0"/>
          </a:p>
          <a:p>
            <a:pPr lvl="1"/>
            <a:r>
              <a:rPr lang="en-US" sz="2200" dirty="0" err="1" smtClean="0"/>
              <a:t>Keluaran</a:t>
            </a:r>
            <a:r>
              <a:rPr lang="en-US" sz="2200" dirty="0" smtClean="0"/>
              <a:t> – </a:t>
            </a:r>
            <a:r>
              <a:rPr lang="en-US" sz="2200" dirty="0" err="1"/>
              <a:t>P</a:t>
            </a:r>
            <a:r>
              <a:rPr lang="en-US" sz="2200" dirty="0" err="1" smtClean="0"/>
              <a:t>enyelamatan</a:t>
            </a:r>
            <a:r>
              <a:rPr lang="en-US" sz="2200" dirty="0" smtClean="0"/>
              <a:t> </a:t>
            </a:r>
            <a:r>
              <a:rPr lang="en-US" sz="2200" dirty="0" err="1" smtClean="0"/>
              <a:t>umat</a:t>
            </a:r>
            <a:r>
              <a:rPr lang="en-US" sz="2200" dirty="0" smtClean="0"/>
              <a:t> </a:t>
            </a:r>
            <a:r>
              <a:rPr lang="en-US" sz="2200" dirty="0" err="1" smtClean="0"/>
              <a:t>Yahudi</a:t>
            </a:r>
            <a:r>
              <a:rPr lang="en-US" sz="2200" dirty="0" smtClean="0"/>
              <a:t> </a:t>
            </a:r>
            <a:r>
              <a:rPr lang="en-US" sz="2200" dirty="0" err="1" smtClean="0"/>
              <a:t>dipimpin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smtClean="0"/>
              <a:t> Musa</a:t>
            </a:r>
            <a:endParaRPr lang="en-US" sz="2200" dirty="0" smtClean="0"/>
          </a:p>
          <a:p>
            <a:pPr marL="355600" indent="-355600"/>
            <a:r>
              <a:rPr lang="en-US" sz="2200" dirty="0" err="1" smtClean="0"/>
              <a:t>Mengandungi</a:t>
            </a:r>
            <a:r>
              <a:rPr lang="en-US" sz="2200" dirty="0" smtClean="0"/>
              <a:t> </a:t>
            </a:r>
            <a:r>
              <a:rPr lang="en-US" sz="2200" dirty="0" err="1" smtClean="0"/>
              <a:t>hukum</a:t>
            </a:r>
            <a:r>
              <a:rPr lang="en-US" sz="2200" dirty="0" smtClean="0"/>
              <a:t> </a:t>
            </a:r>
            <a:r>
              <a:rPr lang="en-US" sz="2200" dirty="0" err="1" smtClean="0"/>
              <a:t>umat</a:t>
            </a:r>
            <a:r>
              <a:rPr lang="en-US" sz="2200" dirty="0" smtClean="0"/>
              <a:t> </a:t>
            </a:r>
            <a:r>
              <a:rPr lang="en-US" sz="2200" dirty="0" err="1" smtClean="0"/>
              <a:t>Yahudi</a:t>
            </a:r>
            <a:r>
              <a:rPr lang="en-US" sz="2200" dirty="0" smtClean="0"/>
              <a:t> – </a:t>
            </a:r>
            <a:r>
              <a:rPr lang="en-US" sz="2200" dirty="0" err="1" smtClean="0"/>
              <a:t>Imamat</a:t>
            </a:r>
            <a:r>
              <a:rPr lang="en-US" sz="2200" dirty="0" smtClean="0"/>
              <a:t>, </a:t>
            </a:r>
            <a:r>
              <a:rPr lang="en-US" sz="2200" dirty="0" err="1" smtClean="0"/>
              <a:t>Bilangan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Ulangan</a:t>
            </a:r>
            <a:endParaRPr lang="en-US" sz="2200" dirty="0" smtClean="0"/>
          </a:p>
          <a:p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315" y="2071576"/>
            <a:ext cx="2804784" cy="207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1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Kitab-kitab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ejarah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1663025"/>
          </a:xfrm>
        </p:spPr>
        <p:txBody>
          <a:bodyPr numCol="4">
            <a:normAutofit lnSpcReduction="10000"/>
          </a:bodyPr>
          <a:lstStyle/>
          <a:p>
            <a:pPr marL="0" indent="0" defTabSz="936625">
              <a:buNone/>
            </a:pPr>
            <a:r>
              <a:rPr lang="en-US" sz="2000" dirty="0" err="1" smtClean="0"/>
              <a:t>Yosua</a:t>
            </a:r>
            <a:endParaRPr lang="en-US" sz="2000" dirty="0" smtClean="0"/>
          </a:p>
          <a:p>
            <a:pPr marL="0" indent="0" defTabSz="936625">
              <a:buNone/>
            </a:pPr>
            <a:r>
              <a:rPr lang="en-US" sz="2000" dirty="0" smtClean="0"/>
              <a:t>Hakim-hakim</a:t>
            </a:r>
          </a:p>
          <a:p>
            <a:pPr marL="0" indent="0" defTabSz="936625">
              <a:buNone/>
            </a:pPr>
            <a:r>
              <a:rPr lang="en-US" sz="2000" dirty="0" smtClean="0"/>
              <a:t>Rut</a:t>
            </a:r>
          </a:p>
          <a:p>
            <a:pPr marL="0" indent="0" defTabSz="936625">
              <a:buNone/>
            </a:pPr>
            <a:r>
              <a:rPr lang="en-US" sz="2000" dirty="0" smtClean="0"/>
              <a:t>1 &amp; 2 Samuel</a:t>
            </a:r>
          </a:p>
          <a:p>
            <a:pPr marL="0" indent="0" defTabSz="936625">
              <a:buNone/>
            </a:pPr>
            <a:r>
              <a:rPr lang="en-US" sz="2000" dirty="0" smtClean="0"/>
              <a:t>1 &amp; 2 Raja-raja</a:t>
            </a:r>
          </a:p>
          <a:p>
            <a:pPr marL="0" indent="0" defTabSz="936625">
              <a:buNone/>
            </a:pPr>
            <a:r>
              <a:rPr lang="en-US" sz="2000" dirty="0" smtClean="0"/>
              <a:t>1 &amp; 2 </a:t>
            </a:r>
            <a:r>
              <a:rPr lang="en-US" sz="2000" dirty="0" err="1" smtClean="0"/>
              <a:t>Tawarikh</a:t>
            </a:r>
            <a:endParaRPr lang="en-US" sz="2000" dirty="0" smtClean="0"/>
          </a:p>
          <a:p>
            <a:pPr marL="0" indent="0" defTabSz="936625">
              <a:buNone/>
            </a:pPr>
            <a:r>
              <a:rPr lang="en-US" sz="2000" dirty="0" smtClean="0"/>
              <a:t>Ezra</a:t>
            </a:r>
          </a:p>
          <a:p>
            <a:pPr marL="0" indent="0" defTabSz="936625">
              <a:buNone/>
            </a:pPr>
            <a:r>
              <a:rPr lang="en-US" sz="2000" dirty="0" err="1" smtClean="0"/>
              <a:t>Nehemia</a:t>
            </a:r>
            <a:endParaRPr lang="en-US" sz="2000" dirty="0" smtClean="0"/>
          </a:p>
          <a:p>
            <a:pPr marL="0" indent="0" defTabSz="936625">
              <a:buNone/>
            </a:pPr>
            <a:r>
              <a:rPr lang="en-US" sz="2000" dirty="0" smtClean="0"/>
              <a:t>Ester</a:t>
            </a:r>
          </a:p>
          <a:p>
            <a:pPr marL="0" indent="0" defTabSz="936625">
              <a:buNone/>
            </a:pPr>
            <a:r>
              <a:rPr lang="en-US" sz="2000" dirty="0" err="1" smtClean="0"/>
              <a:t>Tobit</a:t>
            </a:r>
            <a:endParaRPr lang="en-US" sz="2000" dirty="0" smtClean="0"/>
          </a:p>
          <a:p>
            <a:pPr marL="0" indent="0" defTabSz="936625">
              <a:buNone/>
            </a:pPr>
            <a:r>
              <a:rPr lang="en-US" sz="2000" dirty="0" err="1" smtClean="0"/>
              <a:t>Yudit</a:t>
            </a:r>
            <a:endParaRPr lang="en-US" sz="2000" dirty="0" smtClean="0"/>
          </a:p>
          <a:p>
            <a:pPr marL="0" indent="0" defTabSz="936625">
              <a:buNone/>
            </a:pPr>
            <a:r>
              <a:rPr lang="en-US" sz="2000" dirty="0" smtClean="0"/>
              <a:t>1 &amp; 2 </a:t>
            </a:r>
            <a:r>
              <a:rPr lang="en-US" sz="2000" dirty="0" err="1" smtClean="0"/>
              <a:t>Makabe</a:t>
            </a:r>
            <a:endParaRPr lang="en-US" sz="2000" dirty="0" smtClean="0"/>
          </a:p>
          <a:p>
            <a:pPr marL="0" indent="0" defTabSz="936625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07510"/>
            <a:ext cx="8229600" cy="3054251"/>
          </a:xfrm>
        </p:spPr>
        <p:txBody>
          <a:bodyPr>
            <a:noAutofit/>
          </a:bodyPr>
          <a:lstStyle/>
          <a:p>
            <a:pPr marL="355600" indent="-355600">
              <a:lnSpc>
                <a:spcPct val="80000"/>
              </a:lnSpc>
            </a:pPr>
            <a:r>
              <a:rPr lang="en-US" sz="2000" dirty="0" err="1" smtClean="0"/>
              <a:t>Yosua</a:t>
            </a:r>
            <a:r>
              <a:rPr lang="en-US" sz="2000" dirty="0" smtClean="0"/>
              <a:t>, Hakim, Samuel, Raja - </a:t>
            </a:r>
            <a:r>
              <a:rPr lang="en-US" sz="2000" dirty="0" err="1" smtClean="0"/>
              <a:t>Menyambung</a:t>
            </a:r>
            <a:r>
              <a:rPr lang="en-US" sz="2000" dirty="0" smtClean="0"/>
              <a:t> </a:t>
            </a:r>
            <a:r>
              <a:rPr lang="en-US" sz="2000" dirty="0" err="1" smtClean="0"/>
              <a:t>cerita</a:t>
            </a:r>
            <a:r>
              <a:rPr lang="en-US" sz="2000" dirty="0" smtClean="0"/>
              <a:t> </a:t>
            </a:r>
            <a:r>
              <a:rPr lang="en-US" sz="2000" dirty="0" err="1" smtClean="0"/>
              <a:t>umat</a:t>
            </a:r>
            <a:r>
              <a:rPr lang="en-US" sz="2000" dirty="0" smtClean="0"/>
              <a:t> </a:t>
            </a:r>
            <a:r>
              <a:rPr lang="en-US" sz="2000" dirty="0" err="1" smtClean="0"/>
              <a:t>Yahudi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kitab</a:t>
            </a:r>
            <a:r>
              <a:rPr lang="en-US" sz="2000" dirty="0" smtClean="0"/>
              <a:t> </a:t>
            </a:r>
            <a:r>
              <a:rPr lang="en-US" sz="2000" dirty="0" err="1" smtClean="0"/>
              <a:t>Keluaran</a:t>
            </a:r>
            <a:r>
              <a:rPr lang="en-US" sz="2000" dirty="0" smtClean="0"/>
              <a:t>, </a:t>
            </a:r>
            <a:r>
              <a:rPr lang="en-US" sz="2000" dirty="0" err="1" smtClean="0"/>
              <a:t>penaklukan</a:t>
            </a:r>
            <a:r>
              <a:rPr lang="en-US" sz="2000" dirty="0" smtClean="0"/>
              <a:t> </a:t>
            </a:r>
            <a:r>
              <a:rPr lang="en-US" sz="2000" dirty="0" err="1" smtClean="0"/>
              <a:t>Palestin</a:t>
            </a:r>
            <a:r>
              <a:rPr lang="en-US" sz="2000" dirty="0" smtClean="0"/>
              <a:t>, </a:t>
            </a:r>
            <a:r>
              <a:rPr lang="en-US" sz="2000" dirty="0" err="1" smtClean="0"/>
              <a:t>perintah</a:t>
            </a:r>
            <a:r>
              <a:rPr lang="en-US" sz="2000" dirty="0" smtClean="0"/>
              <a:t> hakim &amp; raja 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buangan</a:t>
            </a:r>
            <a:endParaRPr lang="en-US" sz="2000" dirty="0" smtClean="0"/>
          </a:p>
          <a:p>
            <a:pPr marL="635000" lvl="1" indent="-279400">
              <a:lnSpc>
                <a:spcPct val="80000"/>
              </a:lnSpc>
            </a:pPr>
            <a:r>
              <a:rPr lang="en-US" sz="2000" dirty="0" err="1" smtClean="0"/>
              <a:t>Tawarikh</a:t>
            </a:r>
            <a:r>
              <a:rPr lang="en-US" sz="2000" dirty="0" smtClean="0"/>
              <a:t> – </a:t>
            </a:r>
            <a:r>
              <a:rPr lang="en-US" sz="2000" dirty="0" err="1" smtClean="0"/>
              <a:t>ringkasan</a:t>
            </a:r>
            <a:r>
              <a:rPr lang="en-US" sz="2000" dirty="0" smtClean="0"/>
              <a:t> </a:t>
            </a:r>
            <a:r>
              <a:rPr lang="en-US" sz="2000" dirty="0" err="1" smtClean="0"/>
              <a:t>kesemua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endParaRPr lang="en-US" sz="2000" dirty="0" smtClean="0"/>
          </a:p>
          <a:p>
            <a:pPr marL="355600" indent="-355600">
              <a:lnSpc>
                <a:spcPct val="80000"/>
              </a:lnSpc>
            </a:pPr>
            <a:r>
              <a:rPr lang="en-US" sz="2000" dirty="0" err="1" smtClean="0"/>
              <a:t>Termasuk</a:t>
            </a:r>
            <a:r>
              <a:rPr lang="en-US" sz="2000" dirty="0" smtClean="0"/>
              <a:t> </a:t>
            </a:r>
            <a:r>
              <a:rPr lang="en-US" sz="2000" dirty="0" err="1" smtClean="0"/>
              <a:t>watak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Raja David, </a:t>
            </a:r>
            <a:r>
              <a:rPr lang="en-US" sz="2000" dirty="0"/>
              <a:t>S</a:t>
            </a:r>
            <a:r>
              <a:rPr lang="en-US" sz="2000" dirty="0" smtClean="0"/>
              <a:t>olomon, Samson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Nabi-nabi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Elijah, Elisha </a:t>
            </a:r>
            <a:r>
              <a:rPr lang="en-US" sz="2000" dirty="0" err="1" smtClean="0"/>
              <a:t>dan</a:t>
            </a:r>
            <a:r>
              <a:rPr lang="en-US" sz="2000" dirty="0" smtClean="0"/>
              <a:t> Samuel</a:t>
            </a:r>
          </a:p>
          <a:p>
            <a:pPr marL="355600" indent="-355600">
              <a:lnSpc>
                <a:spcPct val="80000"/>
              </a:lnSpc>
            </a:pPr>
            <a:r>
              <a:rPr lang="en-US" sz="2000" dirty="0" smtClean="0"/>
              <a:t>Rut, </a:t>
            </a:r>
            <a:r>
              <a:rPr lang="en-US" sz="2000" dirty="0" err="1" smtClean="0"/>
              <a:t>Tobit</a:t>
            </a:r>
            <a:r>
              <a:rPr lang="en-US" sz="2000" dirty="0" smtClean="0"/>
              <a:t> &amp; </a:t>
            </a:r>
            <a:r>
              <a:rPr lang="en-US" sz="2000" dirty="0" err="1" smtClean="0"/>
              <a:t>Yudit</a:t>
            </a:r>
            <a:r>
              <a:rPr lang="en-US" sz="2000" dirty="0" smtClean="0"/>
              <a:t> – </a:t>
            </a:r>
            <a:r>
              <a:rPr lang="en-US" sz="2000" dirty="0" err="1" smtClean="0"/>
              <a:t>cerita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peribadi</a:t>
            </a:r>
            <a:r>
              <a:rPr lang="en-US" sz="2000" dirty="0" smtClean="0"/>
              <a:t> </a:t>
            </a:r>
            <a:r>
              <a:rPr lang="en-US" sz="2000" dirty="0" err="1" smtClean="0"/>
              <a:t>bertema</a:t>
            </a:r>
            <a:r>
              <a:rPr lang="en-US" sz="2000" dirty="0" smtClean="0"/>
              <a:t> </a:t>
            </a:r>
            <a:r>
              <a:rPr lang="en-US" sz="2000" dirty="0" err="1" smtClean="0"/>
              <a:t>ketaatan</a:t>
            </a:r>
            <a:endParaRPr lang="en-US" sz="2000" dirty="0" smtClean="0"/>
          </a:p>
          <a:p>
            <a:pPr marL="355600" indent="-355600">
              <a:lnSpc>
                <a:spcPct val="80000"/>
              </a:lnSpc>
            </a:pPr>
            <a:r>
              <a:rPr lang="en-US" sz="2000" dirty="0" smtClean="0"/>
              <a:t>Ezra &amp; </a:t>
            </a:r>
            <a:r>
              <a:rPr lang="en-US" sz="2000" dirty="0" err="1" smtClean="0"/>
              <a:t>Nehemia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nabi-nabi</a:t>
            </a:r>
            <a:r>
              <a:rPr lang="en-US" sz="2000" dirty="0" smtClean="0"/>
              <a:t> </a:t>
            </a:r>
            <a:r>
              <a:rPr lang="en-US" sz="2000" dirty="0" err="1" smtClean="0"/>
              <a:t>Yahudi</a:t>
            </a:r>
            <a:endParaRPr lang="en-US" sz="2000" dirty="0" smtClean="0"/>
          </a:p>
          <a:p>
            <a:pPr marL="355600" indent="-355600">
              <a:lnSpc>
                <a:spcPct val="80000"/>
              </a:lnSpc>
            </a:pPr>
            <a:r>
              <a:rPr lang="en-US" sz="2000" dirty="0" err="1" smtClean="0"/>
              <a:t>Makabe</a:t>
            </a:r>
            <a:r>
              <a:rPr lang="en-US" sz="2000" dirty="0" smtClean="0"/>
              <a:t> </a:t>
            </a:r>
            <a:r>
              <a:rPr lang="en-US" sz="2000" dirty="0" err="1" smtClean="0"/>
              <a:t>cerita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terbaru</a:t>
            </a:r>
            <a:r>
              <a:rPr lang="en-US" sz="2000" dirty="0" smtClean="0"/>
              <a:t> – </a:t>
            </a:r>
            <a:r>
              <a:rPr lang="en-US" sz="2000" dirty="0" err="1" smtClean="0"/>
              <a:t>selepas</a:t>
            </a:r>
            <a:r>
              <a:rPr lang="en-US" sz="2000" dirty="0" smtClean="0"/>
              <a:t> </a:t>
            </a:r>
            <a:r>
              <a:rPr lang="en-US" sz="2000" dirty="0" err="1" smtClean="0"/>
              <a:t>taklukan</a:t>
            </a:r>
            <a:r>
              <a:rPr lang="en-US" sz="2000" dirty="0" smtClean="0"/>
              <a:t> </a:t>
            </a:r>
            <a:r>
              <a:rPr lang="en-US" sz="2000" dirty="0" err="1" smtClean="0"/>
              <a:t>Yunani</a:t>
            </a: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699" y="1232647"/>
            <a:ext cx="2795301" cy="16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8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Kitab-kitab</a:t>
            </a:r>
            <a:r>
              <a:rPr lang="en-US" dirty="0" smtClean="0"/>
              <a:t> </a:t>
            </a:r>
            <a:r>
              <a:rPr lang="en-US" dirty="0" err="1" smtClean="0"/>
              <a:t>Kebijaksanaan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486200"/>
          </a:xfrm>
        </p:spPr>
        <p:txBody>
          <a:bodyPr numCol="3">
            <a:normAutofit fontScale="92500"/>
          </a:bodyPr>
          <a:lstStyle/>
          <a:p>
            <a:pPr marL="0" indent="0" defTabSz="936625">
              <a:buNone/>
            </a:pPr>
            <a:r>
              <a:rPr lang="en-US" sz="2400" dirty="0" err="1" smtClean="0"/>
              <a:t>Ayub</a:t>
            </a:r>
            <a:endParaRPr lang="en-US" sz="2400" dirty="0" smtClean="0"/>
          </a:p>
          <a:p>
            <a:pPr marL="0" indent="0" defTabSz="936625">
              <a:buNone/>
            </a:pPr>
            <a:r>
              <a:rPr lang="en-US" sz="2400" dirty="0" err="1" smtClean="0"/>
              <a:t>Mazmur</a:t>
            </a:r>
            <a:endParaRPr lang="en-US" sz="2400" dirty="0" smtClean="0"/>
          </a:p>
          <a:p>
            <a:pPr marL="0" indent="0" defTabSz="936625">
              <a:buNone/>
            </a:pPr>
            <a:r>
              <a:rPr lang="en-US" sz="2400" dirty="0" err="1" smtClean="0"/>
              <a:t>Amsal</a:t>
            </a:r>
            <a:endParaRPr lang="en-US" sz="2400" dirty="0" smtClean="0"/>
          </a:p>
          <a:p>
            <a:pPr marL="0" indent="0" defTabSz="936625">
              <a:buNone/>
            </a:pPr>
            <a:r>
              <a:rPr lang="en-US" sz="2400" dirty="0" err="1" smtClean="0"/>
              <a:t>Pengkhotbah</a:t>
            </a:r>
            <a:endParaRPr lang="en-US" sz="2400" dirty="0" smtClean="0"/>
          </a:p>
          <a:p>
            <a:pPr marL="0" indent="0" defTabSz="936625">
              <a:buNone/>
            </a:pPr>
            <a:r>
              <a:rPr lang="en-US" sz="2400" dirty="0" err="1" smtClean="0"/>
              <a:t>Kidung</a:t>
            </a:r>
            <a:r>
              <a:rPr lang="en-US" sz="2400" dirty="0" smtClean="0"/>
              <a:t> </a:t>
            </a:r>
            <a:r>
              <a:rPr lang="en-US" sz="2400" dirty="0" err="1" smtClean="0"/>
              <a:t>Agung</a:t>
            </a:r>
            <a:endParaRPr lang="en-US" sz="2400" dirty="0" smtClean="0"/>
          </a:p>
          <a:p>
            <a:pPr marL="0" indent="0" defTabSz="936625">
              <a:buNone/>
            </a:pPr>
            <a:r>
              <a:rPr lang="en-US" sz="2400" dirty="0" err="1" smtClean="0"/>
              <a:t>Kebijaksanaan</a:t>
            </a:r>
            <a:endParaRPr lang="en-US" sz="2400" dirty="0" smtClean="0"/>
          </a:p>
          <a:p>
            <a:pPr marL="0" indent="0" defTabSz="936625">
              <a:buNone/>
            </a:pPr>
            <a:r>
              <a:rPr lang="en-US" sz="2400" dirty="0" err="1" smtClean="0"/>
              <a:t>Sirakh</a:t>
            </a:r>
            <a:endParaRPr lang="en-US" sz="2400" dirty="0" smtClean="0"/>
          </a:p>
          <a:p>
            <a:pPr marL="0" indent="0" defTabSz="936625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3086401"/>
            <a:ext cx="5491424" cy="3392300"/>
          </a:xfrm>
        </p:spPr>
        <p:txBody>
          <a:bodyPr>
            <a:normAutofit fontScale="92500"/>
          </a:bodyPr>
          <a:lstStyle/>
          <a:p>
            <a:pPr marL="354013" indent="-354013"/>
            <a:r>
              <a:rPr lang="en-US" sz="2400" dirty="0" err="1" smtClean="0"/>
              <a:t>Ayub</a:t>
            </a:r>
            <a:r>
              <a:rPr lang="en-US" sz="2400" dirty="0" smtClean="0"/>
              <a:t> –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cerita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menimbulkan</a:t>
            </a:r>
            <a:r>
              <a:rPr lang="en-US" sz="2400" dirty="0" smtClean="0"/>
              <a:t> </a:t>
            </a:r>
            <a:r>
              <a:rPr lang="en-US" sz="2400" dirty="0" err="1" smtClean="0"/>
              <a:t>ajaran</a:t>
            </a:r>
            <a:r>
              <a:rPr lang="en-US" sz="2400" dirty="0" smtClean="0"/>
              <a:t> </a:t>
            </a:r>
            <a:r>
              <a:rPr lang="en-US" sz="2400" dirty="0" err="1" smtClean="0"/>
              <a:t>kesabaran</a:t>
            </a:r>
            <a:endParaRPr lang="en-US" sz="2400" dirty="0"/>
          </a:p>
          <a:p>
            <a:pPr marL="354013" indent="-354013"/>
            <a:r>
              <a:rPr lang="en-US" sz="2400" dirty="0" err="1" smtClean="0"/>
              <a:t>Mazmur</a:t>
            </a:r>
            <a:r>
              <a:rPr lang="en-US" sz="2400" dirty="0" smtClean="0"/>
              <a:t> – 150 </a:t>
            </a:r>
            <a:r>
              <a:rPr lang="en-US" sz="2400" dirty="0" err="1" smtClean="0"/>
              <a:t>lagu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dikandung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Raja David</a:t>
            </a:r>
          </a:p>
          <a:p>
            <a:pPr marL="354013" indent="-354013"/>
            <a:r>
              <a:rPr lang="en-US" sz="2400" dirty="0" err="1" smtClean="0"/>
              <a:t>Amsal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Pengkhotba</a:t>
            </a:r>
            <a:r>
              <a:rPr lang="en-US" sz="2400" dirty="0" smtClean="0"/>
              <a:t>, </a:t>
            </a:r>
            <a:r>
              <a:rPr lang="en-US" sz="2400" dirty="0" err="1" smtClean="0"/>
              <a:t>Kebijaksanaan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Sirakh</a:t>
            </a:r>
            <a:r>
              <a:rPr lang="en-US" sz="2400" dirty="0" smtClean="0"/>
              <a:t> – kata kata </a:t>
            </a:r>
            <a:r>
              <a:rPr lang="en-US" sz="2400" dirty="0" err="1" smtClean="0"/>
              <a:t>kebijaksanaan</a:t>
            </a:r>
            <a:endParaRPr lang="en-US" sz="2400" dirty="0" smtClean="0"/>
          </a:p>
          <a:p>
            <a:pPr marL="354013" indent="-354013"/>
            <a:r>
              <a:rPr lang="en-US" sz="2400" dirty="0" err="1" smtClean="0"/>
              <a:t>Kidung</a:t>
            </a:r>
            <a:r>
              <a:rPr lang="en-US" sz="2400" dirty="0" smtClean="0"/>
              <a:t> </a:t>
            </a:r>
            <a:r>
              <a:rPr lang="en-US" sz="2400" dirty="0" err="1" smtClean="0"/>
              <a:t>Agung</a:t>
            </a:r>
            <a:r>
              <a:rPr lang="en-US" sz="2400" dirty="0" smtClean="0"/>
              <a:t> – </a:t>
            </a:r>
            <a:r>
              <a:rPr lang="en-US" sz="2400" dirty="0" err="1" smtClean="0"/>
              <a:t>puisi</a:t>
            </a:r>
            <a:r>
              <a:rPr lang="en-US" sz="2400" dirty="0" smtClean="0"/>
              <a:t> </a:t>
            </a:r>
            <a:r>
              <a:rPr lang="en-US" sz="2400" dirty="0" err="1" smtClean="0"/>
              <a:t>cinta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Allah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umatnya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021" y="2125249"/>
            <a:ext cx="2867604" cy="2150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467" y="4565302"/>
            <a:ext cx="2643733" cy="229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7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Nabi-nabi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806846"/>
          </a:xfrm>
        </p:spPr>
        <p:txBody>
          <a:bodyPr numCol="4">
            <a:noAutofit/>
          </a:bodyPr>
          <a:lstStyle/>
          <a:p>
            <a:pPr marL="0" indent="0" defTabSz="936625">
              <a:buNone/>
            </a:pPr>
            <a:r>
              <a:rPr lang="en-US" sz="2000" u="sng" dirty="0" err="1" smtClean="0"/>
              <a:t>Nabi-nabi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Utama</a:t>
            </a:r>
            <a:endParaRPr lang="en-US" sz="2000" u="sng" dirty="0" smtClean="0"/>
          </a:p>
          <a:p>
            <a:pPr defTabSz="936625"/>
            <a:r>
              <a:rPr lang="en-US" sz="2000" dirty="0" err="1" smtClean="0"/>
              <a:t>Yesaya</a:t>
            </a:r>
            <a:endParaRPr lang="en-US" sz="2000" dirty="0" smtClean="0"/>
          </a:p>
          <a:p>
            <a:pPr defTabSz="936625"/>
            <a:r>
              <a:rPr lang="en-US" sz="2000" dirty="0" err="1" smtClean="0"/>
              <a:t>Yeremia</a:t>
            </a:r>
            <a:endParaRPr lang="en-US" sz="2000" dirty="0" smtClean="0"/>
          </a:p>
          <a:p>
            <a:pPr defTabSz="936625"/>
            <a:r>
              <a:rPr lang="en-US" sz="2000" dirty="0" err="1" smtClean="0"/>
              <a:t>Yehezkiel</a:t>
            </a:r>
            <a:endParaRPr lang="en-US" sz="2000" dirty="0" smtClean="0"/>
          </a:p>
          <a:p>
            <a:pPr defTabSz="936625"/>
            <a:r>
              <a:rPr lang="en-US" sz="2000" dirty="0" smtClean="0"/>
              <a:t>Daniel</a:t>
            </a:r>
          </a:p>
          <a:p>
            <a:pPr marL="0" indent="0" defTabSz="936625">
              <a:buNone/>
            </a:pPr>
            <a:r>
              <a:rPr lang="en-US" sz="2000" u="sng" dirty="0" err="1" smtClean="0"/>
              <a:t>Nabi-nabi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kecil</a:t>
            </a:r>
            <a:endParaRPr lang="en-US" sz="2000" u="sng" dirty="0"/>
          </a:p>
          <a:p>
            <a:pPr defTabSz="936625"/>
            <a:r>
              <a:rPr lang="en-US" sz="2000" dirty="0" smtClean="0"/>
              <a:t>Hosea</a:t>
            </a:r>
          </a:p>
          <a:p>
            <a:pPr defTabSz="936625"/>
            <a:r>
              <a:rPr lang="en-US" sz="2000" dirty="0" err="1" smtClean="0"/>
              <a:t>Yoel</a:t>
            </a:r>
            <a:endParaRPr lang="en-US" sz="2000" dirty="0" smtClean="0"/>
          </a:p>
          <a:p>
            <a:pPr defTabSz="936625"/>
            <a:r>
              <a:rPr lang="en-US" sz="2000" dirty="0" smtClean="0"/>
              <a:t>Amos</a:t>
            </a:r>
          </a:p>
          <a:p>
            <a:pPr defTabSz="936625"/>
            <a:r>
              <a:rPr lang="en-US" sz="2000" dirty="0" err="1" smtClean="0"/>
              <a:t>Obaja</a:t>
            </a:r>
            <a:endParaRPr lang="en-US" sz="2000" dirty="0" smtClean="0"/>
          </a:p>
          <a:p>
            <a:pPr defTabSz="936625"/>
            <a:r>
              <a:rPr lang="en-US" sz="2000" i="1" dirty="0" err="1" smtClean="0"/>
              <a:t>Ratapan</a:t>
            </a:r>
            <a:endParaRPr lang="en-US" sz="2000" dirty="0" smtClean="0"/>
          </a:p>
          <a:p>
            <a:pPr defTabSz="936625"/>
            <a:endParaRPr lang="en-US" sz="2000" dirty="0" smtClean="0"/>
          </a:p>
          <a:p>
            <a:pPr defTabSz="936625"/>
            <a:r>
              <a:rPr lang="en-US" sz="2000" dirty="0" err="1" smtClean="0"/>
              <a:t>Yunus</a:t>
            </a:r>
            <a:endParaRPr lang="en-US" sz="2000" dirty="0" smtClean="0"/>
          </a:p>
          <a:p>
            <a:pPr defTabSz="936625"/>
            <a:r>
              <a:rPr lang="en-US" sz="2000" dirty="0" err="1" smtClean="0"/>
              <a:t>Mikha</a:t>
            </a:r>
            <a:endParaRPr lang="en-US" sz="2000" dirty="0" smtClean="0"/>
          </a:p>
          <a:p>
            <a:pPr defTabSz="936625"/>
            <a:r>
              <a:rPr lang="en-US" sz="2000" dirty="0" smtClean="0"/>
              <a:t>Nahum</a:t>
            </a:r>
          </a:p>
          <a:p>
            <a:pPr defTabSz="936625"/>
            <a:r>
              <a:rPr lang="en-US" sz="2000" dirty="0" err="1" smtClean="0"/>
              <a:t>Habakuk</a:t>
            </a:r>
            <a:endParaRPr lang="en-US" sz="2000" dirty="0" smtClean="0"/>
          </a:p>
          <a:p>
            <a:pPr defTabSz="936625"/>
            <a:endParaRPr lang="en-US" sz="2000" dirty="0"/>
          </a:p>
          <a:p>
            <a:pPr defTabSz="936625"/>
            <a:endParaRPr lang="en-US" sz="2000" dirty="0" smtClean="0"/>
          </a:p>
          <a:p>
            <a:pPr defTabSz="936625"/>
            <a:r>
              <a:rPr lang="en-US" sz="2000" dirty="0" err="1" smtClean="0"/>
              <a:t>Zefanya</a:t>
            </a:r>
            <a:endParaRPr lang="en-US" sz="2000" dirty="0" smtClean="0"/>
          </a:p>
          <a:p>
            <a:pPr defTabSz="936625"/>
            <a:r>
              <a:rPr lang="en-US" sz="2000" dirty="0" err="1" smtClean="0"/>
              <a:t>Hagai</a:t>
            </a:r>
            <a:endParaRPr lang="en-US" sz="2000" dirty="0" smtClean="0"/>
          </a:p>
          <a:p>
            <a:pPr defTabSz="936625"/>
            <a:r>
              <a:rPr lang="en-US" sz="2000" dirty="0" err="1" smtClean="0"/>
              <a:t>Zakharia</a:t>
            </a:r>
            <a:endParaRPr lang="en-US" sz="2000" dirty="0" smtClean="0"/>
          </a:p>
          <a:p>
            <a:pPr defTabSz="936625"/>
            <a:r>
              <a:rPr lang="en-US" sz="2000" dirty="0" err="1" smtClean="0"/>
              <a:t>Maleakhi</a:t>
            </a:r>
            <a:endParaRPr lang="en-US" sz="2000" dirty="0" smtClean="0"/>
          </a:p>
          <a:p>
            <a:pPr defTabSz="936625"/>
            <a:r>
              <a:rPr lang="en-US" sz="2000" i="1" dirty="0" err="1" smtClean="0"/>
              <a:t>Barukh</a:t>
            </a:r>
            <a:endParaRPr lang="en-US" sz="2000" i="1" dirty="0" smtClean="0"/>
          </a:p>
          <a:p>
            <a:pPr marL="0" indent="0" defTabSz="936625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806427"/>
            <a:ext cx="8229600" cy="1672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Kisah-kisah</a:t>
            </a:r>
            <a:r>
              <a:rPr lang="en-US" sz="2000" dirty="0" smtClean="0"/>
              <a:t> </a:t>
            </a:r>
            <a:r>
              <a:rPr lang="en-US" sz="2000" dirty="0" err="1" smtClean="0"/>
              <a:t>nabi-nabi</a:t>
            </a:r>
            <a:r>
              <a:rPr lang="en-US" sz="2000" dirty="0" smtClean="0"/>
              <a:t> </a:t>
            </a:r>
            <a:r>
              <a:rPr lang="en-US" sz="2000" dirty="0" err="1" smtClean="0"/>
              <a:t>Yahudi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Biasanya</a:t>
            </a:r>
            <a:r>
              <a:rPr lang="en-US" sz="2000" dirty="0" smtClean="0"/>
              <a:t> </a:t>
            </a:r>
            <a:r>
              <a:rPr lang="en-US" sz="2000" dirty="0" err="1" smtClean="0"/>
              <a:t>disenaraikan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4 </a:t>
            </a:r>
            <a:r>
              <a:rPr lang="en-US" sz="2000" dirty="0" err="1" smtClean="0"/>
              <a:t>nabi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12 </a:t>
            </a:r>
            <a:r>
              <a:rPr lang="en-US" sz="2000" dirty="0" err="1" smtClean="0"/>
              <a:t>nabi</a:t>
            </a:r>
            <a:r>
              <a:rPr lang="en-US" sz="2000" dirty="0" smtClean="0"/>
              <a:t> </a:t>
            </a:r>
            <a:r>
              <a:rPr lang="en-US" sz="2000" dirty="0" err="1" smtClean="0"/>
              <a:t>kecil</a:t>
            </a:r>
            <a:endParaRPr lang="en-US" sz="2000" dirty="0" smtClean="0"/>
          </a:p>
          <a:p>
            <a:pPr lvl="1"/>
            <a:r>
              <a:rPr lang="en-US" sz="2000" dirty="0" err="1" smtClean="0"/>
              <a:t>Ratapan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ratapan</a:t>
            </a:r>
            <a:r>
              <a:rPr lang="en-US" sz="2000" dirty="0" smtClean="0"/>
              <a:t> </a:t>
            </a:r>
            <a:r>
              <a:rPr lang="en-US" sz="2000" dirty="0" err="1" smtClean="0"/>
              <a:t>Yeremia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Barukh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pengikut</a:t>
            </a:r>
            <a:r>
              <a:rPr lang="en-US" sz="2000" dirty="0" smtClean="0"/>
              <a:t> </a:t>
            </a:r>
            <a:r>
              <a:rPr lang="en-US" sz="2000" dirty="0" err="1" smtClean="0"/>
              <a:t>Yeremia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567"/>
            <a:ext cx="2572378" cy="1563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475" y="886185"/>
            <a:ext cx="3353525" cy="12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7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Perjanjian</a:t>
            </a:r>
            <a:r>
              <a:rPr lang="en-US" dirty="0" smtClean="0"/>
              <a:t> Lama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25513" cy="487850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Allah yang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umatnya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r>
              <a:rPr lang="en-US" dirty="0" smtClean="0"/>
              <a:t> </a:t>
            </a:r>
            <a:r>
              <a:rPr lang="en-US" dirty="0" err="1" smtClean="0"/>
              <a:t>Yahudi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senang</a:t>
            </a:r>
            <a:r>
              <a:rPr lang="en-US" dirty="0" smtClean="0"/>
              <a:t> </a:t>
            </a:r>
            <a:r>
              <a:rPr lang="en-US" dirty="0" err="1" smtClean="0"/>
              <a:t>taat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Allah (</a:t>
            </a:r>
            <a:r>
              <a:rPr lang="en-US" dirty="0" err="1" smtClean="0"/>
              <a:t>Ul</a:t>
            </a:r>
            <a:r>
              <a:rPr lang="en-US" dirty="0" smtClean="0"/>
              <a:t> 7:9; </a:t>
            </a:r>
            <a:r>
              <a:rPr lang="en-US" dirty="0" err="1" smtClean="0"/>
              <a:t>Yer</a:t>
            </a:r>
            <a:r>
              <a:rPr lang="en-US" dirty="0" smtClean="0"/>
              <a:t> 3:6-9)</a:t>
            </a:r>
          </a:p>
          <a:p>
            <a:r>
              <a:rPr lang="en-US" dirty="0" smtClean="0"/>
              <a:t>Akan </a:t>
            </a:r>
            <a:r>
              <a:rPr lang="en-US" dirty="0" err="1" smtClean="0"/>
              <a:t>tetapi</a:t>
            </a:r>
            <a:r>
              <a:rPr lang="en-US" dirty="0" smtClean="0"/>
              <a:t>, Allah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berputus</a:t>
            </a:r>
            <a:r>
              <a:rPr lang="en-US" dirty="0" smtClean="0"/>
              <a:t> </a:t>
            </a:r>
            <a:r>
              <a:rPr lang="en-US" dirty="0" err="1" smtClean="0"/>
              <a:t>asa</a:t>
            </a:r>
            <a:r>
              <a:rPr lang="en-US" dirty="0" smtClean="0"/>
              <a:t>. 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cuba</a:t>
            </a:r>
            <a:r>
              <a:rPr lang="en-US" dirty="0" smtClean="0"/>
              <a:t> </a:t>
            </a:r>
            <a:r>
              <a:rPr lang="en-US" dirty="0" err="1" smtClean="0"/>
              <a:t>mengajar</a:t>
            </a:r>
            <a:r>
              <a:rPr lang="en-US" dirty="0" smtClean="0"/>
              <a:t> </a:t>
            </a:r>
            <a:r>
              <a:rPr lang="en-US" dirty="0" err="1" smtClean="0"/>
              <a:t>umatnya</a:t>
            </a:r>
            <a:r>
              <a:rPr lang="en-US" dirty="0" smtClean="0"/>
              <a:t> (Yes 49:16)</a:t>
            </a:r>
          </a:p>
          <a:p>
            <a:r>
              <a:rPr lang="en-US" dirty="0" err="1" smtClean="0"/>
              <a:t>Mesias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menyelamatkan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r>
              <a:rPr lang="en-US" dirty="0" smtClean="0"/>
              <a:t> (Yes 7:14)</a:t>
            </a:r>
          </a:p>
          <a:p>
            <a:r>
              <a:rPr lang="en-US" dirty="0" err="1" smtClean="0"/>
              <a:t>Ketaatan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Allah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sahaja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penyembahan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amalan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moral (Yes 66:2)</a:t>
            </a:r>
          </a:p>
          <a:p>
            <a:r>
              <a:rPr lang="en-US" dirty="0" err="1" smtClean="0"/>
              <a:t>Perhubungan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Allah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sahaja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peribadi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(</a:t>
            </a:r>
            <a:r>
              <a:rPr lang="en-US" dirty="0" err="1" smtClean="0"/>
              <a:t>Yer</a:t>
            </a:r>
            <a:r>
              <a:rPr lang="en-US" dirty="0" smtClean="0"/>
              <a:t> 23:23-24)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096" y="2992552"/>
            <a:ext cx="2887743" cy="192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Perjanjian</a:t>
            </a:r>
            <a:r>
              <a:rPr lang="en-US" dirty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defTabSz="936625"/>
            <a:r>
              <a:rPr lang="en-US" dirty="0" smtClean="0"/>
              <a:t>Dari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menceritakan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permulaan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 smtClean="0"/>
          </a:p>
          <a:p>
            <a:pPr defTabSz="936625"/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melengkapkan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erjanjian</a:t>
            </a:r>
            <a:r>
              <a:rPr lang="en-US" dirty="0" smtClean="0"/>
              <a:t> Lama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segi</a:t>
            </a:r>
            <a:endParaRPr lang="en-US" dirty="0" smtClean="0"/>
          </a:p>
          <a:p>
            <a:pPr lvl="1" defTabSz="936625"/>
            <a:r>
              <a:rPr lang="en-US" dirty="0" err="1" smtClean="0"/>
              <a:t>Nubuatan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Perjanjian</a:t>
            </a:r>
            <a:r>
              <a:rPr lang="en-US" dirty="0" smtClean="0"/>
              <a:t> Lama (Yes 7:14)</a:t>
            </a:r>
          </a:p>
          <a:p>
            <a:pPr lvl="1" defTabSz="936625"/>
            <a:r>
              <a:rPr lang="en-US" dirty="0" err="1" smtClean="0"/>
              <a:t>Perjanjian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ketaatan</a:t>
            </a:r>
            <a:r>
              <a:rPr lang="en-US" dirty="0" smtClean="0"/>
              <a:t> Allah</a:t>
            </a:r>
          </a:p>
          <a:p>
            <a:pPr lvl="1" defTabSz="936625"/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perhubungan</a:t>
            </a:r>
            <a:r>
              <a:rPr lang="en-US" dirty="0" smtClean="0"/>
              <a:t> Allah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umatnya</a:t>
            </a:r>
            <a:endParaRPr lang="en-US" dirty="0"/>
          </a:p>
          <a:p>
            <a:pPr defTabSz="936625"/>
            <a:endParaRPr lang="en-US" dirty="0" smtClean="0"/>
          </a:p>
          <a:p>
            <a:pPr marL="0" indent="0" defTabSz="936625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0" y="4508500"/>
            <a:ext cx="3746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7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Perjanjian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10250" cy="48785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Allah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 (1 </a:t>
            </a:r>
            <a:r>
              <a:rPr lang="en-US" dirty="0" err="1" smtClean="0"/>
              <a:t>Yoh</a:t>
            </a:r>
            <a:r>
              <a:rPr lang="en-US" dirty="0" smtClean="0"/>
              <a:t> 4:16)</a:t>
            </a:r>
          </a:p>
          <a:p>
            <a:r>
              <a:rPr lang="en-US" dirty="0" err="1" smtClean="0"/>
              <a:t>Mengikut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Allah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r>
              <a:rPr lang="en-US" dirty="0" smtClean="0"/>
              <a:t> </a:t>
            </a:r>
            <a:r>
              <a:rPr lang="en-US" dirty="0" err="1" smtClean="0"/>
              <a:t>buta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(Mat 3:9)</a:t>
            </a:r>
          </a:p>
          <a:p>
            <a:r>
              <a:rPr lang="en-US" dirty="0" err="1" smtClean="0"/>
              <a:t>Perhubungan</a:t>
            </a:r>
            <a:r>
              <a:rPr lang="en-US" dirty="0" smtClean="0"/>
              <a:t> </a:t>
            </a:r>
            <a:r>
              <a:rPr lang="en-US" dirty="0" err="1" smtClean="0"/>
              <a:t>rapat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Allah </a:t>
            </a:r>
            <a:r>
              <a:rPr lang="en-US" dirty="0" err="1" smtClean="0"/>
              <a:t>menguatkan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untul</a:t>
            </a:r>
            <a:r>
              <a:rPr lang="en-US" dirty="0" smtClean="0"/>
              <a:t> </a:t>
            </a:r>
            <a:r>
              <a:rPr lang="en-US" dirty="0" err="1" smtClean="0"/>
              <a:t>mengahapi</a:t>
            </a:r>
            <a:r>
              <a:rPr lang="en-US" dirty="0" smtClean="0"/>
              <a:t> </a:t>
            </a:r>
            <a:r>
              <a:rPr lang="en-US" dirty="0" err="1" smtClean="0"/>
              <a:t>cabaran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percubaan</a:t>
            </a:r>
            <a:r>
              <a:rPr lang="en-US" dirty="0" smtClean="0"/>
              <a:t> (1 </a:t>
            </a:r>
            <a:r>
              <a:rPr lang="en-US" dirty="0" err="1" smtClean="0"/>
              <a:t>Kor</a:t>
            </a:r>
            <a:r>
              <a:rPr lang="en-US" dirty="0" smtClean="0"/>
              <a:t> 10:13)</a:t>
            </a:r>
          </a:p>
          <a:p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menginjil</a:t>
            </a:r>
            <a:r>
              <a:rPr lang="en-US" dirty="0" smtClean="0"/>
              <a:t> (Mk 16:15-16)</a:t>
            </a:r>
          </a:p>
          <a:p>
            <a:r>
              <a:rPr lang="en-US" dirty="0" err="1" smtClean="0"/>
              <a:t>Menitikberatkan</a:t>
            </a:r>
            <a:r>
              <a:rPr lang="en-US" dirty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dalaman</a:t>
            </a:r>
            <a:r>
              <a:rPr lang="en-US" dirty="0" smtClean="0"/>
              <a:t> &amp; </a:t>
            </a:r>
            <a:r>
              <a:rPr lang="en-US" dirty="0" err="1" smtClean="0"/>
              <a:t>niat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ditunjuk</a:t>
            </a:r>
            <a:r>
              <a:rPr lang="en-US" dirty="0" smtClean="0"/>
              <a:t> &amp; </a:t>
            </a:r>
            <a:r>
              <a:rPr lang="en-US" dirty="0" err="1" smtClean="0"/>
              <a:t>perlakuan</a:t>
            </a:r>
            <a:r>
              <a:rPr lang="en-US" dirty="0" smtClean="0"/>
              <a:t> </a:t>
            </a:r>
            <a:r>
              <a:rPr lang="en-US" dirty="0" err="1" smtClean="0"/>
              <a:t>sahaja</a:t>
            </a:r>
            <a:r>
              <a:rPr lang="en-US" dirty="0" smtClean="0"/>
              <a:t> (Mat 21:29-31)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450" y="146715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7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endParaRPr lang="en-US" dirty="0" smtClean="0"/>
          </a:p>
          <a:p>
            <a:r>
              <a:rPr lang="en-US" dirty="0" err="1" smtClean="0"/>
              <a:t>Kandungan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endParaRPr lang="en-US" dirty="0"/>
          </a:p>
          <a:p>
            <a:r>
              <a:rPr lang="en-US" dirty="0" err="1" smtClean="0"/>
              <a:t>Asal</a:t>
            </a:r>
            <a:r>
              <a:rPr lang="en-US" dirty="0" smtClean="0"/>
              <a:t> and </a:t>
            </a:r>
            <a:r>
              <a:rPr lang="en-US" dirty="0" err="1" smtClean="0"/>
              <a:t>sejarah</a:t>
            </a:r>
            <a:endParaRPr lang="en-US" dirty="0"/>
          </a:p>
          <a:p>
            <a:r>
              <a:rPr lang="en-US" dirty="0" err="1" smtClean="0"/>
              <a:t>Peranan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kedudukan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 smtClean="0"/>
          </a:p>
          <a:p>
            <a:r>
              <a:rPr lang="en-US" dirty="0" err="1" smtClean="0"/>
              <a:t>Versi</a:t>
            </a:r>
            <a:r>
              <a:rPr lang="en-US" dirty="0" smtClean="0"/>
              <a:t> </a:t>
            </a:r>
            <a:r>
              <a:rPr lang="en-US" dirty="0" err="1" smtClean="0"/>
              <a:t>Alikitab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endParaRPr lang="en-US" dirty="0" smtClean="0"/>
          </a:p>
          <a:p>
            <a:r>
              <a:rPr lang="en-US" dirty="0" err="1" smtClean="0"/>
              <a:t>Kegunaan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780" y="1712031"/>
            <a:ext cx="22352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1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Perjanjian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Injil</a:t>
            </a:r>
            <a:r>
              <a:rPr lang="en-US" dirty="0" smtClean="0"/>
              <a:t> (= </a:t>
            </a:r>
            <a:r>
              <a:rPr lang="en-US" dirty="0" err="1" smtClean="0"/>
              <a:t>Berita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Kisah</a:t>
            </a:r>
            <a:endParaRPr lang="en-US" dirty="0" smtClean="0"/>
          </a:p>
          <a:p>
            <a:r>
              <a:rPr lang="en-US" dirty="0" err="1" smtClean="0"/>
              <a:t>Surat-surat</a:t>
            </a:r>
            <a:endParaRPr lang="en-US" dirty="0" smtClean="0"/>
          </a:p>
          <a:p>
            <a:r>
              <a:rPr lang="en-US" dirty="0" err="1" smtClean="0"/>
              <a:t>Wahyu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600" y="3429000"/>
            <a:ext cx="47752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5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Injil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Kisah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095056"/>
          </a:xfrm>
        </p:spPr>
        <p:txBody>
          <a:bodyPr numCol="3">
            <a:normAutofit/>
          </a:bodyPr>
          <a:lstStyle/>
          <a:p>
            <a:pPr marL="0" indent="0" defTabSz="936625">
              <a:buNone/>
            </a:pPr>
            <a:r>
              <a:rPr lang="en-US" sz="2400" dirty="0" err="1" smtClean="0"/>
              <a:t>Matius</a:t>
            </a:r>
            <a:endParaRPr lang="en-US" sz="2400" dirty="0" smtClean="0"/>
          </a:p>
          <a:p>
            <a:pPr marL="0" indent="0" defTabSz="936625">
              <a:buNone/>
            </a:pPr>
            <a:r>
              <a:rPr lang="en-US" sz="2400" dirty="0" smtClean="0"/>
              <a:t>Markus</a:t>
            </a:r>
          </a:p>
          <a:p>
            <a:pPr marL="0" indent="0" defTabSz="936625">
              <a:buNone/>
            </a:pPr>
            <a:r>
              <a:rPr lang="en-US" sz="2400" dirty="0" smtClean="0"/>
              <a:t>Lukas</a:t>
            </a:r>
          </a:p>
          <a:p>
            <a:pPr marL="0" indent="0" defTabSz="936625">
              <a:buNone/>
            </a:pPr>
            <a:r>
              <a:rPr lang="en-US" sz="2400" dirty="0" err="1" smtClean="0"/>
              <a:t>Yohannes</a:t>
            </a:r>
            <a:endParaRPr lang="en-US" sz="2400" dirty="0" smtClean="0"/>
          </a:p>
          <a:p>
            <a:pPr marL="0" indent="0" defTabSz="936625">
              <a:buNone/>
            </a:pPr>
            <a:r>
              <a:rPr lang="en-US" sz="2400" dirty="0" err="1" smtClean="0"/>
              <a:t>Kisah</a:t>
            </a:r>
            <a:r>
              <a:rPr lang="en-US" sz="2400" dirty="0" smtClean="0"/>
              <a:t> Para </a:t>
            </a:r>
            <a:r>
              <a:rPr lang="en-US" sz="2400" dirty="0" err="1" smtClean="0"/>
              <a:t>Rasul</a:t>
            </a:r>
            <a:endParaRPr lang="en-US" sz="2400" dirty="0" smtClean="0"/>
          </a:p>
          <a:p>
            <a:pPr marL="0" indent="0" defTabSz="936625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23696"/>
            <a:ext cx="6600762" cy="352428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err="1" smtClean="0"/>
              <a:t>Injil</a:t>
            </a:r>
            <a:r>
              <a:rPr lang="en-US" sz="2000" dirty="0" smtClean="0"/>
              <a:t> </a:t>
            </a:r>
            <a:r>
              <a:rPr lang="en-US" sz="2000" dirty="0" err="1" smtClean="0"/>
              <a:t>sinoptik</a:t>
            </a:r>
            <a:r>
              <a:rPr lang="en-US" sz="2000" dirty="0" smtClean="0"/>
              <a:t> – </a:t>
            </a:r>
            <a:r>
              <a:rPr lang="en-US" sz="2000" dirty="0" err="1" smtClean="0"/>
              <a:t>cerita</a:t>
            </a:r>
            <a:r>
              <a:rPr lang="en-US" sz="2000" dirty="0"/>
              <a:t> </a:t>
            </a:r>
            <a:r>
              <a:rPr lang="en-US" sz="2000" dirty="0" smtClean="0"/>
              <a:t>&amp; </a:t>
            </a:r>
            <a:r>
              <a:rPr lang="en-US" sz="2000" dirty="0" err="1" smtClean="0"/>
              <a:t>wacana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endParaRPr lang="en-US" sz="2000" dirty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000" dirty="0" err="1" smtClean="0"/>
              <a:t>Matius</a:t>
            </a:r>
            <a:r>
              <a:rPr lang="en-US" sz="2000" dirty="0" smtClean="0"/>
              <a:t> – </a:t>
            </a:r>
            <a:r>
              <a:rPr lang="en-US" sz="2000" dirty="0" err="1" smtClean="0"/>
              <a:t>terpanjang</a:t>
            </a:r>
            <a:r>
              <a:rPr lang="en-US" sz="2000" dirty="0" smtClean="0"/>
              <a:t>; </a:t>
            </a:r>
            <a:r>
              <a:rPr lang="en-US" sz="2000" dirty="0" err="1" smtClean="0"/>
              <a:t>ditulis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umat</a:t>
            </a:r>
            <a:r>
              <a:rPr lang="en-US" sz="2000" dirty="0" smtClean="0"/>
              <a:t> </a:t>
            </a:r>
            <a:r>
              <a:rPr lang="en-US" sz="2000" dirty="0" err="1" smtClean="0"/>
              <a:t>Yahudi</a:t>
            </a:r>
            <a:endParaRPr lang="en-US" sz="2000" dirty="0" smtClean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Markus – </a:t>
            </a:r>
            <a:r>
              <a:rPr lang="en-US" sz="2000" dirty="0" err="1" smtClean="0"/>
              <a:t>tersingkat</a:t>
            </a:r>
            <a:r>
              <a:rPr lang="en-US" sz="2000" dirty="0"/>
              <a:t> </a:t>
            </a:r>
            <a:r>
              <a:rPr lang="en-US" sz="2000" dirty="0" smtClean="0"/>
              <a:t>&amp;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 </a:t>
            </a:r>
            <a:r>
              <a:rPr lang="en-US" sz="2000" dirty="0" err="1" smtClean="0"/>
              <a:t>ditulis</a:t>
            </a:r>
            <a:r>
              <a:rPr lang="en-US" sz="2000" dirty="0" smtClean="0"/>
              <a:t>; </a:t>
            </a:r>
            <a:r>
              <a:rPr lang="en-US" sz="2000" dirty="0" err="1" smtClean="0"/>
              <a:t>kurang</a:t>
            </a:r>
            <a:r>
              <a:rPr lang="en-US" sz="2000" dirty="0" smtClean="0"/>
              <a:t> </a:t>
            </a:r>
            <a:r>
              <a:rPr lang="en-US" sz="2000" dirty="0" err="1" smtClean="0"/>
              <a:t>wacana</a:t>
            </a:r>
            <a:endParaRPr lang="en-US" sz="2000" dirty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Lukas – </a:t>
            </a:r>
            <a:r>
              <a:rPr lang="en-US" sz="2000" dirty="0" err="1" smtClean="0"/>
              <a:t>ditulis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umat</a:t>
            </a:r>
            <a:r>
              <a:rPr lang="en-US" sz="2000" dirty="0" smtClean="0"/>
              <a:t> </a:t>
            </a:r>
            <a:r>
              <a:rPr lang="en-US" sz="2000" dirty="0" err="1" smtClean="0"/>
              <a:t>bukan</a:t>
            </a:r>
            <a:r>
              <a:rPr lang="en-US" sz="2000" dirty="0" smtClean="0"/>
              <a:t> </a:t>
            </a:r>
            <a:r>
              <a:rPr lang="en-US" sz="2000" dirty="0" err="1" smtClean="0"/>
              <a:t>Yahudi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pandangan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meluas</a:t>
            </a:r>
            <a:endParaRPr lang="en-US" sz="2000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err="1" smtClean="0"/>
              <a:t>Yohannes</a:t>
            </a:r>
            <a:r>
              <a:rPr lang="en-US" sz="2000" dirty="0" smtClean="0"/>
              <a:t> – </a:t>
            </a:r>
            <a:r>
              <a:rPr lang="en-US" sz="2000" dirty="0" err="1" smtClean="0"/>
              <a:t>cerita-cerita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berbeza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Injil</a:t>
            </a:r>
            <a:r>
              <a:rPr lang="en-US" sz="2000" dirty="0" smtClean="0"/>
              <a:t> </a:t>
            </a:r>
            <a:r>
              <a:rPr lang="en-US" sz="2000" dirty="0" err="1" smtClean="0"/>
              <a:t>sinoptik</a:t>
            </a:r>
            <a:endParaRPr lang="en-US" sz="2000" dirty="0" smtClean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000" dirty="0" err="1" smtClean="0"/>
              <a:t>Renungan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mendalam</a:t>
            </a:r>
            <a:endParaRPr lang="en-US" sz="2000" dirty="0" smtClean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000" dirty="0" err="1" smtClean="0"/>
              <a:t>Eratkan</a:t>
            </a:r>
            <a:r>
              <a:rPr lang="en-US" sz="2000" dirty="0" smtClean="0"/>
              <a:t> Allah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kasih</a:t>
            </a:r>
            <a:endParaRPr lang="en-US" sz="2000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err="1" smtClean="0"/>
              <a:t>Kisah</a:t>
            </a:r>
            <a:r>
              <a:rPr lang="en-US" sz="2000" dirty="0" smtClean="0"/>
              <a:t> – </a:t>
            </a:r>
            <a:r>
              <a:rPr lang="en-US" sz="2000" dirty="0" err="1" smtClean="0"/>
              <a:t>ditulis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Lukas; </a:t>
            </a:r>
            <a:r>
              <a:rPr lang="en-US" sz="2000" dirty="0" err="1" smtClean="0"/>
              <a:t>cerita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rasul</a:t>
            </a:r>
            <a:r>
              <a:rPr lang="en-US" sz="2000" dirty="0" smtClean="0"/>
              <a:t> </a:t>
            </a:r>
            <a:r>
              <a:rPr lang="en-US" sz="2000" dirty="0" err="1" smtClean="0"/>
              <a:t>selepas</a:t>
            </a:r>
            <a:r>
              <a:rPr lang="en-US" sz="2000" dirty="0" smtClean="0"/>
              <a:t> </a:t>
            </a:r>
            <a:r>
              <a:rPr lang="en-US" sz="2000" dirty="0" err="1" smtClean="0"/>
              <a:t>kenaikan</a:t>
            </a:r>
            <a:r>
              <a:rPr lang="en-US" sz="2000" dirty="0" smtClean="0"/>
              <a:t> </a:t>
            </a:r>
            <a:r>
              <a:rPr lang="en-US" sz="2000" dirty="0" err="1" smtClean="0"/>
              <a:t>Yesus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718" y="2048776"/>
            <a:ext cx="2552281" cy="193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7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Injil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152270"/>
            <a:ext cx="8353195" cy="2326432"/>
          </a:xfrm>
        </p:spPr>
        <p:txBody>
          <a:bodyPr lIns="0" rIns="0" numCol="2"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Matius</a:t>
            </a:r>
            <a:r>
              <a:rPr lang="en-US" dirty="0" smtClean="0"/>
              <a:t> = </a:t>
            </a:r>
            <a:r>
              <a:rPr lang="en-US" dirty="0" err="1" smtClean="0"/>
              <a:t>Manusia</a:t>
            </a:r>
            <a:endParaRPr lang="en-US" dirty="0" smtClean="0"/>
          </a:p>
          <a:p>
            <a:pPr marL="271463" lvl="2" indent="0">
              <a:buNone/>
            </a:pPr>
            <a:r>
              <a:rPr lang="en-US" dirty="0" err="1" smtClean="0"/>
              <a:t>Bermula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keturunan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(Mat 1:1-16)</a:t>
            </a:r>
          </a:p>
          <a:p>
            <a:pPr marL="0" indent="0">
              <a:buNone/>
            </a:pPr>
            <a:r>
              <a:rPr lang="en-US" dirty="0" smtClean="0"/>
              <a:t>Markus = </a:t>
            </a:r>
            <a:r>
              <a:rPr lang="en-US" dirty="0" err="1" smtClean="0"/>
              <a:t>Singa</a:t>
            </a:r>
            <a:endParaRPr lang="en-US" dirty="0" smtClean="0"/>
          </a:p>
          <a:p>
            <a:pPr marL="273050" lvl="2" indent="0">
              <a:buNone/>
            </a:pPr>
            <a:r>
              <a:rPr lang="en-US" dirty="0" err="1" smtClean="0"/>
              <a:t>Bermula</a:t>
            </a:r>
            <a:r>
              <a:rPr lang="en-US" dirty="0" smtClean="0"/>
              <a:t> di </a:t>
            </a:r>
            <a:r>
              <a:rPr lang="en-US" dirty="0" err="1" smtClean="0"/>
              <a:t>gurun</a:t>
            </a:r>
            <a:r>
              <a:rPr lang="en-US" dirty="0" smtClean="0"/>
              <a:t> (Mk 1:3), </a:t>
            </a:r>
            <a:r>
              <a:rPr lang="en-US" dirty="0" err="1" smtClean="0"/>
              <a:t>dicerpayai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singa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Lukas = </a:t>
            </a:r>
            <a:r>
              <a:rPr lang="en-US" dirty="0" err="1" smtClean="0"/>
              <a:t>Lembu</a:t>
            </a:r>
            <a:endParaRPr lang="en-US" dirty="0" smtClean="0"/>
          </a:p>
          <a:p>
            <a:pPr marL="271463" lvl="2" indent="0">
              <a:buNone/>
            </a:pPr>
            <a:r>
              <a:rPr lang="en-US" dirty="0" err="1" smtClean="0"/>
              <a:t>Bermula</a:t>
            </a:r>
            <a:r>
              <a:rPr lang="en-US" dirty="0" smtClean="0"/>
              <a:t> di Bait (</a:t>
            </a:r>
            <a:r>
              <a:rPr lang="en-US" dirty="0" err="1" smtClean="0"/>
              <a:t>Luk</a:t>
            </a:r>
            <a:r>
              <a:rPr lang="en-US" dirty="0" smtClean="0"/>
              <a:t> 1:9), di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lembu</a:t>
            </a:r>
            <a:r>
              <a:rPr lang="en-US" dirty="0" smtClean="0"/>
              <a:t> </a:t>
            </a:r>
            <a:r>
              <a:rPr lang="en-US" dirty="0" err="1" smtClean="0"/>
              <a:t>dikorban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Yohannes</a:t>
            </a:r>
            <a:r>
              <a:rPr lang="en-US" dirty="0" smtClean="0"/>
              <a:t> = </a:t>
            </a:r>
            <a:r>
              <a:rPr lang="en-US" dirty="0" err="1" smtClean="0"/>
              <a:t>Helang</a:t>
            </a:r>
            <a:endParaRPr lang="en-US" dirty="0" smtClean="0"/>
          </a:p>
          <a:p>
            <a:pPr marL="271463" lvl="2" indent="0">
              <a:buNone/>
            </a:pPr>
            <a:r>
              <a:rPr lang="en-US" dirty="0" err="1" smtClean="0"/>
              <a:t>Ayat-ayat</a:t>
            </a:r>
            <a:r>
              <a:rPr lang="en-US" dirty="0" smtClean="0"/>
              <a:t> </a:t>
            </a:r>
            <a:r>
              <a:rPr lang="en-US" dirty="0" err="1" smtClean="0"/>
              <a:t>pembukaan</a:t>
            </a:r>
            <a:r>
              <a:rPr lang="en-US" dirty="0" smtClean="0"/>
              <a:t> (1:1-18) </a:t>
            </a:r>
            <a:r>
              <a:rPr lang="en-US" dirty="0" err="1" smtClean="0"/>
              <a:t>melambung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bagai</a:t>
            </a:r>
            <a:r>
              <a:rPr lang="en-US" dirty="0" smtClean="0"/>
              <a:t> </a:t>
            </a:r>
            <a:r>
              <a:rPr lang="en-US" dirty="0" err="1" smtClean="0"/>
              <a:t>helang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748" y="1232647"/>
            <a:ext cx="4109099" cy="291962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1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Surat-surat</a:t>
            </a:r>
            <a:r>
              <a:rPr lang="en-US" dirty="0" smtClean="0"/>
              <a:t> Paulus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1663026"/>
          </a:xfrm>
        </p:spPr>
        <p:txBody>
          <a:bodyPr numCol="4">
            <a:normAutofit/>
          </a:bodyPr>
          <a:lstStyle/>
          <a:p>
            <a:pPr marL="0" indent="0" defTabSz="936625">
              <a:buNone/>
            </a:pPr>
            <a:r>
              <a:rPr lang="en-US" sz="2400" dirty="0" smtClean="0"/>
              <a:t>Roma</a:t>
            </a:r>
          </a:p>
          <a:p>
            <a:pPr marL="0" indent="0" defTabSz="936625">
              <a:buNone/>
            </a:pPr>
            <a:r>
              <a:rPr lang="en-US" sz="2400" dirty="0" smtClean="0"/>
              <a:t>1 &amp; 2 </a:t>
            </a:r>
            <a:r>
              <a:rPr lang="en-US" sz="2400" dirty="0" err="1" smtClean="0"/>
              <a:t>Korintus</a:t>
            </a:r>
            <a:endParaRPr lang="en-US" sz="2400" dirty="0" smtClean="0"/>
          </a:p>
          <a:p>
            <a:pPr marL="0" indent="0" defTabSz="936625">
              <a:buNone/>
            </a:pPr>
            <a:r>
              <a:rPr lang="en-US" sz="2400" dirty="0" smtClean="0"/>
              <a:t>Galatia</a:t>
            </a:r>
          </a:p>
          <a:p>
            <a:pPr marL="0" indent="0" defTabSz="936625">
              <a:buNone/>
            </a:pPr>
            <a:r>
              <a:rPr lang="en-US" sz="2400" dirty="0" err="1" smtClean="0"/>
              <a:t>Efesus</a:t>
            </a:r>
            <a:endParaRPr lang="en-US" sz="2400" dirty="0" smtClean="0"/>
          </a:p>
          <a:p>
            <a:pPr marL="0" indent="0" defTabSz="936625">
              <a:buNone/>
            </a:pPr>
            <a:r>
              <a:rPr lang="en-US" sz="2400" dirty="0" err="1" smtClean="0"/>
              <a:t>Filipi</a:t>
            </a:r>
            <a:endParaRPr lang="en-US" sz="2400" dirty="0" smtClean="0"/>
          </a:p>
          <a:p>
            <a:pPr marL="0" indent="0" defTabSz="936625">
              <a:buNone/>
            </a:pPr>
            <a:r>
              <a:rPr lang="en-US" sz="2400" dirty="0" err="1" smtClean="0"/>
              <a:t>Kolose</a:t>
            </a:r>
            <a:endParaRPr lang="en-US" sz="2400" dirty="0" smtClean="0"/>
          </a:p>
          <a:p>
            <a:pPr marL="0" indent="0" defTabSz="936625">
              <a:buNone/>
            </a:pPr>
            <a:r>
              <a:rPr lang="en-US" sz="2400" dirty="0" smtClean="0"/>
              <a:t>1 &amp; 2 </a:t>
            </a:r>
            <a:r>
              <a:rPr lang="en-US" sz="2400" dirty="0" err="1" smtClean="0"/>
              <a:t>Tesalonika</a:t>
            </a:r>
            <a:endParaRPr lang="en-US" sz="2400" dirty="0" smtClean="0"/>
          </a:p>
          <a:p>
            <a:pPr marL="0" indent="0" defTabSz="936625">
              <a:buNone/>
            </a:pPr>
            <a:r>
              <a:rPr lang="en-US" sz="2400" dirty="0" smtClean="0"/>
              <a:t>1 &amp; 2 </a:t>
            </a:r>
            <a:r>
              <a:rPr lang="en-US" sz="2400" dirty="0" err="1" smtClean="0"/>
              <a:t>Timotius</a:t>
            </a:r>
            <a:endParaRPr lang="en-US" sz="2400" dirty="0" smtClean="0"/>
          </a:p>
          <a:p>
            <a:pPr marL="0" indent="0" defTabSz="936625">
              <a:buNone/>
            </a:pPr>
            <a:endParaRPr lang="en-US" sz="2400" dirty="0" smtClean="0"/>
          </a:p>
          <a:p>
            <a:pPr marL="0" indent="0" defTabSz="936625">
              <a:buNone/>
            </a:pPr>
            <a:r>
              <a:rPr lang="en-US" sz="2400" dirty="0" smtClean="0"/>
              <a:t>Titus</a:t>
            </a:r>
          </a:p>
          <a:p>
            <a:pPr marL="0" indent="0" defTabSz="936625">
              <a:buNone/>
            </a:pPr>
            <a:r>
              <a:rPr lang="en-US" sz="2400" dirty="0" err="1" smtClean="0"/>
              <a:t>Filemon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40052"/>
            <a:ext cx="8229600" cy="3038649"/>
          </a:xfrm>
        </p:spPr>
        <p:txBody>
          <a:bodyPr>
            <a:noAutofit/>
          </a:bodyPr>
          <a:lstStyle/>
          <a:p>
            <a:pPr marL="457200" indent="-360363"/>
            <a:r>
              <a:rPr lang="en-US" sz="2200" dirty="0" err="1" smtClean="0"/>
              <a:t>Surat-surat</a:t>
            </a:r>
            <a:r>
              <a:rPr lang="en-US" sz="2200" dirty="0" smtClean="0"/>
              <a:t> </a:t>
            </a:r>
            <a:r>
              <a:rPr lang="en-US" sz="2200" dirty="0" err="1" smtClean="0"/>
              <a:t>ditulis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Paulus </a:t>
            </a:r>
            <a:r>
              <a:rPr lang="en-US" sz="2200" dirty="0" err="1" smtClean="0"/>
              <a:t>kepada</a:t>
            </a:r>
            <a:r>
              <a:rPr lang="en-US" sz="2200" dirty="0" smtClean="0"/>
              <a:t> </a:t>
            </a:r>
            <a:r>
              <a:rPr lang="en-US" sz="2200" dirty="0" err="1" smtClean="0"/>
              <a:t>jemaat</a:t>
            </a:r>
            <a:r>
              <a:rPr lang="en-US" sz="2200" dirty="0" smtClean="0"/>
              <a:t> </a:t>
            </a:r>
            <a:r>
              <a:rPr lang="en-US" sz="2200" dirty="0" err="1" smtClean="0"/>
              <a:t>Kristian</a:t>
            </a:r>
            <a:r>
              <a:rPr lang="en-US" sz="2200" dirty="0" smtClean="0"/>
              <a:t> di </a:t>
            </a:r>
            <a:r>
              <a:rPr lang="en-US" sz="2200" dirty="0" err="1" smtClean="0"/>
              <a:t>beberapa</a:t>
            </a:r>
            <a:r>
              <a:rPr lang="en-US" sz="2200" dirty="0" smtClean="0"/>
              <a:t> </a:t>
            </a:r>
            <a:r>
              <a:rPr lang="en-US" sz="2200" dirty="0" err="1" smtClean="0"/>
              <a:t>kota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pengikutnya</a:t>
            </a:r>
            <a:endParaRPr lang="en-US" sz="2200" dirty="0" smtClean="0"/>
          </a:p>
          <a:p>
            <a:pPr marL="457200" indent="-360363"/>
            <a:r>
              <a:rPr lang="en-US" sz="2200" dirty="0" err="1" smtClean="0"/>
              <a:t>Diaturkan</a:t>
            </a:r>
            <a:r>
              <a:rPr lang="en-US" sz="2200" dirty="0" smtClean="0"/>
              <a:t> </a:t>
            </a:r>
            <a:r>
              <a:rPr lang="en-US" sz="2200" dirty="0" err="1" smtClean="0"/>
              <a:t>mengikut</a:t>
            </a:r>
            <a:r>
              <a:rPr lang="en-US" sz="2200" dirty="0" smtClean="0"/>
              <a:t> </a:t>
            </a:r>
            <a:r>
              <a:rPr lang="en-US" sz="2200" dirty="0" err="1" smtClean="0"/>
              <a:t>kepanjangan</a:t>
            </a:r>
            <a:endParaRPr lang="en-US" sz="2200" dirty="0" smtClean="0"/>
          </a:p>
          <a:p>
            <a:pPr marL="457200" indent="-360363"/>
            <a:r>
              <a:rPr lang="en-US" sz="2200" dirty="0" smtClean="0"/>
              <a:t>Paulus </a:t>
            </a:r>
            <a:r>
              <a:rPr lang="en-US" sz="2200" dirty="0" err="1" smtClean="0"/>
              <a:t>bukan</a:t>
            </a:r>
            <a:r>
              <a:rPr lang="en-US" sz="2200" dirty="0" smtClean="0"/>
              <a:t> </a:t>
            </a:r>
            <a:r>
              <a:rPr lang="en-US" sz="2200" dirty="0" err="1" smtClean="0"/>
              <a:t>satunya</a:t>
            </a:r>
            <a:r>
              <a:rPr lang="en-US" sz="2200" dirty="0" smtClean="0"/>
              <a:t> 12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rasul</a:t>
            </a:r>
            <a:r>
              <a:rPr lang="en-US" sz="2200" dirty="0" smtClean="0"/>
              <a:t> yang </a:t>
            </a:r>
            <a:r>
              <a:rPr lang="en-US" sz="2200" dirty="0" err="1" smtClean="0"/>
              <a:t>asal</a:t>
            </a:r>
            <a:r>
              <a:rPr lang="en-US" sz="2200" dirty="0" smtClean="0"/>
              <a:t> </a:t>
            </a:r>
            <a:r>
              <a:rPr lang="en-US" sz="2200" dirty="0" err="1" smtClean="0"/>
              <a:t>tetapi</a:t>
            </a:r>
            <a:r>
              <a:rPr lang="en-US" sz="2200" dirty="0" smtClean="0"/>
              <a:t> </a:t>
            </a:r>
            <a:r>
              <a:rPr lang="en-US" sz="2200" dirty="0" err="1" smtClean="0"/>
              <a:t>dikira</a:t>
            </a:r>
            <a:r>
              <a:rPr lang="en-US" sz="2200" dirty="0" smtClean="0"/>
              <a:t> </a:t>
            </a:r>
            <a:r>
              <a:rPr lang="en-US" sz="2200" dirty="0" err="1" smtClean="0"/>
              <a:t>rasul</a:t>
            </a:r>
            <a:r>
              <a:rPr lang="en-US" sz="2200" dirty="0" smtClean="0"/>
              <a:t> </a:t>
            </a:r>
            <a:r>
              <a:rPr lang="en-US" sz="2200" dirty="0" err="1" smtClean="0"/>
              <a:t>kerana</a:t>
            </a:r>
            <a:r>
              <a:rPr lang="en-US" sz="2200" dirty="0" smtClean="0"/>
              <a:t> </a:t>
            </a:r>
            <a:r>
              <a:rPr lang="en-US" sz="2200" dirty="0" err="1" smtClean="0"/>
              <a:t>ditukar</a:t>
            </a:r>
            <a:r>
              <a:rPr lang="en-US" sz="2200" dirty="0" smtClean="0"/>
              <a:t> agama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/>
              <a:t>Y</a:t>
            </a:r>
            <a:r>
              <a:rPr lang="en-US" sz="2200" dirty="0" err="1" smtClean="0"/>
              <a:t>esus</a:t>
            </a:r>
            <a:r>
              <a:rPr lang="en-US" sz="2200" dirty="0" smtClean="0"/>
              <a:t> </a:t>
            </a:r>
            <a:r>
              <a:rPr lang="en-US" sz="2200" dirty="0" err="1" smtClean="0"/>
              <a:t>sendiri</a:t>
            </a:r>
            <a:endParaRPr lang="en-US" sz="2200" dirty="0" smtClean="0"/>
          </a:p>
          <a:p>
            <a:pPr marL="457200" indent="-360363"/>
            <a:r>
              <a:rPr lang="en-US" sz="2200" dirty="0" err="1" smtClean="0"/>
              <a:t>Menginjil</a:t>
            </a:r>
            <a:r>
              <a:rPr lang="en-US" sz="2200" dirty="0" smtClean="0"/>
              <a:t> orang </a:t>
            </a:r>
            <a:r>
              <a:rPr lang="en-US" sz="2200" dirty="0" err="1" smtClean="0"/>
              <a:t>Yunani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4 </a:t>
            </a:r>
            <a:r>
              <a:rPr lang="en-US" sz="2200" dirty="0" err="1" smtClean="0"/>
              <a:t>perjalanan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tercatit</a:t>
            </a:r>
            <a:endParaRPr lang="en-US" sz="2200" dirty="0" smtClean="0"/>
          </a:p>
          <a:p>
            <a:pPr marL="457200" indent="-360363"/>
            <a:r>
              <a:rPr lang="en-US" sz="2200" dirty="0" err="1" smtClean="0"/>
              <a:t>Dipercayai</a:t>
            </a:r>
            <a:r>
              <a:rPr lang="en-US" sz="2200" dirty="0" smtClean="0"/>
              <a:t> </a:t>
            </a:r>
            <a:r>
              <a:rPr lang="en-US" sz="2200" dirty="0" err="1" smtClean="0"/>
              <a:t>mati</a:t>
            </a:r>
            <a:r>
              <a:rPr lang="en-US" sz="2200" dirty="0" smtClean="0"/>
              <a:t> </a:t>
            </a:r>
            <a:r>
              <a:rPr lang="en-US" sz="2200" dirty="0" err="1" smtClean="0"/>
              <a:t>matir</a:t>
            </a:r>
            <a:r>
              <a:rPr lang="en-US" sz="2200" dirty="0" smtClean="0"/>
              <a:t> di Roma</a:t>
            </a:r>
          </a:p>
          <a:p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034" y="918653"/>
            <a:ext cx="1175654" cy="1292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1318344" cy="163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7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Surat-surat</a:t>
            </a:r>
            <a:r>
              <a:rPr lang="en-US" dirty="0" smtClean="0"/>
              <a:t> </a:t>
            </a:r>
            <a:r>
              <a:rPr lang="en-US" dirty="0" err="1" smtClean="0"/>
              <a:t>katolik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095056"/>
          </a:xfrm>
        </p:spPr>
        <p:txBody>
          <a:bodyPr numCol="3">
            <a:normAutofit/>
          </a:bodyPr>
          <a:lstStyle/>
          <a:p>
            <a:pPr marL="0" indent="0" defTabSz="936625">
              <a:buNone/>
            </a:pPr>
            <a:r>
              <a:rPr lang="en-US" sz="2400" dirty="0" err="1" smtClean="0"/>
              <a:t>Ibrani</a:t>
            </a:r>
            <a:endParaRPr lang="en-US" sz="2400" dirty="0" smtClean="0"/>
          </a:p>
          <a:p>
            <a:pPr marL="0" indent="0" defTabSz="936625">
              <a:buNone/>
            </a:pPr>
            <a:r>
              <a:rPr lang="en-US" sz="2400" dirty="0" err="1" smtClean="0"/>
              <a:t>Yakobus</a:t>
            </a:r>
            <a:endParaRPr lang="en-US" sz="2400" dirty="0" smtClean="0"/>
          </a:p>
          <a:p>
            <a:pPr marL="0" indent="0" defTabSz="936625">
              <a:buNone/>
            </a:pPr>
            <a:r>
              <a:rPr lang="en-US" sz="2400" dirty="0" smtClean="0"/>
              <a:t>1 &amp; 2 </a:t>
            </a:r>
            <a:r>
              <a:rPr lang="en-US" sz="2400" dirty="0" err="1" smtClean="0"/>
              <a:t>Petrus</a:t>
            </a:r>
            <a:endParaRPr lang="en-US" sz="2400" dirty="0" smtClean="0"/>
          </a:p>
          <a:p>
            <a:pPr marL="0" indent="0" defTabSz="936625">
              <a:buNone/>
            </a:pPr>
            <a:r>
              <a:rPr lang="en-US" sz="2400" dirty="0" smtClean="0"/>
              <a:t>1,2 &amp; 3 </a:t>
            </a:r>
            <a:r>
              <a:rPr lang="en-US" sz="2400" dirty="0" err="1" smtClean="0"/>
              <a:t>Yohannes</a:t>
            </a:r>
            <a:endParaRPr lang="en-US" sz="2400" dirty="0" smtClean="0"/>
          </a:p>
          <a:p>
            <a:pPr marL="0" indent="0" defTabSz="936625">
              <a:buNone/>
            </a:pPr>
            <a:r>
              <a:rPr lang="en-US" sz="2400" dirty="0" err="1" smtClean="0"/>
              <a:t>Yudas</a:t>
            </a:r>
            <a:endParaRPr lang="en-US" sz="2400" dirty="0" smtClean="0"/>
          </a:p>
          <a:p>
            <a:pPr marL="0" indent="0" defTabSz="936625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54414"/>
            <a:ext cx="5796894" cy="3524287"/>
          </a:xfrm>
        </p:spPr>
        <p:txBody>
          <a:bodyPr>
            <a:noAutofit/>
          </a:bodyPr>
          <a:lstStyle/>
          <a:p>
            <a:pPr marL="450850" indent="-450850"/>
            <a:r>
              <a:rPr lang="en-US" sz="2200" dirty="0" err="1" smtClean="0"/>
              <a:t>Ibrani</a:t>
            </a:r>
            <a:r>
              <a:rPr lang="en-US" sz="2200" dirty="0" smtClean="0"/>
              <a:t> – </a:t>
            </a:r>
            <a:r>
              <a:rPr lang="en-US" sz="2200" dirty="0" err="1" smtClean="0"/>
              <a:t>surat</a:t>
            </a:r>
            <a:r>
              <a:rPr lang="en-US" sz="2200" dirty="0" smtClean="0"/>
              <a:t> </a:t>
            </a:r>
            <a:r>
              <a:rPr lang="en-US" sz="2200" dirty="0" err="1" smtClean="0"/>
              <a:t>kepada</a:t>
            </a:r>
            <a:r>
              <a:rPr lang="en-US" sz="2200" dirty="0" smtClean="0"/>
              <a:t> </a:t>
            </a:r>
            <a:r>
              <a:rPr lang="en-US" sz="2200" dirty="0" err="1" smtClean="0"/>
              <a:t>umat</a:t>
            </a:r>
            <a:r>
              <a:rPr lang="en-US" sz="2200" dirty="0" smtClean="0"/>
              <a:t> </a:t>
            </a:r>
            <a:r>
              <a:rPr lang="en-US" sz="2200" dirty="0" err="1" smtClean="0"/>
              <a:t>Yahudi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penulis</a:t>
            </a:r>
            <a:r>
              <a:rPr lang="en-US" sz="2200" dirty="0" smtClean="0"/>
              <a:t> yang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dikenali</a:t>
            </a:r>
            <a:endParaRPr lang="en-US" sz="2200" dirty="0" smtClean="0"/>
          </a:p>
          <a:p>
            <a:pPr marL="450850" indent="-450850"/>
            <a:r>
              <a:rPr lang="en-US" sz="2200" dirty="0" err="1" smtClean="0"/>
              <a:t>Yakobus</a:t>
            </a:r>
            <a:r>
              <a:rPr lang="en-US" sz="2200" dirty="0" smtClean="0"/>
              <a:t> –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tumpuan</a:t>
            </a:r>
            <a:r>
              <a:rPr lang="en-US" sz="2200" dirty="0" smtClean="0"/>
              <a:t> </a:t>
            </a:r>
            <a:r>
              <a:rPr lang="en-US" sz="2200" dirty="0" err="1" smtClean="0"/>
              <a:t>kepada</a:t>
            </a:r>
            <a:r>
              <a:rPr lang="en-US" sz="2200" dirty="0" smtClean="0"/>
              <a:t> </a:t>
            </a:r>
            <a:r>
              <a:rPr lang="en-US" sz="2200" dirty="0" err="1" smtClean="0"/>
              <a:t>perlakuan</a:t>
            </a:r>
            <a:r>
              <a:rPr lang="en-US" sz="2200" dirty="0" smtClean="0"/>
              <a:t> </a:t>
            </a:r>
            <a:r>
              <a:rPr lang="en-US" sz="2200" dirty="0" err="1" smtClean="0"/>
              <a:t>baik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moral</a:t>
            </a:r>
          </a:p>
          <a:p>
            <a:pPr marL="450850" indent="-450850"/>
            <a:r>
              <a:rPr lang="en-US" sz="2200" dirty="0" err="1" smtClean="0"/>
              <a:t>Petrus</a:t>
            </a:r>
            <a:r>
              <a:rPr lang="en-US" sz="2200" dirty="0" smtClean="0"/>
              <a:t> &amp; </a:t>
            </a:r>
            <a:r>
              <a:rPr lang="en-US" sz="2200" dirty="0" err="1" smtClean="0"/>
              <a:t>Yudas</a:t>
            </a:r>
            <a:r>
              <a:rPr lang="en-US" sz="2200" dirty="0" smtClean="0"/>
              <a:t> – </a:t>
            </a:r>
            <a:r>
              <a:rPr lang="en-US" sz="2200" dirty="0" err="1" smtClean="0"/>
              <a:t>memberi</a:t>
            </a:r>
            <a:r>
              <a:rPr lang="en-US" sz="2200" dirty="0" smtClean="0"/>
              <a:t> </a:t>
            </a:r>
            <a:r>
              <a:rPr lang="en-US" sz="2200" dirty="0" err="1" smtClean="0"/>
              <a:t>kekuatan</a:t>
            </a:r>
            <a:r>
              <a:rPr lang="en-US" sz="2200" dirty="0" smtClean="0"/>
              <a:t> </a:t>
            </a:r>
            <a:r>
              <a:rPr lang="en-US" sz="2200" dirty="0" err="1" smtClean="0"/>
              <a:t>kepada</a:t>
            </a:r>
            <a:r>
              <a:rPr lang="en-US" sz="2200" dirty="0" smtClean="0"/>
              <a:t> </a:t>
            </a:r>
            <a:r>
              <a:rPr lang="en-US" sz="2200" dirty="0" err="1" smtClean="0"/>
              <a:t>mereka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ditindas</a:t>
            </a:r>
            <a:endParaRPr lang="en-US" sz="2200" dirty="0" smtClean="0"/>
          </a:p>
          <a:p>
            <a:pPr marL="450850" indent="-450850"/>
            <a:r>
              <a:rPr lang="en-US" sz="2200" dirty="0" err="1" smtClean="0"/>
              <a:t>Yohannes</a:t>
            </a:r>
            <a:r>
              <a:rPr lang="en-US" sz="2200" dirty="0" smtClean="0"/>
              <a:t> – </a:t>
            </a:r>
            <a:r>
              <a:rPr lang="en-US" sz="2200" dirty="0" err="1" smtClean="0"/>
              <a:t>melanjutkan</a:t>
            </a:r>
            <a:r>
              <a:rPr lang="en-US" sz="2200" dirty="0" smtClean="0"/>
              <a:t> </a:t>
            </a:r>
            <a:r>
              <a:rPr lang="en-US" sz="2200" dirty="0" err="1" smtClean="0"/>
              <a:t>ajaran</a:t>
            </a:r>
            <a:r>
              <a:rPr lang="en-US" sz="2200" dirty="0" smtClean="0"/>
              <a:t> </a:t>
            </a:r>
            <a:r>
              <a:rPr lang="en-US" sz="2200" dirty="0" err="1" smtClean="0"/>
              <a:t>Injil</a:t>
            </a:r>
            <a:r>
              <a:rPr lang="en-US" sz="2200" dirty="0" smtClean="0"/>
              <a:t> Allah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kasih</a:t>
            </a:r>
            <a:endParaRPr lang="en-US" sz="2200" dirty="0" smtClean="0"/>
          </a:p>
          <a:p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094" y="3359827"/>
            <a:ext cx="2667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7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Wahyu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23579" cy="4878502"/>
          </a:xfrm>
        </p:spPr>
        <p:txBody>
          <a:bodyPr>
            <a:normAutofit/>
          </a:bodyPr>
          <a:lstStyle/>
          <a:p>
            <a:r>
              <a:rPr lang="en-US" dirty="0" err="1" smtClean="0"/>
              <a:t>Tradisi</a:t>
            </a:r>
            <a:r>
              <a:rPr lang="en-US" dirty="0" smtClean="0"/>
              <a:t> –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Yohannes</a:t>
            </a:r>
            <a:endParaRPr lang="en-US" dirty="0" smtClean="0"/>
          </a:p>
          <a:p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nubuatan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Kiamat</a:t>
            </a:r>
            <a:endParaRPr lang="en-US" dirty="0" smtClean="0"/>
          </a:p>
          <a:p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ajaib</a:t>
            </a:r>
            <a:r>
              <a:rPr lang="en-US" dirty="0" smtClean="0"/>
              <a:t> &amp; </a:t>
            </a:r>
            <a:r>
              <a:rPr lang="en-US" dirty="0" err="1" smtClean="0"/>
              <a:t>menakutkan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maksud</a:t>
            </a:r>
            <a:r>
              <a:rPr lang="en-US" dirty="0" smtClean="0"/>
              <a:t> </a:t>
            </a:r>
            <a:r>
              <a:rPr lang="en-US" dirty="0" err="1" smtClean="0"/>
              <a:t>tersembunyi</a:t>
            </a:r>
            <a:endParaRPr lang="en-US" dirty="0" smtClean="0"/>
          </a:p>
          <a:p>
            <a:r>
              <a:rPr lang="en-US" dirty="0" err="1" smtClean="0"/>
              <a:t>Pesanan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yang </a:t>
            </a:r>
            <a:r>
              <a:rPr lang="en-US" dirty="0" err="1" smtClean="0"/>
              <a:t>ditindas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 &amp; </a:t>
            </a:r>
            <a:r>
              <a:rPr lang="en-US" dirty="0" err="1" smtClean="0"/>
              <a:t>suci</a:t>
            </a:r>
            <a:endParaRPr lang="en-US" dirty="0" smtClean="0"/>
          </a:p>
          <a:p>
            <a:r>
              <a:rPr lang="en-US" dirty="0" err="1" smtClean="0"/>
              <a:t>Rujukan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814675"/>
            <a:ext cx="33909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2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Perjanjian</a:t>
            </a:r>
            <a:r>
              <a:rPr lang="en-US" dirty="0" smtClean="0"/>
              <a:t> Lama</a:t>
            </a:r>
          </a:p>
          <a:p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Perjanjian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  <a:p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penjemahan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5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Perjanjian</a:t>
            </a:r>
            <a:r>
              <a:rPr lang="en-US" dirty="0" smtClean="0"/>
              <a:t> Lama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Penulis</a:t>
            </a:r>
            <a:endParaRPr lang="en-US" dirty="0" smtClean="0"/>
          </a:p>
          <a:p>
            <a:pPr lvl="1"/>
            <a:r>
              <a:rPr lang="en-US" dirty="0" err="1" smtClean="0"/>
              <a:t>Tradisi</a:t>
            </a:r>
            <a:r>
              <a:rPr lang="en-US" dirty="0" smtClean="0"/>
              <a:t> - </a:t>
            </a:r>
            <a:r>
              <a:rPr lang="en-US" dirty="0" err="1" smtClean="0"/>
              <a:t>Taurat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Musa 1300 SM</a:t>
            </a:r>
          </a:p>
          <a:p>
            <a:pPr lvl="1"/>
            <a:r>
              <a:rPr lang="en-US" dirty="0" err="1" smtClean="0"/>
              <a:t>Mazmur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David 1000SM</a:t>
            </a:r>
          </a:p>
          <a:p>
            <a:pPr lvl="1"/>
            <a:r>
              <a:rPr lang="en-US" dirty="0" err="1" smtClean="0"/>
              <a:t>Kitab-kitab</a:t>
            </a:r>
            <a:r>
              <a:rPr lang="en-US" dirty="0" smtClean="0"/>
              <a:t> lain – </a:t>
            </a:r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penulis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dikenali</a:t>
            </a:r>
            <a:endParaRPr lang="en-US" dirty="0" smtClean="0"/>
          </a:p>
          <a:p>
            <a:r>
              <a:rPr lang="en-US" dirty="0" err="1" smtClean="0"/>
              <a:t>Asalnya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Ibrani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r>
              <a:rPr lang="en-US" dirty="0" smtClean="0"/>
              <a:t> </a:t>
            </a: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bahasanya</a:t>
            </a:r>
            <a:r>
              <a:rPr lang="en-US" dirty="0" smtClean="0"/>
              <a:t> </a:t>
            </a:r>
            <a:r>
              <a:rPr lang="en-US" dirty="0" err="1" smtClean="0"/>
              <a:t>selepas</a:t>
            </a:r>
            <a:r>
              <a:rPr lang="en-US" dirty="0" smtClean="0"/>
              <a:t> </a:t>
            </a:r>
            <a:r>
              <a:rPr lang="en-US" dirty="0" err="1" smtClean="0"/>
              <a:t>pulangan</a:t>
            </a:r>
            <a:endParaRPr lang="en-US" dirty="0" smtClean="0"/>
          </a:p>
          <a:p>
            <a:r>
              <a:rPr lang="en-US" dirty="0" err="1" smtClean="0"/>
              <a:t>Selepas</a:t>
            </a:r>
            <a:r>
              <a:rPr lang="en-US" dirty="0" smtClean="0"/>
              <a:t> </a:t>
            </a:r>
            <a:r>
              <a:rPr lang="en-US" dirty="0" err="1" smtClean="0"/>
              <a:t>penaklukan</a:t>
            </a:r>
            <a:r>
              <a:rPr lang="en-US" dirty="0" smtClean="0"/>
              <a:t> </a:t>
            </a:r>
            <a:r>
              <a:rPr lang="en-US" dirty="0" err="1" smtClean="0"/>
              <a:t>Yunani</a:t>
            </a:r>
            <a:r>
              <a:rPr lang="en-US" dirty="0" smtClean="0"/>
              <a:t>,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Yunani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perantaraan</a:t>
            </a:r>
            <a:r>
              <a:rPr lang="en-US" dirty="0" smtClean="0"/>
              <a:t>: </a:t>
            </a:r>
            <a:r>
              <a:rPr lang="en-US" dirty="0" err="1" smtClean="0"/>
              <a:t>Kitab</a:t>
            </a:r>
            <a:r>
              <a:rPr lang="en-US" dirty="0" smtClean="0"/>
              <a:t> </a:t>
            </a:r>
            <a:r>
              <a:rPr lang="en-US" dirty="0" err="1" smtClean="0"/>
              <a:t>diterjemahkan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Yunani</a:t>
            </a:r>
            <a:r>
              <a:rPr lang="en-US" dirty="0" smtClean="0"/>
              <a:t> (Septuagint) 132 SM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497" y="1232647"/>
            <a:ext cx="2074504" cy="1596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969" y="5730487"/>
            <a:ext cx="4999528" cy="111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47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Perjanjian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injil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surat-surat</a:t>
            </a:r>
            <a:r>
              <a:rPr lang="en-US" dirty="0" smtClean="0"/>
              <a:t> </a:t>
            </a:r>
            <a:r>
              <a:rPr lang="en-US" dirty="0" err="1" smtClean="0"/>
              <a:t>tertulis</a:t>
            </a:r>
            <a:endParaRPr lang="en-US" dirty="0" smtClean="0"/>
          </a:p>
          <a:p>
            <a:r>
              <a:rPr lang="en-US" dirty="0" err="1" smtClean="0"/>
              <a:t>Umat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yang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dibaca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misa</a:t>
            </a:r>
            <a:endParaRPr lang="en-US" dirty="0" smtClean="0"/>
          </a:p>
          <a:p>
            <a:r>
              <a:rPr lang="en-US" dirty="0" err="1" smtClean="0"/>
              <a:t>Jemaat</a:t>
            </a:r>
            <a:r>
              <a:rPr lang="en-US" dirty="0" smtClean="0"/>
              <a:t> </a:t>
            </a:r>
            <a:r>
              <a:rPr lang="en-US" dirty="0" err="1" smtClean="0"/>
              <a:t>berkongsi</a:t>
            </a:r>
            <a:r>
              <a:rPr lang="en-US" dirty="0" smtClean="0"/>
              <a:t> </a:t>
            </a:r>
            <a:r>
              <a:rPr lang="en-US" dirty="0" err="1" smtClean="0"/>
              <a:t>kitab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yang </a:t>
            </a:r>
            <a:r>
              <a:rPr lang="en-US" dirty="0" err="1" smtClean="0"/>
              <a:t>digemari</a:t>
            </a:r>
            <a:endParaRPr lang="en-US" dirty="0" smtClean="0"/>
          </a:p>
          <a:p>
            <a:r>
              <a:rPr lang="en-US" dirty="0" err="1" smtClean="0"/>
              <a:t>Senarai</a:t>
            </a:r>
            <a:r>
              <a:rPr lang="en-US" dirty="0" smtClean="0"/>
              <a:t> </a:t>
            </a:r>
            <a:r>
              <a:rPr lang="en-US" dirty="0" err="1" smtClean="0"/>
              <a:t>kitab-kitab</a:t>
            </a:r>
            <a:r>
              <a:rPr lang="en-US" dirty="0" smtClean="0"/>
              <a:t> yang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dibaca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misa</a:t>
            </a:r>
            <a:r>
              <a:rPr lang="en-US" dirty="0" smtClean="0"/>
              <a:t> </a:t>
            </a:r>
            <a:r>
              <a:rPr lang="en-US" dirty="0" err="1" smtClean="0"/>
              <a:t>disetujui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200TM</a:t>
            </a:r>
          </a:p>
          <a:p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kitab-kitab</a:t>
            </a:r>
            <a:r>
              <a:rPr lang="en-US" dirty="0" smtClean="0"/>
              <a:t> yang </a:t>
            </a:r>
            <a:r>
              <a:rPr lang="en-US" dirty="0" err="1" smtClean="0"/>
              <a:t>digugurkan</a:t>
            </a:r>
            <a:endParaRPr lang="en-US" dirty="0" smtClean="0"/>
          </a:p>
          <a:p>
            <a:pPr lvl="1"/>
            <a:r>
              <a:rPr lang="en-US" dirty="0" err="1" smtClean="0"/>
              <a:t>Sebab</a:t>
            </a:r>
            <a:r>
              <a:rPr lang="en-US" dirty="0" smtClean="0"/>
              <a:t> – </a:t>
            </a:r>
            <a:r>
              <a:rPr lang="en-US" dirty="0" err="1" smtClean="0"/>
              <a:t>bidaah</a:t>
            </a:r>
            <a:r>
              <a:rPr lang="en-US" dirty="0" smtClean="0"/>
              <a:t>, </a:t>
            </a:r>
            <a:r>
              <a:rPr lang="en-US" dirty="0" err="1" smtClean="0"/>
              <a:t>tiada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, </a:t>
            </a:r>
            <a:r>
              <a:rPr lang="en-US" dirty="0" err="1" smtClean="0"/>
              <a:t>iman</a:t>
            </a:r>
            <a:r>
              <a:rPr lang="en-US" dirty="0" smtClean="0"/>
              <a:t> </a:t>
            </a:r>
            <a:r>
              <a:rPr lang="en-US" dirty="0" err="1" smtClean="0"/>
              <a:t>kosong</a:t>
            </a:r>
            <a:r>
              <a:rPr lang="en-US" dirty="0" smtClean="0"/>
              <a:t>, </a:t>
            </a:r>
            <a:r>
              <a:rPr lang="en-US" dirty="0" err="1" smtClean="0"/>
              <a:t>ulangan</a:t>
            </a:r>
            <a:endParaRPr lang="en-US" dirty="0" smtClean="0"/>
          </a:p>
          <a:p>
            <a:r>
              <a:rPr lang="en-US" dirty="0" err="1" smtClean="0"/>
              <a:t>Senarai</a:t>
            </a:r>
            <a:r>
              <a:rPr lang="en-US" dirty="0" smtClean="0"/>
              <a:t> </a:t>
            </a:r>
            <a:r>
              <a:rPr lang="en-US" dirty="0" err="1" smtClean="0"/>
              <a:t>kitab-kitab</a:t>
            </a:r>
            <a:r>
              <a:rPr lang="en-US" dirty="0" smtClean="0"/>
              <a:t> </a:t>
            </a:r>
            <a:r>
              <a:rPr lang="en-US" dirty="0" err="1" smtClean="0"/>
              <a:t>disahkan</a:t>
            </a:r>
            <a:r>
              <a:rPr lang="en-US" dirty="0" smtClean="0"/>
              <a:t> di </a:t>
            </a:r>
            <a:r>
              <a:rPr lang="en-US" dirty="0" err="1" smtClean="0"/>
              <a:t>Konsili</a:t>
            </a:r>
            <a:r>
              <a:rPr lang="en-US" dirty="0" smtClean="0"/>
              <a:t> Trent 1546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862" y="1232648"/>
            <a:ext cx="2402138" cy="93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7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Yahudi</a:t>
            </a:r>
            <a:r>
              <a:rPr lang="en-US" dirty="0" smtClean="0"/>
              <a:t> –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tertulis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Ibrani</a:t>
            </a:r>
            <a:r>
              <a:rPr lang="en-US" dirty="0" smtClean="0"/>
              <a:t> (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bahasa</a:t>
            </a:r>
            <a:r>
              <a:rPr lang="en-US" dirty="0" smtClean="0"/>
              <a:t> Aramaic)</a:t>
            </a:r>
          </a:p>
          <a:p>
            <a:pPr lvl="1"/>
            <a:r>
              <a:rPr lang="en-US" dirty="0" err="1"/>
              <a:t>Perjanjian</a:t>
            </a:r>
            <a:r>
              <a:rPr lang="en-US" dirty="0"/>
              <a:t> </a:t>
            </a:r>
            <a:r>
              <a:rPr lang="en-US" dirty="0" smtClean="0"/>
              <a:t>Lama </a:t>
            </a:r>
            <a:r>
              <a:rPr lang="en-US" dirty="0" err="1" smtClean="0"/>
              <a:t>diterjemahkan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Yunani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kemudiannya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Ibrani</a:t>
            </a:r>
            <a:endParaRPr lang="en-US" dirty="0"/>
          </a:p>
          <a:p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Rasul</a:t>
            </a:r>
            <a:r>
              <a:rPr lang="en-US" dirty="0" smtClean="0"/>
              <a:t> – </a:t>
            </a:r>
            <a:r>
              <a:rPr lang="en-US" dirty="0" err="1" smtClean="0"/>
              <a:t>Perjanjian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tertulis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Aramaic (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&amp;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rasul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Yunani</a:t>
            </a:r>
            <a:r>
              <a:rPr lang="en-US" dirty="0" smtClean="0"/>
              <a:t> (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perantaraan</a:t>
            </a:r>
            <a:r>
              <a:rPr lang="en-US" dirty="0" smtClean="0"/>
              <a:t> Mediterranean </a:t>
            </a:r>
            <a:r>
              <a:rPr lang="en-US" dirty="0" err="1" smtClean="0"/>
              <a:t>timur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85" y="4681564"/>
            <a:ext cx="3047009" cy="217643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2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endParaRPr lang="en-US" dirty="0" smtClean="0"/>
          </a:p>
          <a:p>
            <a:r>
              <a:rPr lang="en-US" dirty="0" err="1" smtClean="0"/>
              <a:t>Penulis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5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Penjemahan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3800" cy="4878502"/>
          </a:xfrm>
        </p:spPr>
        <p:txBody>
          <a:bodyPr>
            <a:normAutofit/>
          </a:bodyPr>
          <a:lstStyle/>
          <a:p>
            <a:r>
              <a:rPr lang="en-US" dirty="0" err="1" smtClean="0"/>
              <a:t>Alkitab</a:t>
            </a:r>
            <a:r>
              <a:rPr lang="en-US" dirty="0" smtClean="0"/>
              <a:t> di Barat </a:t>
            </a:r>
            <a:r>
              <a:rPr lang="en-US" dirty="0" err="1" smtClean="0"/>
              <a:t>diragamkan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St Jerome 382TM </a:t>
            </a:r>
            <a:r>
              <a:rPr lang="en-US" dirty="0" err="1" smtClean="0"/>
              <a:t>Alkitab</a:t>
            </a:r>
            <a:r>
              <a:rPr lang="en-US" dirty="0" smtClean="0"/>
              <a:t> Latin </a:t>
            </a:r>
            <a:r>
              <a:rPr lang="en-US" dirty="0" err="1" smtClean="0"/>
              <a:t>Vulgata</a:t>
            </a:r>
            <a:endParaRPr lang="en-US" dirty="0" smtClean="0"/>
          </a:p>
          <a:p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Reformasi</a:t>
            </a:r>
            <a:r>
              <a:rPr lang="en-US" dirty="0" smtClean="0"/>
              <a:t>, </a:t>
            </a:r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diterjemahkan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tempatan</a:t>
            </a:r>
            <a:r>
              <a:rPr lang="en-US" dirty="0" smtClean="0"/>
              <a:t> di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endParaRPr lang="en-US" dirty="0" smtClean="0"/>
          </a:p>
          <a:p>
            <a:r>
              <a:rPr lang="en-US" dirty="0" err="1" smtClean="0"/>
              <a:t>Sekarang</a:t>
            </a:r>
            <a:r>
              <a:rPr lang="en-US" dirty="0" smtClean="0"/>
              <a:t>, </a:t>
            </a:r>
            <a:r>
              <a:rPr lang="en-US" dirty="0" err="1" smtClean="0"/>
              <a:t>Perjanjian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diterjemahkan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&gt;1,300 </a:t>
            </a:r>
            <a:r>
              <a:rPr lang="en-US" dirty="0" err="1" smtClean="0"/>
              <a:t>bahasa</a:t>
            </a:r>
            <a:r>
              <a:rPr lang="en-US" dirty="0" smtClean="0"/>
              <a:t> (</a:t>
            </a:r>
            <a:r>
              <a:rPr lang="en-US" dirty="0" err="1" smtClean="0"/>
              <a:t>dari</a:t>
            </a:r>
            <a:r>
              <a:rPr lang="en-US" dirty="0" smtClean="0"/>
              <a:t> 7000 </a:t>
            </a:r>
            <a:r>
              <a:rPr lang="en-US" dirty="0" err="1" smtClean="0"/>
              <a:t>bahasa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r>
              <a:rPr lang="en-US" dirty="0" smtClean="0"/>
              <a:t>), &gt;500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r>
              <a:rPr lang="en-US" dirty="0" smtClean="0"/>
              <a:t> yang </a:t>
            </a:r>
            <a:r>
              <a:rPr lang="en-US" dirty="0" err="1" smtClean="0"/>
              <a:t>lengkap</a:t>
            </a:r>
            <a:endParaRPr lang="en-US" dirty="0" smtClean="0"/>
          </a:p>
          <a:p>
            <a:pPr lvl="1"/>
            <a:r>
              <a:rPr lang="en-US" dirty="0" err="1" smtClean="0"/>
              <a:t>Kesemuanya</a:t>
            </a:r>
            <a:r>
              <a:rPr lang="en-US" dirty="0" smtClean="0"/>
              <a:t> </a:t>
            </a:r>
            <a:r>
              <a:rPr lang="en-US" dirty="0" err="1" smtClean="0"/>
              <a:t>sah</a:t>
            </a:r>
            <a:endParaRPr lang="en-US" dirty="0" smtClean="0"/>
          </a:p>
          <a:p>
            <a:pPr lvl="1"/>
            <a:r>
              <a:rPr lang="en-US" dirty="0" err="1" smtClean="0"/>
              <a:t>Penjemahan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dijalankan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&gt;2000 </a:t>
            </a:r>
            <a:r>
              <a:rPr lang="en-US" dirty="0" err="1" smtClean="0"/>
              <a:t>bahasa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0" y="1972098"/>
            <a:ext cx="2413000" cy="33655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5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pelbagai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832251" cy="4878502"/>
          </a:xfrm>
        </p:spPr>
        <p:txBody>
          <a:bodyPr>
            <a:norm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asalnya</a:t>
            </a:r>
            <a:r>
              <a:rPr lang="en-US" dirty="0" smtClean="0"/>
              <a:t> </a:t>
            </a:r>
            <a:r>
              <a:rPr lang="en-US" dirty="0" err="1" smtClean="0"/>
              <a:t>kesemua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papyrus </a:t>
            </a:r>
            <a:r>
              <a:rPr lang="en-US" dirty="0" err="1" smtClean="0"/>
              <a:t>atau</a:t>
            </a:r>
            <a:r>
              <a:rPr lang="en-US" dirty="0" smtClean="0"/>
              <a:t> scroll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Z</a:t>
            </a:r>
            <a:r>
              <a:rPr lang="en-US" dirty="0" err="1" smtClean="0"/>
              <a:t>aman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r>
              <a:rPr lang="en-US" dirty="0" smtClean="0"/>
              <a:t>, </a:t>
            </a:r>
            <a:r>
              <a:rPr lang="en-US" dirty="0" err="1" smtClean="0"/>
              <a:t>kebanyakan</a:t>
            </a:r>
            <a:r>
              <a:rPr lang="en-US" dirty="0" smtClean="0"/>
              <a:t> orang </a:t>
            </a:r>
            <a:r>
              <a:rPr lang="en-US" dirty="0" err="1" smtClean="0"/>
              <a:t>buta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and </a:t>
            </a:r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diedarkan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salinan</a:t>
            </a:r>
            <a:endParaRPr lang="en-US" dirty="0" smtClean="0"/>
          </a:p>
          <a:p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 smtClean="0"/>
              <a:t>bekalan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menjadikan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bernilai</a:t>
            </a:r>
            <a:endParaRPr lang="en-US" dirty="0" smtClean="0"/>
          </a:p>
          <a:p>
            <a:r>
              <a:rPr lang="en-US" dirty="0" smtClean="0"/>
              <a:t>Abad ke-15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mula</a:t>
            </a:r>
            <a:r>
              <a:rPr lang="en-US" dirty="0" smtClean="0"/>
              <a:t> </a:t>
            </a:r>
            <a:r>
              <a:rPr lang="en-US" dirty="0" err="1" smtClean="0"/>
              <a:t>dicetak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964" y="1321548"/>
            <a:ext cx="2024035" cy="1346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390" y="2668451"/>
            <a:ext cx="2463617" cy="1912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007" y="2934256"/>
            <a:ext cx="1435992" cy="2473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304" y="4712760"/>
            <a:ext cx="2145240" cy="214524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2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Versi</a:t>
            </a:r>
            <a:r>
              <a:rPr lang="en-US" dirty="0"/>
              <a:t> </a:t>
            </a:r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 smtClean="0"/>
              <a:t>alternatif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Alkitab</a:t>
            </a:r>
            <a:r>
              <a:rPr lang="en-US" dirty="0" smtClean="0"/>
              <a:t> Protestant &amp; </a:t>
            </a:r>
            <a:r>
              <a:rPr lang="en-US" dirty="0" err="1" smtClean="0"/>
              <a:t>Katolik</a:t>
            </a:r>
            <a:endParaRPr lang="en-US" dirty="0" smtClean="0"/>
          </a:p>
          <a:p>
            <a:r>
              <a:rPr lang="en-US" dirty="0" err="1" smtClean="0"/>
              <a:t>Padangan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4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Alkitab</a:t>
            </a:r>
            <a:r>
              <a:rPr lang="en-US" dirty="0" smtClean="0"/>
              <a:t> Protestant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Alkitab</a:t>
            </a:r>
            <a:r>
              <a:rPr lang="en-US" dirty="0" smtClean="0"/>
              <a:t> Protestant </a:t>
            </a:r>
            <a:r>
              <a:rPr lang="en-US" dirty="0" err="1" smtClean="0"/>
              <a:t>ada</a:t>
            </a:r>
            <a:r>
              <a:rPr lang="en-US" dirty="0" smtClean="0"/>
              <a:t> 67 </a:t>
            </a:r>
            <a:r>
              <a:rPr lang="en-US" dirty="0" err="1" smtClean="0"/>
              <a:t>kitab</a:t>
            </a:r>
            <a:r>
              <a:rPr lang="en-US" dirty="0" smtClean="0"/>
              <a:t>, 7 </a:t>
            </a:r>
            <a:r>
              <a:rPr lang="en-US" dirty="0" err="1" smtClean="0"/>
              <a:t>kitab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Katolik</a:t>
            </a:r>
            <a:endParaRPr lang="en-US" dirty="0" smtClean="0"/>
          </a:p>
          <a:p>
            <a:pPr lvl="1"/>
            <a:r>
              <a:rPr lang="en-US" dirty="0" err="1" smtClean="0"/>
              <a:t>Tobit</a:t>
            </a:r>
            <a:r>
              <a:rPr lang="en-US" dirty="0" smtClean="0"/>
              <a:t> &amp; </a:t>
            </a:r>
            <a:r>
              <a:rPr lang="en-US" dirty="0" err="1" smtClean="0"/>
              <a:t>Yudit</a:t>
            </a:r>
            <a:endParaRPr lang="en-US" dirty="0" smtClean="0"/>
          </a:p>
          <a:p>
            <a:pPr lvl="1"/>
            <a:r>
              <a:rPr lang="en-US" dirty="0" err="1" smtClean="0"/>
              <a:t>Kebijaksanaan</a:t>
            </a:r>
            <a:r>
              <a:rPr lang="en-US" dirty="0" smtClean="0"/>
              <a:t> &amp; </a:t>
            </a:r>
            <a:r>
              <a:rPr lang="en-US" dirty="0" err="1" smtClean="0"/>
              <a:t>Sirakh</a:t>
            </a:r>
            <a:endParaRPr lang="en-US" dirty="0" smtClean="0"/>
          </a:p>
          <a:p>
            <a:pPr lvl="1"/>
            <a:r>
              <a:rPr lang="en-US" dirty="0" err="1" smtClean="0"/>
              <a:t>Barukh</a:t>
            </a:r>
            <a:endParaRPr lang="en-US" dirty="0" smtClean="0"/>
          </a:p>
          <a:p>
            <a:pPr lvl="1"/>
            <a:r>
              <a:rPr lang="en-US" dirty="0" smtClean="0"/>
              <a:t>1 &amp; 2 </a:t>
            </a:r>
            <a:r>
              <a:rPr lang="en-US" dirty="0" err="1" smtClean="0"/>
              <a:t>Makabe</a:t>
            </a:r>
            <a:endParaRPr lang="en-US" dirty="0" smtClean="0"/>
          </a:p>
          <a:p>
            <a:pPr lvl="1"/>
            <a:r>
              <a:rPr lang="en-US" dirty="0" err="1" smtClean="0"/>
              <a:t>Tambahan</a:t>
            </a:r>
            <a:r>
              <a:rPr lang="en-US" dirty="0" smtClean="0"/>
              <a:t> Ester &amp; Daniel</a:t>
            </a:r>
          </a:p>
          <a:p>
            <a:r>
              <a:rPr lang="en-US" dirty="0" err="1" smtClean="0"/>
              <a:t>Tiada</a:t>
            </a:r>
            <a:r>
              <a:rPr lang="en-US" dirty="0" smtClean="0"/>
              <a:t> </a:t>
            </a:r>
            <a:r>
              <a:rPr lang="en-US" dirty="0" err="1" smtClean="0"/>
              <a:t>perbezaan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Perjanjian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  <a:p>
            <a:r>
              <a:rPr lang="en-US" dirty="0" err="1" smtClean="0"/>
              <a:t>Tiada</a:t>
            </a:r>
            <a:r>
              <a:rPr lang="en-US" dirty="0" smtClean="0"/>
              <a:t> </a:t>
            </a:r>
            <a:r>
              <a:rPr lang="en-US" dirty="0" err="1" smtClean="0"/>
              <a:t>perbezaan</a:t>
            </a:r>
            <a:r>
              <a:rPr lang="en-US" dirty="0" smtClean="0"/>
              <a:t> </a:t>
            </a:r>
            <a:r>
              <a:rPr lang="en-US" dirty="0" err="1" smtClean="0"/>
              <a:t>doktrin</a:t>
            </a:r>
            <a:r>
              <a:rPr lang="en-US" dirty="0" smtClean="0"/>
              <a:t> yang </a:t>
            </a:r>
            <a:r>
              <a:rPr lang="en-US" dirty="0" err="1" smtClean="0"/>
              <a:t>asas</a:t>
            </a:r>
            <a:r>
              <a:rPr lang="en-US" dirty="0" smtClean="0"/>
              <a:t> yang </a:t>
            </a:r>
            <a:r>
              <a:rPr lang="en-US" dirty="0" err="1" smtClean="0"/>
              <a:t>tertimbul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kitab-kitab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079082"/>
            <a:ext cx="33401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2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Soalan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Yang </a:t>
            </a:r>
            <a:r>
              <a:rPr lang="en-US" sz="5400" dirty="0" err="1" smtClean="0"/>
              <a:t>mana</a:t>
            </a:r>
            <a:r>
              <a:rPr lang="en-US" sz="5400" dirty="0" smtClean="0"/>
              <a:t> </a:t>
            </a:r>
            <a:r>
              <a:rPr lang="en-US" sz="5400" dirty="0" err="1" smtClean="0"/>
              <a:t>datang</a:t>
            </a:r>
            <a:r>
              <a:rPr lang="en-US" sz="5400" dirty="0" smtClean="0"/>
              <a:t> </a:t>
            </a:r>
            <a:r>
              <a:rPr lang="en-US" sz="5400" dirty="0" err="1" smtClean="0"/>
              <a:t>dulu</a:t>
            </a:r>
            <a:r>
              <a:rPr lang="en-US" sz="5400" dirty="0" smtClean="0"/>
              <a:t> – </a:t>
            </a:r>
            <a:r>
              <a:rPr lang="en-US" sz="5400" dirty="0" err="1" smtClean="0"/>
              <a:t>Gereja</a:t>
            </a:r>
            <a:r>
              <a:rPr lang="en-US" sz="5400" dirty="0" smtClean="0"/>
              <a:t> </a:t>
            </a:r>
            <a:r>
              <a:rPr lang="en-US" sz="5400" dirty="0" err="1" smtClean="0"/>
              <a:t>atau</a:t>
            </a:r>
            <a:r>
              <a:rPr lang="en-US" sz="5400" dirty="0" smtClean="0"/>
              <a:t> </a:t>
            </a:r>
            <a:r>
              <a:rPr lang="en-US" sz="5400" dirty="0" err="1" smtClean="0"/>
              <a:t>Alkitab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5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perbezaan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7326"/>
            <a:ext cx="8229600" cy="405137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Bukan</a:t>
            </a:r>
            <a:r>
              <a:rPr lang="en-US" dirty="0" smtClean="0"/>
              <a:t> yang </a:t>
            </a:r>
            <a:r>
              <a:rPr lang="en-US" dirty="0" err="1" smtClean="0"/>
              <a:t>Katolik</a:t>
            </a:r>
            <a:r>
              <a:rPr lang="en-US" dirty="0" smtClean="0"/>
              <a:t> </a:t>
            </a:r>
            <a:r>
              <a:rPr lang="en-US" dirty="0" err="1" smtClean="0"/>
              <a:t>tambah</a:t>
            </a:r>
            <a:r>
              <a:rPr lang="en-US" dirty="0" smtClean="0"/>
              <a:t> 7 </a:t>
            </a:r>
            <a:r>
              <a:rPr lang="en-US" dirty="0" err="1" smtClean="0"/>
              <a:t>kitab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Protestant </a:t>
            </a:r>
            <a:r>
              <a:rPr lang="en-US" dirty="0" err="1" smtClean="0"/>
              <a:t>gugur</a:t>
            </a:r>
            <a:r>
              <a:rPr lang="en-US" dirty="0" smtClean="0"/>
              <a:t> 7 </a:t>
            </a:r>
            <a:r>
              <a:rPr lang="en-US" dirty="0" err="1" smtClean="0"/>
              <a:t>kitab</a:t>
            </a:r>
            <a:endParaRPr lang="en-US" dirty="0" smtClean="0"/>
          </a:p>
          <a:p>
            <a:r>
              <a:rPr lang="en-US" dirty="0" err="1" smtClean="0"/>
              <a:t>Katolik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Protestant </a:t>
            </a:r>
            <a:r>
              <a:rPr lang="en-US" dirty="0" err="1" smtClean="0"/>
              <a:t>membukukan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yang </a:t>
            </a:r>
            <a:r>
              <a:rPr lang="en-US" dirty="0" err="1" smtClean="0"/>
              <a:t>perlainan</a:t>
            </a:r>
            <a:endParaRPr lang="en-US" dirty="0" smtClean="0"/>
          </a:p>
          <a:p>
            <a:pPr lvl="1"/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Yahudi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senarai</a:t>
            </a:r>
            <a:r>
              <a:rPr lang="en-US" dirty="0" smtClean="0"/>
              <a:t> </a:t>
            </a:r>
            <a:r>
              <a:rPr lang="en-US" dirty="0" err="1" smtClean="0"/>
              <a:t>kitab</a:t>
            </a:r>
            <a:r>
              <a:rPr lang="en-US" dirty="0" smtClean="0"/>
              <a:t> </a:t>
            </a:r>
            <a:r>
              <a:rPr lang="en-US" dirty="0" err="1" smtClean="0"/>
              <a:t>Perjanjian</a:t>
            </a:r>
            <a:r>
              <a:rPr lang="en-US" dirty="0" smtClean="0"/>
              <a:t> Lama</a:t>
            </a:r>
          </a:p>
          <a:p>
            <a:pPr lvl="1"/>
            <a:r>
              <a:rPr lang="en-US" dirty="0" err="1" smtClean="0"/>
              <a:t>Umat</a:t>
            </a:r>
            <a:r>
              <a:rPr lang="en-US" dirty="0" smtClean="0"/>
              <a:t> </a:t>
            </a:r>
            <a:r>
              <a:rPr lang="en-US" dirty="0" err="1" smtClean="0"/>
              <a:t>Yahudi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senarai</a:t>
            </a:r>
            <a:r>
              <a:rPr lang="en-US" dirty="0" smtClean="0"/>
              <a:t> yang </a:t>
            </a:r>
            <a:r>
              <a:rPr lang="en-US" dirty="0" err="1" smtClean="0"/>
              <a:t>berlainan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berlainan</a:t>
            </a:r>
            <a:endParaRPr lang="en-US" dirty="0"/>
          </a:p>
          <a:p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Ortodoks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senarai</a:t>
            </a:r>
            <a:r>
              <a:rPr lang="en-US" dirty="0" smtClean="0"/>
              <a:t> </a:t>
            </a:r>
            <a:r>
              <a:rPr lang="en-US" dirty="0" err="1" smtClean="0"/>
              <a:t>kitab</a:t>
            </a:r>
            <a:r>
              <a:rPr lang="en-US" dirty="0" smtClean="0"/>
              <a:t> </a:t>
            </a:r>
            <a:r>
              <a:rPr lang="en-US" dirty="0" err="1" smtClean="0"/>
              <a:t>Perjanjian</a:t>
            </a:r>
            <a:r>
              <a:rPr lang="en-US" dirty="0" smtClean="0"/>
              <a:t> Lama yang </a:t>
            </a:r>
            <a:r>
              <a:rPr lang="en-US" dirty="0" err="1" smtClean="0"/>
              <a:t>berlainan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Katolik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Protestant</a:t>
            </a:r>
          </a:p>
          <a:p>
            <a:pPr lvl="1"/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Ethopia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81 </a:t>
            </a:r>
            <a:r>
              <a:rPr lang="en-US" dirty="0" err="1" smtClean="0"/>
              <a:t>kitab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726" y="982325"/>
            <a:ext cx="2667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Adakah</a:t>
            </a:r>
            <a:r>
              <a:rPr lang="en-US" dirty="0" smtClean="0"/>
              <a:t> </a:t>
            </a:r>
            <a:r>
              <a:rPr lang="en-US" dirty="0" err="1" smtClean="0"/>
              <a:t>perbezaan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atolik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Ortodoks</a:t>
            </a:r>
            <a:r>
              <a:rPr lang="en-US" dirty="0" smtClean="0"/>
              <a:t> </a:t>
            </a:r>
            <a:r>
              <a:rPr lang="en-US" dirty="0" err="1" smtClean="0"/>
              <a:t>sebab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r>
              <a:rPr lang="en-US" dirty="0" smtClean="0"/>
              <a:t> (</a:t>
            </a:r>
            <a:r>
              <a:rPr lang="en-US" dirty="0" err="1"/>
              <a:t>Y</a:t>
            </a:r>
            <a:r>
              <a:rPr lang="en-US" dirty="0" err="1" smtClean="0"/>
              <a:t>oh</a:t>
            </a:r>
            <a:r>
              <a:rPr lang="en-US" dirty="0" smtClean="0"/>
              <a:t> 1:25))</a:t>
            </a:r>
            <a:endParaRPr lang="en-US" dirty="0"/>
          </a:p>
          <a:p>
            <a:pPr lvl="1"/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tradisi</a:t>
            </a:r>
            <a:r>
              <a:rPr lang="en-US" dirty="0" smtClean="0"/>
              <a:t> </a:t>
            </a:r>
            <a:r>
              <a:rPr lang="en-US" dirty="0" err="1" smtClean="0"/>
              <a:t>tertulis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tradisi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r>
              <a:rPr lang="en-US" dirty="0" smtClean="0"/>
              <a:t> yang </a:t>
            </a:r>
            <a:r>
              <a:rPr lang="en-US" dirty="0" err="1" smtClean="0"/>
              <a:t>dipelihara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 smtClean="0"/>
          </a:p>
          <a:p>
            <a:pPr lvl="1"/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mesti</a:t>
            </a:r>
            <a:r>
              <a:rPr lang="en-US" dirty="0" smtClean="0"/>
              <a:t> </a:t>
            </a:r>
            <a:r>
              <a:rPr lang="en-US" dirty="0" err="1" smtClean="0"/>
              <a:t>ditafsirankan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 smtClean="0"/>
          </a:p>
          <a:p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Protestant yang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r>
              <a:rPr lang="en-US" dirty="0" smtClean="0"/>
              <a:t> (Sola Scriptura)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4608627"/>
            <a:ext cx="30480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02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Apocrifa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Deuterokanonika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83083" cy="487850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Apocrifa</a:t>
            </a:r>
            <a:r>
              <a:rPr lang="en-US" dirty="0" smtClean="0"/>
              <a:t> = </a:t>
            </a:r>
            <a:r>
              <a:rPr lang="en-US" dirty="0" err="1" smtClean="0"/>
              <a:t>rahsia</a:t>
            </a:r>
            <a:r>
              <a:rPr lang="en-US" dirty="0" smtClean="0"/>
              <a:t>/</a:t>
            </a:r>
            <a:r>
              <a:rPr lang="en-US" dirty="0" err="1" smtClean="0"/>
              <a:t>tersembunyi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sah</a:t>
            </a:r>
            <a:endParaRPr lang="en-US" dirty="0" smtClean="0"/>
          </a:p>
          <a:p>
            <a:pPr lvl="1"/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Protestant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merujuk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kitab</a:t>
            </a:r>
            <a:r>
              <a:rPr lang="en-US" dirty="0" smtClean="0"/>
              <a:t> ‘</a:t>
            </a:r>
            <a:r>
              <a:rPr lang="en-US" dirty="0" err="1" smtClean="0"/>
              <a:t>tambahan</a:t>
            </a:r>
            <a:r>
              <a:rPr lang="en-US" dirty="0" smtClean="0"/>
              <a:t>’</a:t>
            </a:r>
            <a:endParaRPr lang="en-US" dirty="0"/>
          </a:p>
          <a:p>
            <a:r>
              <a:rPr lang="en-US" dirty="0" err="1" smtClean="0"/>
              <a:t>Deuterokanonika</a:t>
            </a:r>
            <a:r>
              <a:rPr lang="en-US" dirty="0" smtClean="0"/>
              <a:t> = </a:t>
            </a:r>
            <a:r>
              <a:rPr lang="en-US" dirty="0" err="1" smtClean="0"/>
              <a:t>senarai</a:t>
            </a:r>
            <a:r>
              <a:rPr lang="en-US" dirty="0" smtClean="0"/>
              <a:t> </a:t>
            </a:r>
            <a:r>
              <a:rPr lang="en-US" dirty="0" err="1" smtClean="0"/>
              <a:t>sah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endParaRPr lang="en-US" dirty="0" smtClean="0"/>
          </a:p>
          <a:p>
            <a:pPr lvl="1"/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Katolik</a:t>
            </a:r>
            <a:endParaRPr lang="en-US" dirty="0" smtClean="0"/>
          </a:p>
          <a:p>
            <a:pPr lvl="1"/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Katolik</a:t>
            </a:r>
            <a:r>
              <a:rPr lang="en-US" dirty="0" smtClean="0"/>
              <a:t> – </a:t>
            </a:r>
            <a:r>
              <a:rPr lang="en-US" dirty="0" err="1" smtClean="0"/>
              <a:t>tiada</a:t>
            </a:r>
            <a:r>
              <a:rPr lang="en-US" dirty="0" smtClean="0"/>
              <a:t> </a:t>
            </a:r>
            <a:r>
              <a:rPr lang="en-US" dirty="0" err="1" smtClean="0"/>
              <a:t>bahagian</a:t>
            </a:r>
            <a:r>
              <a:rPr lang="en-US" dirty="0" smtClean="0"/>
              <a:t> </a:t>
            </a:r>
            <a:r>
              <a:rPr lang="en-US" dirty="0" err="1" smtClean="0"/>
              <a:t>Deuterokanonika</a:t>
            </a:r>
            <a:r>
              <a:rPr lang="en-US" dirty="0" smtClean="0"/>
              <a:t> </a:t>
            </a:r>
            <a:r>
              <a:rPr lang="en-US" dirty="0" err="1" smtClean="0"/>
              <a:t>sebab</a:t>
            </a:r>
            <a:r>
              <a:rPr lang="en-US" dirty="0" smtClean="0"/>
              <a:t> </a:t>
            </a:r>
            <a:r>
              <a:rPr lang="en-US" dirty="0" err="1" smtClean="0"/>
              <a:t>kitab-kitab</a:t>
            </a:r>
            <a:r>
              <a:rPr lang="en-US" dirty="0" smtClean="0"/>
              <a:t> di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berpatutan</a:t>
            </a:r>
            <a:endParaRPr lang="en-US" dirty="0" smtClean="0"/>
          </a:p>
          <a:p>
            <a:pPr lvl="1"/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Kristian</a:t>
            </a:r>
            <a:r>
              <a:rPr lang="en-US" dirty="0" smtClean="0"/>
              <a:t> </a:t>
            </a:r>
            <a:r>
              <a:rPr lang="en-US" dirty="0" err="1" smtClean="0"/>
              <a:t>versi</a:t>
            </a:r>
            <a:r>
              <a:rPr lang="en-US" dirty="0" smtClean="0"/>
              <a:t> </a:t>
            </a:r>
            <a:r>
              <a:rPr lang="en-US" dirty="0" err="1" smtClean="0"/>
              <a:t>Katolik</a:t>
            </a:r>
            <a:r>
              <a:rPr lang="en-US" dirty="0" smtClean="0"/>
              <a:t> –</a:t>
            </a:r>
            <a:r>
              <a:rPr lang="en-US" dirty="0" err="1" smtClean="0"/>
              <a:t>Deuterokanonika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 di </a:t>
            </a:r>
            <a:r>
              <a:rPr lang="en-US" dirty="0" err="1" smtClean="0"/>
              <a:t>antara</a:t>
            </a:r>
            <a:r>
              <a:rPr lang="en-US" dirty="0"/>
              <a:t> </a:t>
            </a:r>
            <a:r>
              <a:rPr lang="en-US" dirty="0" err="1"/>
              <a:t>Perjanjian</a:t>
            </a:r>
            <a:r>
              <a:rPr lang="en-US" dirty="0"/>
              <a:t> Lama Protestant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Perjanjian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bahagian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endParaRPr lang="en-US" dirty="0" smtClean="0"/>
          </a:p>
          <a:p>
            <a:pPr lvl="2"/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senang</a:t>
            </a:r>
            <a:r>
              <a:rPr lang="en-US" dirty="0" smtClean="0"/>
              <a:t> </a:t>
            </a:r>
            <a:r>
              <a:rPr lang="en-US" dirty="0" err="1" smtClean="0"/>
              <a:t>dicetak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647" y="2802368"/>
            <a:ext cx="2359353" cy="23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2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Kristian</a:t>
            </a:r>
            <a:r>
              <a:rPr lang="en-US" dirty="0"/>
              <a:t> yang </a:t>
            </a:r>
            <a:r>
              <a:rPr lang="en-US" dirty="0" err="1"/>
              <a:t>fundamentalis</a:t>
            </a:r>
            <a:r>
              <a:rPr lang="en-US" dirty="0"/>
              <a:t> – </a:t>
            </a:r>
            <a:r>
              <a:rPr lang="en-US" dirty="0" err="1"/>
              <a:t>tafsiran</a:t>
            </a:r>
            <a:r>
              <a:rPr lang="en-US" dirty="0"/>
              <a:t> </a:t>
            </a:r>
            <a:r>
              <a:rPr lang="en-US" dirty="0" err="1"/>
              <a:t>harfiah</a:t>
            </a:r>
            <a:r>
              <a:rPr lang="en-US" dirty="0"/>
              <a:t> (literal)</a:t>
            </a:r>
          </a:p>
          <a:p>
            <a:pPr lvl="1"/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anih</a:t>
            </a:r>
            <a:r>
              <a:rPr lang="en-US" dirty="0"/>
              <a:t> </a:t>
            </a:r>
            <a:r>
              <a:rPr lang="en-US" dirty="0" err="1"/>
              <a:t>tertimbul</a:t>
            </a:r>
            <a:endParaRPr lang="en-US" dirty="0"/>
          </a:p>
          <a:p>
            <a:r>
              <a:rPr lang="en-US" dirty="0" err="1"/>
              <a:t>Tafisran</a:t>
            </a:r>
            <a:r>
              <a:rPr lang="en-US" dirty="0"/>
              <a:t> </a:t>
            </a:r>
            <a:r>
              <a:rPr lang="en-US" dirty="0" err="1"/>
              <a:t>harfiah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Gereja</a:t>
            </a:r>
            <a:r>
              <a:rPr lang="en-US" dirty="0"/>
              <a:t> </a:t>
            </a:r>
            <a:r>
              <a:rPr lang="en-US" dirty="0" err="1"/>
              <a:t>Katolik</a:t>
            </a:r>
            <a:endParaRPr lang="en-US" dirty="0"/>
          </a:p>
          <a:p>
            <a:pPr lvl="1"/>
            <a:r>
              <a:rPr lang="en-US" dirty="0" err="1"/>
              <a:t>Alkitab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fahaman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 smtClean="0"/>
              <a:t>itu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0" y="4100701"/>
            <a:ext cx="32512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6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kedudukan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Gereja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tradisi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 smtClean="0"/>
          </a:p>
          <a:p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smtClean="0"/>
              <a:t>tafsiran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Soalan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/>
              <a:t>Apakah</a:t>
            </a:r>
            <a:r>
              <a:rPr lang="en-US" sz="5400" dirty="0" smtClean="0"/>
              <a:t> yang </a:t>
            </a:r>
            <a:r>
              <a:rPr lang="en-US" sz="5400" dirty="0" err="1" smtClean="0"/>
              <a:t>kamu</a:t>
            </a:r>
            <a:r>
              <a:rPr lang="en-US" sz="5400" dirty="0" smtClean="0"/>
              <a:t> </a:t>
            </a:r>
            <a:r>
              <a:rPr lang="en-US" sz="5400" dirty="0" err="1" smtClean="0"/>
              <a:t>tahu</a:t>
            </a:r>
            <a:r>
              <a:rPr lang="en-US" sz="5400" dirty="0" smtClean="0"/>
              <a:t> </a:t>
            </a:r>
            <a:r>
              <a:rPr lang="en-US" sz="5400" dirty="0" err="1" smtClean="0"/>
              <a:t>tentang</a:t>
            </a:r>
            <a:r>
              <a:rPr lang="en-US" sz="5400" dirty="0" smtClean="0"/>
              <a:t> </a:t>
            </a:r>
            <a:r>
              <a:rPr lang="en-US" sz="5400" dirty="0" err="1" smtClean="0"/>
              <a:t>Alkitab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6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Alkitab</a:t>
            </a:r>
            <a:r>
              <a:rPr lang="en-US" dirty="0" smtClean="0"/>
              <a:t> &amp; </a:t>
            </a:r>
            <a:r>
              <a:rPr lang="en-US" dirty="0" err="1" smtClean="0"/>
              <a:t>Tradisi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199"/>
            <a:ext cx="6429004" cy="524362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menginggalkan</a:t>
            </a:r>
            <a:r>
              <a:rPr lang="en-US" dirty="0" smtClean="0"/>
              <a:t> </a:t>
            </a:r>
            <a:r>
              <a:rPr lang="en-US" dirty="0" err="1" smtClean="0"/>
              <a:t>muridnya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r>
              <a:rPr lang="en-US" dirty="0" smtClean="0"/>
              <a:t> yang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terkumpul</a:t>
            </a:r>
            <a:endParaRPr lang="en-US" dirty="0" smtClean="0"/>
          </a:p>
          <a:p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diturunkan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lisan</a:t>
            </a:r>
            <a:r>
              <a:rPr lang="en-US" dirty="0" smtClean="0"/>
              <a:t>.  </a:t>
            </a:r>
            <a:r>
              <a:rPr lang="en-US" dirty="0" err="1" smtClean="0"/>
              <a:t>Inilah</a:t>
            </a:r>
            <a:r>
              <a:rPr lang="en-US" dirty="0" smtClean="0"/>
              <a:t> </a:t>
            </a:r>
            <a:r>
              <a:rPr lang="en-US" dirty="0" err="1" smtClean="0"/>
              <a:t>tradisi</a:t>
            </a:r>
            <a:endParaRPr lang="en-US" dirty="0" smtClean="0"/>
          </a:p>
          <a:p>
            <a:r>
              <a:rPr lang="en-US" dirty="0" err="1" smtClean="0"/>
              <a:t>Tradisi</a:t>
            </a:r>
            <a:r>
              <a:rPr lang="en-US" dirty="0" smtClean="0"/>
              <a:t> = </a:t>
            </a:r>
            <a:r>
              <a:rPr lang="en-US" dirty="0" err="1" smtClean="0"/>
              <a:t>Ajaran</a:t>
            </a:r>
            <a:r>
              <a:rPr lang="en-US" dirty="0" smtClean="0"/>
              <a:t> yang </a:t>
            </a:r>
            <a:r>
              <a:rPr lang="en-US" dirty="0" err="1" smtClean="0"/>
              <a:t>diturunkan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rasul</a:t>
            </a:r>
            <a:r>
              <a:rPr lang="en-US" dirty="0" smtClean="0"/>
              <a:t> (</a:t>
            </a:r>
            <a:r>
              <a:rPr lang="en-US" dirty="0"/>
              <a:t>2</a:t>
            </a:r>
            <a:r>
              <a:rPr lang="en-US" dirty="0" smtClean="0"/>
              <a:t> Pet 3:2)</a:t>
            </a:r>
          </a:p>
          <a:p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tradisi</a:t>
            </a:r>
            <a:r>
              <a:rPr lang="en-US" dirty="0" smtClean="0"/>
              <a:t> yang </a:t>
            </a:r>
            <a:r>
              <a:rPr lang="en-US" dirty="0" err="1" smtClean="0"/>
              <a:t>tertulis</a:t>
            </a:r>
            <a:endParaRPr lang="en-US" dirty="0" smtClean="0"/>
          </a:p>
          <a:p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kenyataan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endParaRPr lang="en-US" dirty="0" smtClean="0"/>
          </a:p>
          <a:p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mesti</a:t>
            </a:r>
            <a:r>
              <a:rPr lang="en-US" dirty="0" smtClean="0"/>
              <a:t> </a:t>
            </a:r>
            <a:r>
              <a:rPr lang="en-US" dirty="0" err="1" smtClean="0"/>
              <a:t>difahami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/</a:t>
            </a:r>
            <a:r>
              <a:rPr lang="en-US" dirty="0" err="1" smtClean="0"/>
              <a:t>ajaran</a:t>
            </a:r>
            <a:r>
              <a:rPr lang="en-US" dirty="0" smtClean="0"/>
              <a:t>/</a:t>
            </a:r>
            <a:r>
              <a:rPr lang="en-US" dirty="0" err="1" smtClean="0"/>
              <a:t>nilai-nilai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204" y="2440787"/>
            <a:ext cx="2257796" cy="241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4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iman</a:t>
            </a:r>
            <a:r>
              <a:rPr lang="en-US" dirty="0"/>
              <a:t> Kristen </a:t>
            </a:r>
            <a:r>
              <a:rPr lang="en-US" dirty="0" err="1"/>
              <a:t>bukanlah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"agama </a:t>
            </a:r>
            <a:r>
              <a:rPr lang="en-US" dirty="0" err="1"/>
              <a:t>buku</a:t>
            </a:r>
            <a:r>
              <a:rPr lang="en-US" dirty="0"/>
              <a:t>". Agama Kristen </a:t>
            </a:r>
            <a:r>
              <a:rPr lang="en-US" dirty="0" err="1"/>
              <a:t>adalah</a:t>
            </a:r>
            <a:r>
              <a:rPr lang="en-US" dirty="0"/>
              <a:t> agama "</a:t>
            </a:r>
            <a:r>
              <a:rPr lang="en-US" dirty="0" err="1"/>
              <a:t>Sabda</a:t>
            </a:r>
            <a:r>
              <a:rPr lang="en-US" dirty="0"/>
              <a:t>" Allah, "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sabda</a:t>
            </a:r>
            <a:r>
              <a:rPr lang="en-US" dirty="0"/>
              <a:t> yang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bisu</a:t>
            </a:r>
            <a:r>
              <a:rPr lang="en-US" dirty="0"/>
              <a:t>, </a:t>
            </a:r>
            <a:r>
              <a:rPr lang="en-US" dirty="0" err="1"/>
              <a:t>melainkan</a:t>
            </a:r>
            <a:r>
              <a:rPr lang="en-US" dirty="0"/>
              <a:t> </a:t>
            </a:r>
            <a:r>
              <a:rPr lang="en-US" dirty="0" err="1"/>
              <a:t>Sabda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" (Bernard, </a:t>
            </a:r>
            <a:r>
              <a:rPr lang="en-US" dirty="0" err="1"/>
              <a:t>hom</a:t>
            </a:r>
            <a:r>
              <a:rPr lang="en-US" dirty="0"/>
              <a:t>. miss. 4,11). </a:t>
            </a:r>
            <a:r>
              <a:rPr lang="en-US" dirty="0" err="1"/>
              <a:t>Kristus</a:t>
            </a:r>
            <a:r>
              <a:rPr lang="en-US" dirty="0"/>
              <a:t>, </a:t>
            </a:r>
            <a:r>
              <a:rPr lang="en-US" dirty="0" err="1"/>
              <a:t>Sabda</a:t>
            </a:r>
            <a:r>
              <a:rPr lang="en-US" dirty="0"/>
              <a:t> </a:t>
            </a:r>
            <a:r>
              <a:rPr lang="en-US" dirty="0" err="1"/>
              <a:t>abadi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Allah yang </a:t>
            </a:r>
            <a:r>
              <a:rPr lang="en-US" dirty="0" err="1"/>
              <a:t>hidup</a:t>
            </a:r>
            <a:r>
              <a:rPr lang="en-US" dirty="0"/>
              <a:t>,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</a:t>
            </a:r>
            <a:r>
              <a:rPr lang="en-US" dirty="0" err="1"/>
              <a:t>Roh</a:t>
            </a:r>
            <a:r>
              <a:rPr lang="en-US" dirty="0"/>
              <a:t> Kudus, "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mengerti</a:t>
            </a:r>
            <a:r>
              <a:rPr lang="en-US" dirty="0"/>
              <a:t> </a:t>
            </a:r>
            <a:r>
              <a:rPr lang="en-US" dirty="0" err="1"/>
              <a:t>maksud</a:t>
            </a:r>
            <a:r>
              <a:rPr lang="en-US" dirty="0"/>
              <a:t> </a:t>
            </a:r>
            <a:r>
              <a:rPr lang="en-US" u="sng" dirty="0" err="1"/>
              <a:t>Alkitab</a:t>
            </a:r>
            <a:r>
              <a:rPr lang="en-US" dirty="0"/>
              <a:t>" (</a:t>
            </a:r>
            <a:r>
              <a:rPr lang="en-US" dirty="0" err="1"/>
              <a:t>Luk</a:t>
            </a:r>
            <a:r>
              <a:rPr lang="en-US" dirty="0"/>
              <a:t> 24:45),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mati</a:t>
            </a:r>
            <a:r>
              <a:rPr lang="en-US" dirty="0" smtClean="0"/>
              <a:t>. – </a:t>
            </a:r>
            <a:r>
              <a:rPr lang="en-US" dirty="0" err="1" smtClean="0"/>
              <a:t>Katekismus</a:t>
            </a:r>
            <a:r>
              <a:rPr lang="en-US" dirty="0" smtClean="0"/>
              <a:t> 108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854" y="4747683"/>
            <a:ext cx="2869586" cy="20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43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Tafsiran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5234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Gereja</a:t>
            </a:r>
            <a:r>
              <a:rPr lang="en-US" dirty="0" smtClean="0"/>
              <a:t> yang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dimasuki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selaras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rasul</a:t>
            </a:r>
            <a:r>
              <a:rPr lang="en-US" dirty="0" smtClean="0"/>
              <a:t> yang </a:t>
            </a:r>
            <a:r>
              <a:rPr lang="en-US" dirty="0" err="1" smtClean="0"/>
              <a:t>dipelihara</a:t>
            </a:r>
            <a:endParaRPr lang="en-US" dirty="0" smtClean="0"/>
          </a:p>
          <a:p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 err="1"/>
              <a:t>A</a:t>
            </a:r>
            <a:r>
              <a:rPr lang="en-US" dirty="0" err="1" smtClean="0"/>
              <a:t>lkitab</a:t>
            </a:r>
            <a:r>
              <a:rPr lang="en-US" dirty="0" smtClean="0"/>
              <a:t> </a:t>
            </a:r>
            <a:r>
              <a:rPr lang="en-US" dirty="0" err="1" smtClean="0"/>
              <a:t>mesti</a:t>
            </a:r>
            <a:r>
              <a:rPr lang="en-US" dirty="0" smtClean="0"/>
              <a:t> </a:t>
            </a:r>
            <a:r>
              <a:rPr lang="en-US" dirty="0" err="1" smtClean="0"/>
              <a:t>ditafsirkan</a:t>
            </a:r>
            <a:r>
              <a:rPr lang="en-US" dirty="0" smtClean="0"/>
              <a:t> </a:t>
            </a:r>
            <a:r>
              <a:rPr lang="en-US" dirty="0" err="1" smtClean="0"/>
              <a:t>mengikut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endParaRPr lang="en-US" dirty="0" smtClean="0"/>
          </a:p>
          <a:p>
            <a:pPr lvl="1"/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, </a:t>
            </a:r>
            <a:r>
              <a:rPr lang="en-US" dirty="0" err="1" smtClean="0"/>
              <a:t>tafsiran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di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endParaRPr lang="en-US" dirty="0" smtClean="0"/>
          </a:p>
          <a:p>
            <a:pPr lvl="1"/>
            <a:r>
              <a:rPr lang="en-US" dirty="0" err="1" smtClean="0"/>
              <a:t>Alkitabn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ditafsir</a:t>
            </a:r>
            <a:r>
              <a:rPr lang="en-US" dirty="0" smtClean="0"/>
              <a:t> </a:t>
            </a:r>
            <a:r>
              <a:rPr lang="en-US" dirty="0" err="1" smtClean="0"/>
              <a:t>kehendak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(</a:t>
            </a:r>
            <a:r>
              <a:rPr lang="en-US" smtClean="0"/>
              <a:t>2 Pet 1:20) </a:t>
            </a:r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tafsiran</a:t>
            </a:r>
            <a:r>
              <a:rPr lang="en-US" dirty="0" smtClean="0"/>
              <a:t> </a:t>
            </a:r>
            <a:r>
              <a:rPr lang="en-US" dirty="0" err="1" smtClean="0"/>
              <a:t>peribadi</a:t>
            </a:r>
            <a:r>
              <a:rPr lang="en-US" dirty="0" smtClean="0"/>
              <a:t> </a:t>
            </a:r>
            <a:r>
              <a:rPr lang="en-US" dirty="0" err="1" smtClean="0"/>
              <a:t>selaku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melanggar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rasul</a:t>
            </a:r>
            <a:endParaRPr lang="en-US" dirty="0" smtClean="0"/>
          </a:p>
          <a:p>
            <a:r>
              <a:rPr lang="en-US" dirty="0" err="1"/>
              <a:t>Firman</a:t>
            </a:r>
            <a:r>
              <a:rPr lang="en-US" dirty="0"/>
              <a:t> Allah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Gereja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–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Alkitab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 smtClean="0"/>
              <a:t>memaju</a:t>
            </a:r>
            <a:r>
              <a:rPr lang="en-US" dirty="0" smtClean="0"/>
              <a:t> </a:t>
            </a:r>
            <a:r>
              <a:rPr lang="en-US" dirty="0" err="1" smtClean="0"/>
              <a:t>mengikut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endParaRPr lang="en-US" dirty="0" smtClean="0"/>
          </a:p>
          <a:p>
            <a:pPr lvl="1"/>
            <a:r>
              <a:rPr lang="en-US" dirty="0" err="1" smtClean="0"/>
              <a:t>Kemajuan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dipandu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399" y="5547898"/>
            <a:ext cx="1972599" cy="131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5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Kegunaan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membaca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Kegunaan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 smtClean="0"/>
          </a:p>
          <a:p>
            <a:r>
              <a:rPr lang="en-US" dirty="0" err="1" smtClean="0"/>
              <a:t>Kegunaan</a:t>
            </a:r>
            <a:r>
              <a:rPr lang="en-US" dirty="0" smtClean="0"/>
              <a:t> </a:t>
            </a:r>
            <a:r>
              <a:rPr lang="en-US" dirty="0" err="1" smtClean="0"/>
              <a:t>peribadi</a:t>
            </a:r>
            <a:endParaRPr lang="en-US" dirty="0" smtClean="0"/>
          </a:p>
          <a:p>
            <a:r>
              <a:rPr lang="en-US" dirty="0" smtClean="0"/>
              <a:t>Cara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7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Kegunaan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– </a:t>
            </a:r>
            <a:r>
              <a:rPr lang="en-US" dirty="0" err="1"/>
              <a:t>L</a:t>
            </a:r>
            <a:r>
              <a:rPr lang="en-US" dirty="0" err="1" smtClean="0"/>
              <a:t>iturgi</a:t>
            </a:r>
            <a:r>
              <a:rPr lang="en-US" dirty="0" smtClean="0"/>
              <a:t> &amp; </a:t>
            </a:r>
            <a:r>
              <a:rPr lang="en-US" dirty="0" err="1" smtClean="0"/>
              <a:t>Ibadat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Asas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ibadat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 smtClean="0"/>
          </a:p>
          <a:p>
            <a:pPr lvl="1"/>
            <a:r>
              <a:rPr lang="en-US" dirty="0" err="1" smtClean="0"/>
              <a:t>Kesemua</a:t>
            </a:r>
            <a:r>
              <a:rPr lang="en-US" dirty="0" smtClean="0"/>
              <a:t> </a:t>
            </a:r>
            <a:r>
              <a:rPr lang="en-US" dirty="0" err="1" smtClean="0"/>
              <a:t>doa</a:t>
            </a:r>
            <a:r>
              <a:rPr lang="en-US" dirty="0" smtClean="0"/>
              <a:t> </a:t>
            </a:r>
            <a:r>
              <a:rPr lang="en-US" dirty="0" err="1" smtClean="0"/>
              <a:t>membayangkan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endParaRPr lang="en-US" dirty="0" smtClean="0"/>
          </a:p>
          <a:p>
            <a:r>
              <a:rPr lang="en-US" dirty="0" err="1" smtClean="0"/>
              <a:t>Bahagian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di </a:t>
            </a:r>
            <a:r>
              <a:rPr lang="en-US" dirty="0" err="1" smtClean="0"/>
              <a:t>misa</a:t>
            </a:r>
            <a:r>
              <a:rPr lang="en-US" dirty="0" smtClean="0"/>
              <a:t> = </a:t>
            </a:r>
            <a:r>
              <a:rPr lang="en-US" dirty="0" err="1" smtClean="0"/>
              <a:t>Liturgi</a:t>
            </a:r>
            <a:r>
              <a:rPr lang="en-US" dirty="0" smtClean="0"/>
              <a:t> </a:t>
            </a:r>
            <a:r>
              <a:rPr lang="en-US" dirty="0" err="1" smtClean="0"/>
              <a:t>Sabda</a:t>
            </a:r>
            <a:endParaRPr lang="en-US" dirty="0" smtClean="0"/>
          </a:p>
          <a:p>
            <a:pPr lvl="1"/>
            <a:r>
              <a:rPr lang="en-US" dirty="0" err="1" smtClean="0"/>
              <a:t>Misa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 smtClean="0"/>
              <a:t> – 3 </a:t>
            </a:r>
            <a:r>
              <a:rPr lang="en-US" dirty="0" err="1" smtClean="0"/>
              <a:t>bacaan</a:t>
            </a:r>
            <a:r>
              <a:rPr lang="en-US" dirty="0" smtClean="0"/>
              <a:t> + </a:t>
            </a:r>
            <a:r>
              <a:rPr lang="en-US" dirty="0" err="1" smtClean="0"/>
              <a:t>Mazmur</a:t>
            </a:r>
            <a:endParaRPr lang="en-US" dirty="0" smtClean="0"/>
          </a:p>
          <a:p>
            <a:pPr lvl="1"/>
            <a:r>
              <a:rPr lang="en-US" dirty="0" err="1" smtClean="0"/>
              <a:t>Misa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r>
              <a:rPr lang="en-US" dirty="0" smtClean="0"/>
              <a:t> – 2 </a:t>
            </a:r>
            <a:r>
              <a:rPr lang="en-US" dirty="0" err="1" smtClean="0"/>
              <a:t>bacaan</a:t>
            </a:r>
            <a:r>
              <a:rPr lang="en-US" dirty="0" smtClean="0"/>
              <a:t> + </a:t>
            </a:r>
            <a:r>
              <a:rPr lang="en-US" dirty="0" err="1" smtClean="0"/>
              <a:t>Mazmur</a:t>
            </a:r>
            <a:endParaRPr lang="en-US" dirty="0"/>
          </a:p>
          <a:p>
            <a:r>
              <a:rPr lang="en-US" dirty="0" err="1" smtClean="0"/>
              <a:t>Ibadat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44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0" y="4047852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9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Kegunaan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– </a:t>
            </a:r>
            <a:r>
              <a:rPr lang="en-US" dirty="0" err="1"/>
              <a:t>A</a:t>
            </a:r>
            <a:r>
              <a:rPr lang="en-US" dirty="0" err="1" smtClean="0"/>
              <a:t>jaran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oktrin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Kesemua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asas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endParaRPr lang="en-US" dirty="0" smtClean="0"/>
          </a:p>
          <a:p>
            <a:r>
              <a:rPr lang="en-US" dirty="0" err="1" smtClean="0"/>
              <a:t>Katekismus</a:t>
            </a:r>
            <a:r>
              <a:rPr lang="en-US" dirty="0" smtClean="0"/>
              <a:t> – </a:t>
            </a:r>
            <a:r>
              <a:rPr lang="en-US" dirty="0" err="1" smtClean="0"/>
              <a:t>setiapnya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rujukan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45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3258098"/>
            <a:ext cx="29464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Kegunaan</a:t>
            </a:r>
            <a:r>
              <a:rPr lang="en-US" dirty="0" smtClean="0"/>
              <a:t> </a:t>
            </a:r>
            <a:r>
              <a:rPr lang="en-US" dirty="0" err="1" smtClean="0"/>
              <a:t>peribadi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3924" y="1600200"/>
            <a:ext cx="5792875" cy="4878502"/>
          </a:xfrm>
        </p:spPr>
        <p:txBody>
          <a:bodyPr/>
          <a:lstStyle/>
          <a:p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Allah </a:t>
            </a:r>
            <a:r>
              <a:rPr lang="en-US" dirty="0" err="1" smtClean="0"/>
              <a:t>berhubung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anakNya</a:t>
            </a:r>
            <a:endParaRPr lang="en-US" dirty="0" smtClean="0"/>
          </a:p>
          <a:p>
            <a:r>
              <a:rPr lang="en-US" dirty="0" smtClean="0"/>
              <a:t>Allah </a:t>
            </a:r>
            <a:r>
              <a:rPr lang="en-US" dirty="0" err="1" smtClean="0"/>
              <a:t>mendedahkan</a:t>
            </a:r>
            <a:r>
              <a:rPr lang="en-US" dirty="0" smtClean="0"/>
              <a:t> </a:t>
            </a:r>
            <a:r>
              <a:rPr lang="en-US" dirty="0" err="1" smtClean="0"/>
              <a:t>diriNya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Firman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endParaRPr lang="en-US" dirty="0" smtClean="0"/>
          </a:p>
          <a:p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penunjuk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hiburan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gelisah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kesukaran</a:t>
            </a:r>
            <a:endParaRPr lang="en-US" dirty="0" smtClean="0"/>
          </a:p>
          <a:p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panduan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46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2929"/>
            <a:ext cx="2648746" cy="25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4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Bacaan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endParaRPr lang="en-US" dirty="0" smtClean="0"/>
          </a:p>
          <a:p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47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3422650"/>
            <a:ext cx="34544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7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Bacaan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Bacakan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doa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renungan</a:t>
            </a:r>
            <a:endParaRPr lang="en-US" dirty="0" smtClean="0"/>
          </a:p>
          <a:p>
            <a:r>
              <a:rPr lang="en-US" dirty="0" err="1" smtClean="0"/>
              <a:t>Bacaan</a:t>
            </a:r>
            <a:r>
              <a:rPr lang="en-US" dirty="0" smtClean="0"/>
              <a:t> </a:t>
            </a:r>
            <a:r>
              <a:rPr lang="en-US" dirty="0" err="1" smtClean="0"/>
              <a:t>misa</a:t>
            </a:r>
            <a:r>
              <a:rPr lang="en-US" dirty="0" smtClean="0"/>
              <a:t> – </a:t>
            </a:r>
            <a:r>
              <a:rPr lang="en-US" dirty="0" err="1" smtClean="0"/>
              <a:t>Katolik</a:t>
            </a:r>
            <a:r>
              <a:rPr lang="en-US" dirty="0" smtClean="0"/>
              <a:t> </a:t>
            </a:r>
            <a:r>
              <a:rPr lang="en-US" dirty="0" err="1" smtClean="0"/>
              <a:t>sahaja</a:t>
            </a:r>
            <a:endParaRPr lang="en-US" dirty="0"/>
          </a:p>
          <a:p>
            <a:r>
              <a:rPr lang="en-US" dirty="0" err="1" smtClean="0"/>
              <a:t>Ofisi</a:t>
            </a:r>
            <a:r>
              <a:rPr lang="en-US" dirty="0" smtClean="0"/>
              <a:t> </a:t>
            </a:r>
            <a:r>
              <a:rPr lang="en-US" dirty="0" err="1" smtClean="0"/>
              <a:t>brevir</a:t>
            </a:r>
            <a:r>
              <a:rPr lang="en-US" dirty="0" smtClean="0"/>
              <a:t> – </a:t>
            </a:r>
            <a:r>
              <a:rPr lang="en-US" dirty="0" err="1" smtClean="0"/>
              <a:t>Katolik</a:t>
            </a:r>
            <a:r>
              <a:rPr lang="en-US" dirty="0" smtClean="0"/>
              <a:t> </a:t>
            </a:r>
            <a:r>
              <a:rPr lang="en-US" dirty="0" err="1" smtClean="0"/>
              <a:t>sahaja</a:t>
            </a:r>
            <a:endParaRPr lang="en-US" dirty="0"/>
          </a:p>
          <a:p>
            <a:r>
              <a:rPr lang="en-US" dirty="0" err="1" smtClean="0"/>
              <a:t>Renungan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48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800" y="2196782"/>
            <a:ext cx="25400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3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Bacaan</a:t>
            </a:r>
            <a:r>
              <a:rPr lang="en-US" dirty="0" smtClean="0"/>
              <a:t> </a:t>
            </a:r>
            <a:r>
              <a:rPr lang="en-US" dirty="0" err="1" smtClean="0"/>
              <a:t>misa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Bacaan</a:t>
            </a:r>
            <a:r>
              <a:rPr lang="en-US" dirty="0" smtClean="0"/>
              <a:t> </a:t>
            </a:r>
            <a:r>
              <a:rPr lang="en-US" dirty="0" err="1" smtClean="0"/>
              <a:t>misa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http://www.hidupkatolik.com/alkitab-harian</a:t>
            </a:r>
            <a:endParaRPr lang="en-US" dirty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://renunganpagi.blogspot.com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err="1" smtClean="0"/>
              <a:t>Bacaan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r>
              <a:rPr lang="en-US" dirty="0" smtClean="0"/>
              <a:t> </a:t>
            </a:r>
            <a:r>
              <a:rPr lang="en-US" dirty="0" err="1" smtClean="0"/>
              <a:t>Katolik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endParaRPr lang="en-US" dirty="0" smtClean="0"/>
          </a:p>
          <a:p>
            <a:r>
              <a:rPr lang="en-US" dirty="0" err="1" smtClean="0"/>
              <a:t>Bacakan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pergi</a:t>
            </a:r>
            <a:r>
              <a:rPr lang="en-US" dirty="0" smtClean="0"/>
              <a:t> </a:t>
            </a:r>
            <a:r>
              <a:rPr lang="en-US" dirty="0" err="1" smtClean="0"/>
              <a:t>misa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persiapan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misa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49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2724" y="4726102"/>
            <a:ext cx="2032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9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Alkitab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Kitab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r>
              <a:rPr lang="en-US" dirty="0" smtClean="0"/>
              <a:t> </a:t>
            </a:r>
            <a:r>
              <a:rPr lang="en-US" dirty="0" err="1" smtClean="0"/>
              <a:t>Kristian</a:t>
            </a:r>
            <a:endParaRPr lang="en-US" dirty="0" smtClean="0"/>
          </a:p>
          <a:p>
            <a:pPr lvl="1"/>
            <a:r>
              <a:rPr lang="en-US" dirty="0" err="1" smtClean="0"/>
              <a:t>Asas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r>
              <a:rPr lang="en-US" dirty="0" smtClean="0"/>
              <a:t> </a:t>
            </a:r>
            <a:r>
              <a:rPr lang="en-US" dirty="0" err="1" smtClean="0"/>
              <a:t>Kristian</a:t>
            </a:r>
            <a:endParaRPr lang="en-US" dirty="0" smtClean="0"/>
          </a:p>
          <a:p>
            <a:pPr lvl="1"/>
            <a:r>
              <a:rPr lang="en-US" dirty="0" err="1"/>
              <a:t>Rujukan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panduan</a:t>
            </a:r>
            <a:r>
              <a:rPr lang="en-US" dirty="0"/>
              <a:t> </a:t>
            </a:r>
            <a:r>
              <a:rPr lang="en-US" dirty="0" smtClean="0"/>
              <a:t>moral</a:t>
            </a:r>
          </a:p>
          <a:p>
            <a:r>
              <a:rPr lang="en-US" dirty="0" err="1" smtClean="0"/>
              <a:t>Firman</a:t>
            </a:r>
            <a:r>
              <a:rPr lang="en-US" dirty="0" smtClean="0"/>
              <a:t> Allah – </a:t>
            </a:r>
            <a:r>
              <a:rPr lang="en-US" dirty="0" err="1" smtClean="0"/>
              <a:t>cara</a:t>
            </a:r>
            <a:r>
              <a:rPr lang="en-US" dirty="0" smtClean="0"/>
              <a:t> Allah </a:t>
            </a:r>
            <a:r>
              <a:rPr lang="en-US" dirty="0" err="1" smtClean="0"/>
              <a:t>berhubung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r>
              <a:rPr lang="en-US" dirty="0"/>
              <a:t> </a:t>
            </a:r>
            <a:r>
              <a:rPr lang="en-US" dirty="0" smtClean="0"/>
              <a:t>(Yes 43:11-12)</a:t>
            </a:r>
          </a:p>
          <a:p>
            <a:r>
              <a:rPr lang="en-US" dirty="0" err="1" smtClean="0"/>
              <a:t>Wahyu</a:t>
            </a:r>
            <a:r>
              <a:rPr lang="en-US" dirty="0" smtClean="0"/>
              <a:t> Allah – </a:t>
            </a:r>
            <a:r>
              <a:rPr lang="en-US" dirty="0" err="1" smtClean="0"/>
              <a:t>cara</a:t>
            </a:r>
            <a:r>
              <a:rPr lang="en-US" dirty="0" smtClean="0"/>
              <a:t> Allah </a:t>
            </a:r>
            <a:r>
              <a:rPr lang="en-US" dirty="0" err="1" smtClean="0"/>
              <a:t>mendedahkan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r>
              <a:rPr lang="en-US" dirty="0" smtClean="0"/>
              <a:t> (2 Tim 3:16)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0" y="4332988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1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Ofisi</a:t>
            </a:r>
            <a:r>
              <a:rPr lang="en-US" dirty="0" smtClean="0"/>
              <a:t> &amp; </a:t>
            </a:r>
            <a:r>
              <a:rPr lang="en-US" dirty="0" err="1" smtClean="0"/>
              <a:t>bervir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00954" cy="4878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Ofisi</a:t>
            </a:r>
            <a:r>
              <a:rPr lang="en-US" dirty="0" smtClean="0"/>
              <a:t> &amp; </a:t>
            </a:r>
            <a:r>
              <a:rPr lang="en-US" dirty="0" err="1" smtClean="0"/>
              <a:t>bervir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http://www.mirifica.net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https://www.facebook.com/brevirharian</a:t>
            </a:r>
            <a:endParaRPr lang="en-US" dirty="0"/>
          </a:p>
          <a:p>
            <a:r>
              <a:rPr lang="en-US" dirty="0" err="1" smtClean="0"/>
              <a:t>Bervir</a:t>
            </a:r>
            <a:r>
              <a:rPr lang="en-US" dirty="0" smtClean="0"/>
              <a:t> &amp; </a:t>
            </a:r>
            <a:r>
              <a:rPr lang="en-US" dirty="0" err="1" smtClean="0"/>
              <a:t>Ofisi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ibadat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paderi</a:t>
            </a:r>
            <a:r>
              <a:rPr lang="en-US" dirty="0" smtClean="0"/>
              <a:t> &amp; sister; </a:t>
            </a:r>
            <a:r>
              <a:rPr lang="en-US" dirty="0" err="1" smtClean="0"/>
              <a:t>digalakkan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endParaRPr lang="en-US" dirty="0" smtClean="0"/>
          </a:p>
          <a:p>
            <a:r>
              <a:rPr lang="en-US" dirty="0" err="1" smtClean="0"/>
              <a:t>Bervir</a:t>
            </a:r>
            <a:r>
              <a:rPr lang="en-US" dirty="0" smtClean="0"/>
              <a:t> – </a:t>
            </a:r>
            <a:r>
              <a:rPr lang="en-US" dirty="0" err="1" smtClean="0"/>
              <a:t>doa</a:t>
            </a:r>
            <a:r>
              <a:rPr lang="en-US" dirty="0" smtClean="0"/>
              <a:t> </a:t>
            </a:r>
            <a:r>
              <a:rPr lang="en-US" dirty="0" err="1" smtClean="0"/>
              <a:t>pagi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petang</a:t>
            </a:r>
            <a:r>
              <a:rPr lang="en-US" dirty="0" smtClean="0"/>
              <a:t>; </a:t>
            </a:r>
            <a:r>
              <a:rPr lang="en-US" dirty="0" err="1" smtClean="0"/>
              <a:t>mengandungi</a:t>
            </a:r>
            <a:r>
              <a:rPr lang="en-US" dirty="0" smtClean="0"/>
              <a:t> </a:t>
            </a:r>
            <a:r>
              <a:rPr lang="en-US" dirty="0" err="1" smtClean="0"/>
              <a:t>bacaan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endParaRPr lang="en-US" dirty="0" smtClean="0"/>
          </a:p>
          <a:p>
            <a:r>
              <a:rPr lang="en-US" dirty="0" err="1" smtClean="0"/>
              <a:t>Ofisi</a:t>
            </a:r>
            <a:r>
              <a:rPr lang="en-US" dirty="0" smtClean="0"/>
              <a:t> –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bacaan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, </a:t>
            </a:r>
            <a:r>
              <a:rPr lang="en-US" dirty="0" err="1" smtClean="0"/>
              <a:t>satunya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50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418" y="1525672"/>
            <a:ext cx="1575582" cy="1575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2825" y="3568488"/>
            <a:ext cx="1420835" cy="15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6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Bacaan</a:t>
            </a:r>
            <a:r>
              <a:rPr lang="en-US" dirty="0" smtClean="0"/>
              <a:t> </a:t>
            </a:r>
            <a:r>
              <a:rPr lang="en-US" dirty="0" err="1" smtClean="0"/>
              <a:t>renungan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Renungan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/>
              <a:t>Renungan</a:t>
            </a:r>
            <a:r>
              <a:rPr lang="en-US" dirty="0"/>
              <a:t> </a:t>
            </a:r>
            <a:r>
              <a:rPr lang="en-US" dirty="0" err="1"/>
              <a:t>Harian</a:t>
            </a:r>
            <a:r>
              <a:rPr lang="en-US" dirty="0"/>
              <a:t> Air </a:t>
            </a:r>
            <a:r>
              <a:rPr lang="en-US" dirty="0" err="1" smtClean="0"/>
              <a:t>Hidup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http://airhidupblog.blogspot.com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>
              <a:hlinkClick r:id="rId3"/>
            </a:endParaRP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://www.renunganharian.net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Katolik</a:t>
            </a:r>
            <a:r>
              <a:rPr lang="en-US" dirty="0" smtClean="0"/>
              <a:t>,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kena</a:t>
            </a:r>
            <a:r>
              <a:rPr lang="en-US" dirty="0" smtClean="0"/>
              <a:t> </a:t>
            </a:r>
            <a:r>
              <a:rPr lang="en-US" dirty="0" err="1" smtClean="0"/>
              <a:t>jaga</a:t>
            </a:r>
            <a:r>
              <a:rPr lang="en-US" dirty="0" smtClean="0"/>
              <a:t> </a:t>
            </a:r>
            <a:r>
              <a:rPr lang="en-US" dirty="0" err="1" smtClean="0"/>
              <a:t>tafsiran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51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640" y="4013200"/>
            <a:ext cx="23876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2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Bacaan</a:t>
            </a:r>
            <a:r>
              <a:rPr lang="en-US" dirty="0"/>
              <a:t> </a:t>
            </a:r>
            <a:r>
              <a:rPr lang="en-US" dirty="0" err="1"/>
              <a:t>lengkap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Baca </a:t>
            </a:r>
            <a:r>
              <a:rPr lang="en-US" dirty="0" err="1" smtClean="0"/>
              <a:t>bersendirian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err="1" smtClean="0"/>
              <a:t>Doa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bukakan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Baca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fahamkan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err="1" smtClean="0"/>
              <a:t>Ulangkan</a:t>
            </a:r>
            <a:r>
              <a:rPr lang="en-US" dirty="0" smtClean="0"/>
              <a:t> </a:t>
            </a:r>
            <a:r>
              <a:rPr lang="en-US" dirty="0" err="1" smtClean="0"/>
              <a:t>bacaan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renung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doa</a:t>
            </a:r>
            <a:r>
              <a:rPr lang="en-US" dirty="0" smtClean="0"/>
              <a:t> </a:t>
            </a:r>
            <a:r>
              <a:rPr lang="en-US" dirty="0" err="1" smtClean="0"/>
              <a:t>syukur</a:t>
            </a:r>
            <a:endParaRPr lang="en-US" dirty="0" smtClean="0"/>
          </a:p>
          <a:p>
            <a:r>
              <a:rPr lang="en-US" dirty="0" smtClean="0"/>
              <a:t>Baca </a:t>
            </a:r>
            <a:r>
              <a:rPr lang="en-US" dirty="0" err="1" smtClean="0"/>
              <a:t>dipandu</a:t>
            </a:r>
            <a:endParaRPr lang="en-US" dirty="0" smtClean="0"/>
          </a:p>
          <a:p>
            <a:pPr lvl="1"/>
            <a:r>
              <a:rPr lang="en-US" dirty="0" err="1" smtClean="0"/>
              <a:t>Biasanya</a:t>
            </a:r>
            <a:r>
              <a:rPr lang="en-US" dirty="0" smtClean="0"/>
              <a:t>, </a:t>
            </a:r>
            <a:r>
              <a:rPr lang="en-US" dirty="0" err="1" smtClean="0"/>
              <a:t>bacaan</a:t>
            </a:r>
            <a:r>
              <a:rPr lang="en-US" dirty="0" smtClean="0"/>
              <a:t> </a:t>
            </a:r>
            <a:r>
              <a:rPr lang="en-US" dirty="0" err="1" smtClean="0"/>
              <a:t>dijadualkan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menghabis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http://www.sabda.org/harian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52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100" y="1600200"/>
            <a:ext cx="3136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5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Bacaan</a:t>
            </a:r>
            <a:r>
              <a:rPr lang="en-US" dirty="0"/>
              <a:t> </a:t>
            </a:r>
            <a:r>
              <a:rPr lang="en-US" dirty="0" err="1" smtClean="0"/>
              <a:t>bersendiri</a:t>
            </a:r>
            <a:r>
              <a:rPr lang="en-US" dirty="0" smtClean="0"/>
              <a:t> – </a:t>
            </a:r>
            <a:r>
              <a:rPr lang="en-US" dirty="0" err="1" smtClean="0"/>
              <a:t>Perjanjian</a:t>
            </a:r>
            <a:r>
              <a:rPr lang="en-US" dirty="0" smtClean="0"/>
              <a:t> Lama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878502"/>
          </a:xfrm>
        </p:spPr>
        <p:txBody>
          <a:bodyPr/>
          <a:lstStyle/>
          <a:p>
            <a:r>
              <a:rPr lang="en-US" dirty="0" err="1" smtClean="0"/>
              <a:t>Cerita</a:t>
            </a:r>
            <a:r>
              <a:rPr lang="en-US" dirty="0" smtClean="0"/>
              <a:t> &amp; </a:t>
            </a:r>
            <a:r>
              <a:rPr lang="en-US" dirty="0" err="1" smtClean="0"/>
              <a:t>naratif</a:t>
            </a:r>
            <a:r>
              <a:rPr lang="en-US" dirty="0" smtClean="0"/>
              <a:t>: </a:t>
            </a:r>
            <a:r>
              <a:rPr lang="en-US" dirty="0" err="1" smtClean="0"/>
              <a:t>Kejadian</a:t>
            </a:r>
            <a:r>
              <a:rPr lang="en-US" dirty="0" smtClean="0"/>
              <a:t>, </a:t>
            </a:r>
            <a:r>
              <a:rPr lang="en-US" dirty="0" err="1" smtClean="0"/>
              <a:t>Keluaran</a:t>
            </a:r>
            <a:r>
              <a:rPr lang="en-US" dirty="0" smtClean="0"/>
              <a:t>, </a:t>
            </a:r>
            <a:r>
              <a:rPr lang="en-US" dirty="0" err="1" smtClean="0"/>
              <a:t>Tawarikh</a:t>
            </a:r>
            <a:endParaRPr lang="en-US" dirty="0" smtClean="0"/>
          </a:p>
          <a:p>
            <a:pPr lvl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melompat</a:t>
            </a:r>
            <a:r>
              <a:rPr lang="en-US" dirty="0" smtClean="0"/>
              <a:t> </a:t>
            </a:r>
            <a:r>
              <a:rPr lang="en-US" dirty="0" err="1" smtClean="0"/>
              <a:t>senarai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/>
              <a:t> </a:t>
            </a:r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ulangkan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nanti</a:t>
            </a:r>
            <a:r>
              <a:rPr lang="en-US" dirty="0" smtClean="0"/>
              <a:t>, </a:t>
            </a:r>
            <a:r>
              <a:rPr lang="en-US" dirty="0" err="1" smtClean="0"/>
              <a:t>terutamanya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Imamat</a:t>
            </a:r>
            <a:r>
              <a:rPr lang="en-US" dirty="0" smtClean="0"/>
              <a:t>, </a:t>
            </a:r>
            <a:r>
              <a:rPr lang="en-US" dirty="0" err="1" smtClean="0"/>
              <a:t>Bilangan</a:t>
            </a:r>
            <a:r>
              <a:rPr lang="en-US" dirty="0" smtClean="0"/>
              <a:t> &amp; </a:t>
            </a:r>
            <a:r>
              <a:rPr lang="en-US" dirty="0" err="1" smtClean="0"/>
              <a:t>Ulangan</a:t>
            </a:r>
            <a:endParaRPr lang="en-US" dirty="0" smtClean="0"/>
          </a:p>
          <a:p>
            <a:pPr lvl="1"/>
            <a:r>
              <a:rPr lang="en-US" dirty="0" err="1" smtClean="0"/>
              <a:t>Tawarikh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ringkasan</a:t>
            </a:r>
            <a:r>
              <a:rPr lang="en-US" dirty="0" smtClean="0"/>
              <a:t> </a:t>
            </a:r>
            <a:r>
              <a:rPr lang="en-US" dirty="0" err="1" smtClean="0"/>
              <a:t>Yosua</a:t>
            </a:r>
            <a:r>
              <a:rPr lang="en-US" dirty="0" smtClean="0"/>
              <a:t>, Hakim2, Samuel, Raja2 –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putuskan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baca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terperinci</a:t>
            </a:r>
            <a:endParaRPr lang="en-US" dirty="0"/>
          </a:p>
          <a:p>
            <a:r>
              <a:rPr lang="en-US" dirty="0" err="1" smtClean="0"/>
              <a:t>Renungan</a:t>
            </a:r>
            <a:r>
              <a:rPr lang="en-US" dirty="0" smtClean="0"/>
              <a:t>: </a:t>
            </a:r>
            <a:r>
              <a:rPr lang="en-US" dirty="0" err="1" smtClean="0"/>
              <a:t>Kitab-kitab</a:t>
            </a:r>
            <a:r>
              <a:rPr lang="en-US" dirty="0" smtClean="0"/>
              <a:t> </a:t>
            </a:r>
            <a:r>
              <a:rPr lang="en-US" dirty="0" err="1" smtClean="0"/>
              <a:t>kebijaksanaan</a:t>
            </a:r>
            <a:r>
              <a:rPr lang="en-US" dirty="0" smtClean="0"/>
              <a:t>, Hosea, </a:t>
            </a:r>
            <a:r>
              <a:rPr lang="en-US" dirty="0" err="1" smtClean="0"/>
              <a:t>Ratapan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53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240202"/>
            <a:ext cx="2514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7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Bacaan</a:t>
            </a:r>
            <a:r>
              <a:rPr lang="en-US" dirty="0" smtClean="0"/>
              <a:t> </a:t>
            </a:r>
            <a:r>
              <a:rPr lang="en-US" dirty="0" err="1" smtClean="0"/>
              <a:t>bersendiri</a:t>
            </a:r>
            <a:r>
              <a:rPr lang="en-US" dirty="0" smtClean="0"/>
              <a:t> – </a:t>
            </a:r>
            <a:r>
              <a:rPr lang="en-US" dirty="0" err="1" smtClean="0"/>
              <a:t>Perjanjian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83488" cy="4878502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Injil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err="1" smtClean="0"/>
              <a:t>Mula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Markus –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cerita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wacana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Lukas –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lembut</a:t>
            </a:r>
            <a:r>
              <a:rPr lang="en-US" dirty="0" smtClean="0"/>
              <a:t> &amp; </a:t>
            </a:r>
            <a:r>
              <a:rPr lang="en-US" dirty="0" err="1" smtClean="0"/>
              <a:t>berkait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Yahudi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err="1" smtClean="0"/>
              <a:t>Matius</a:t>
            </a:r>
            <a:r>
              <a:rPr lang="en-US" dirty="0" smtClean="0"/>
              <a:t> –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nubuatan</a:t>
            </a:r>
            <a:r>
              <a:rPr lang="en-US" dirty="0" smtClean="0"/>
              <a:t> </a:t>
            </a:r>
            <a:r>
              <a:rPr lang="en-US" dirty="0" err="1" smtClean="0"/>
              <a:t>Yahudi</a:t>
            </a:r>
            <a:endParaRPr lang="en-US" dirty="0" smtClean="0"/>
          </a:p>
          <a:p>
            <a:pPr lvl="2"/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lompat</a:t>
            </a:r>
            <a:r>
              <a:rPr lang="en-US" dirty="0" smtClean="0"/>
              <a:t> </a:t>
            </a:r>
            <a:r>
              <a:rPr lang="en-US" dirty="0" err="1" smtClean="0"/>
              <a:t>senarai</a:t>
            </a:r>
            <a:r>
              <a:rPr lang="en-US" dirty="0" smtClean="0"/>
              <a:t> </a:t>
            </a:r>
            <a:r>
              <a:rPr lang="en-US" dirty="0" err="1" smtClean="0"/>
              <a:t>keturunan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di </a:t>
            </a:r>
            <a:r>
              <a:rPr lang="en-US" dirty="0" err="1" smtClean="0"/>
              <a:t>permulaan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err="1" smtClean="0"/>
              <a:t>Yohannes</a:t>
            </a:r>
            <a:r>
              <a:rPr lang="en-US" dirty="0" smtClean="0"/>
              <a:t> – Baca </a:t>
            </a:r>
            <a:r>
              <a:rPr lang="en-US" dirty="0" err="1" smtClean="0"/>
              <a:t>satu</a:t>
            </a:r>
            <a:r>
              <a:rPr lang="en-US" dirty="0" smtClean="0"/>
              <a:t> kali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ulangkan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sedia</a:t>
            </a:r>
            <a:r>
              <a:rPr lang="en-US" dirty="0" smtClean="0"/>
              <a:t> </a:t>
            </a:r>
            <a:r>
              <a:rPr lang="en-US" dirty="0" err="1" smtClean="0"/>
              <a:t>merenung</a:t>
            </a:r>
            <a:endParaRPr lang="en-US" dirty="0"/>
          </a:p>
          <a:p>
            <a:r>
              <a:rPr lang="en-US" dirty="0" err="1" smtClean="0"/>
              <a:t>Surat-surat</a:t>
            </a:r>
            <a:r>
              <a:rPr lang="en-US" dirty="0" smtClean="0"/>
              <a:t> </a:t>
            </a:r>
          </a:p>
          <a:p>
            <a:pPr lvl="1">
              <a:buFont typeface="+mj-lt"/>
              <a:buAutoNum type="arabicPeriod"/>
            </a:pPr>
            <a:r>
              <a:rPr lang="en-US" dirty="0" err="1" smtClean="0"/>
              <a:t>Katolik</a:t>
            </a:r>
            <a:r>
              <a:rPr lang="en-US" dirty="0" smtClean="0"/>
              <a:t> –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praktikal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senang</a:t>
            </a:r>
            <a:r>
              <a:rPr lang="en-US" dirty="0" smtClean="0"/>
              <a:t> </a:t>
            </a:r>
            <a:r>
              <a:rPr lang="en-US" dirty="0" err="1" smtClean="0"/>
              <a:t>dibaca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Paulus –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doktrin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en-US" dirty="0" err="1" smtClean="0"/>
              <a:t>padat</a:t>
            </a:r>
            <a:endParaRPr lang="en-US" dirty="0" smtClean="0"/>
          </a:p>
          <a:p>
            <a:r>
              <a:rPr lang="en-US" dirty="0" err="1" smtClean="0"/>
              <a:t>Wahyu</a:t>
            </a:r>
            <a:r>
              <a:rPr lang="en-US" dirty="0" smtClean="0"/>
              <a:t> – </a:t>
            </a:r>
            <a:r>
              <a:rPr lang="en-US" dirty="0" err="1" smtClean="0"/>
              <a:t>baca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sedia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faham</a:t>
            </a:r>
            <a:r>
              <a:rPr lang="en-US" dirty="0" smtClean="0"/>
              <a:t> </a:t>
            </a:r>
            <a:r>
              <a:rPr lang="en-US" dirty="0" err="1" smtClean="0"/>
              <a:t>tema-tema</a:t>
            </a:r>
            <a:r>
              <a:rPr lang="en-US" dirty="0" smtClean="0"/>
              <a:t> </a:t>
            </a:r>
            <a:r>
              <a:rPr lang="en-US" dirty="0" err="1" smtClean="0"/>
              <a:t>Katolik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54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238" y="3904177"/>
            <a:ext cx="1628761" cy="1772697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5523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51037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Online</a:t>
            </a:r>
          </a:p>
          <a:p>
            <a:pPr lvl="1"/>
            <a:r>
              <a:rPr lang="en-US" dirty="0" err="1" smtClean="0"/>
              <a:t>Katolik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http://www.ekaristi.org/bible/</a:t>
            </a:r>
            <a:endParaRPr lang="en-US" dirty="0" smtClean="0">
              <a:hlinkClick r:id="rId3"/>
            </a:endParaRPr>
          </a:p>
          <a:p>
            <a:pPr lvl="1"/>
            <a:r>
              <a:rPr lang="en-US" dirty="0" err="1" smtClean="0"/>
              <a:t>Bukan-Katolik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: </a:t>
            </a:r>
            <a:r>
              <a:rPr lang="en-US" dirty="0">
                <a:hlinkClick r:id="rId3"/>
              </a:rPr>
              <a:t>http://www.sabda.org/</a:t>
            </a:r>
            <a:endParaRPr lang="en-US" dirty="0" smtClean="0"/>
          </a:p>
          <a:p>
            <a:pPr lvl="1"/>
            <a:r>
              <a:rPr lang="en-US" dirty="0" err="1" smtClean="0"/>
              <a:t>Rujukan</a:t>
            </a:r>
            <a:r>
              <a:rPr lang="en-US" dirty="0" smtClean="0"/>
              <a:t> online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,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laman</a:t>
            </a:r>
            <a:r>
              <a:rPr lang="en-US" dirty="0" smtClean="0"/>
              <a:t> </a:t>
            </a:r>
            <a:r>
              <a:rPr lang="en-US" dirty="0" err="1" smtClean="0"/>
              <a:t>kalau</a:t>
            </a:r>
            <a:r>
              <a:rPr lang="en-US" dirty="0" smtClean="0"/>
              <a:t> English</a:t>
            </a:r>
          </a:p>
          <a:p>
            <a:r>
              <a:rPr lang="en-US" dirty="0" smtClean="0"/>
              <a:t>Mobile</a:t>
            </a:r>
          </a:p>
          <a:p>
            <a:pPr lvl="1"/>
            <a:r>
              <a:rPr lang="en-US" dirty="0" err="1" smtClean="0"/>
              <a:t>Banyak</a:t>
            </a:r>
            <a:r>
              <a:rPr lang="en-US" dirty="0" smtClean="0"/>
              <a:t> yang </a:t>
            </a:r>
            <a:r>
              <a:rPr lang="en-US" dirty="0" err="1" smtClean="0"/>
              <a:t>percuma</a:t>
            </a:r>
            <a:endParaRPr lang="en-US" dirty="0" smtClean="0"/>
          </a:p>
          <a:p>
            <a:pPr lvl="1"/>
            <a:r>
              <a:rPr lang="en-US" dirty="0" err="1" smtClean="0"/>
              <a:t>Dapatkan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yang </a:t>
            </a:r>
            <a:r>
              <a:rPr lang="en-US" dirty="0" err="1" smtClean="0"/>
              <a:t>Katolik</a:t>
            </a:r>
            <a:r>
              <a:rPr lang="en-US" dirty="0" smtClean="0"/>
              <a:t> –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deuterokanonikal</a:t>
            </a:r>
            <a:endParaRPr lang="en-US" dirty="0" smtClean="0"/>
          </a:p>
          <a:p>
            <a:pPr lvl="1"/>
            <a:r>
              <a:rPr lang="en-US" dirty="0" smtClean="0"/>
              <a:t>Ada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endParaRPr lang="en-US" dirty="0" smtClean="0"/>
          </a:p>
          <a:p>
            <a:pPr lvl="1"/>
            <a:r>
              <a:rPr lang="en-US" dirty="0" smtClean="0"/>
              <a:t>Ada </a:t>
            </a:r>
            <a:r>
              <a:rPr lang="en-US" dirty="0" err="1" smtClean="0"/>
              <a:t>tafsiran</a:t>
            </a:r>
            <a:r>
              <a:rPr lang="en-US" dirty="0" smtClean="0"/>
              <a:t> –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kena</a:t>
            </a:r>
            <a:r>
              <a:rPr lang="en-US" dirty="0" smtClean="0"/>
              <a:t> </a:t>
            </a:r>
            <a:r>
              <a:rPr lang="en-US" dirty="0" err="1" smtClean="0"/>
              <a:t>bayar</a:t>
            </a:r>
            <a:endParaRPr lang="en-US" dirty="0" smtClean="0"/>
          </a:p>
          <a:p>
            <a:r>
              <a:rPr lang="en-US" dirty="0" smtClean="0"/>
              <a:t>Lain-lain </a:t>
            </a:r>
            <a:r>
              <a:rPr lang="en-US" dirty="0" err="1" smtClean="0"/>
              <a:t>alatan</a:t>
            </a:r>
            <a:endParaRPr lang="en-US" dirty="0"/>
          </a:p>
          <a:p>
            <a:pPr lvl="1"/>
            <a:r>
              <a:rPr lang="en-US" dirty="0" err="1" smtClean="0"/>
              <a:t>Kamus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endParaRPr lang="en-US" dirty="0" smtClean="0"/>
          </a:p>
          <a:p>
            <a:pPr lvl="1"/>
            <a:r>
              <a:rPr lang="en-US" dirty="0" err="1" smtClean="0"/>
              <a:t>Tafisran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endParaRPr lang="en-US" dirty="0" smtClean="0"/>
          </a:p>
          <a:p>
            <a:pPr lvl="1"/>
            <a:r>
              <a:rPr lang="en-US" dirty="0" err="1" smtClean="0"/>
              <a:t>Peta</a:t>
            </a:r>
            <a:r>
              <a:rPr lang="en-US" dirty="0" smtClean="0"/>
              <a:t> &amp; </a:t>
            </a:r>
            <a:r>
              <a:rPr lang="en-US" dirty="0" err="1" smtClean="0"/>
              <a:t>Jadual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55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506" y="4182952"/>
            <a:ext cx="1826282" cy="266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3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sedia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2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 </a:t>
            </a:r>
            <a:r>
              <a:rPr lang="en-US" dirty="0" err="1" smtClean="0"/>
              <a:t>apa-apa</a:t>
            </a:r>
            <a:r>
              <a:rPr lang="en-US" dirty="0" smtClean="0"/>
              <a:t> </a:t>
            </a:r>
            <a:r>
              <a:rPr lang="en-US" dirty="0" err="1" smtClean="0"/>
              <a:t>soalan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57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3309411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5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Penulis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78039" cy="487850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Penulis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yang </a:t>
            </a: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mengikut</a:t>
            </a:r>
            <a:r>
              <a:rPr lang="en-US" dirty="0" smtClean="0"/>
              <a:t> </a:t>
            </a:r>
            <a:r>
              <a:rPr lang="en-US" dirty="0" err="1" smtClean="0"/>
              <a:t>inspirasi</a:t>
            </a:r>
            <a:r>
              <a:rPr lang="en-US" dirty="0" smtClean="0"/>
              <a:t> </a:t>
            </a:r>
            <a:r>
              <a:rPr lang="en-US" dirty="0" smtClean="0"/>
              <a:t>Allah (2 Pet 1:21)</a:t>
            </a:r>
          </a:p>
          <a:p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kerana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yang </a:t>
            </a:r>
            <a:r>
              <a:rPr lang="en-US" dirty="0" err="1" smtClean="0"/>
              <a:t>tertimbul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(1 </a:t>
            </a:r>
            <a:r>
              <a:rPr lang="en-US" dirty="0" err="1" smtClean="0"/>
              <a:t>Kor</a:t>
            </a:r>
            <a:r>
              <a:rPr lang="en-US" dirty="0" smtClean="0"/>
              <a:t> 1:11)</a:t>
            </a:r>
          </a:p>
          <a:p>
            <a:r>
              <a:rPr lang="en-US" dirty="0" err="1" smtClean="0"/>
              <a:t>Setiapnya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tersendiri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pembaca</a:t>
            </a:r>
            <a:r>
              <a:rPr lang="en-US" dirty="0" smtClean="0"/>
              <a:t> yang </a:t>
            </a:r>
            <a:r>
              <a:rPr lang="en-US" dirty="0" err="1" smtClean="0"/>
              <a:t>tersendiri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yang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zamannya</a:t>
            </a:r>
            <a:endParaRPr lang="en-US" dirty="0" smtClean="0"/>
          </a:p>
          <a:p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fahaman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detik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endParaRPr lang="en-US" dirty="0" smtClean="0"/>
          </a:p>
          <a:p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penulis</a:t>
            </a:r>
            <a:r>
              <a:rPr lang="en-US" dirty="0" smtClean="0"/>
              <a:t> </a:t>
            </a:r>
            <a:r>
              <a:rPr lang="en-US" dirty="0" err="1" smtClean="0"/>
              <a:t>dikenali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239" y="1854549"/>
            <a:ext cx="2308760" cy="1840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507" y="4677827"/>
            <a:ext cx="2161049" cy="180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4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bukanlah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29300" cy="48785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endParaRPr lang="en-US" dirty="0" smtClean="0"/>
          </a:p>
          <a:p>
            <a:r>
              <a:rPr lang="en-US" dirty="0" err="1" smtClean="0"/>
              <a:t>Pesanan</a:t>
            </a:r>
            <a:r>
              <a:rPr lang="en-US" dirty="0" smtClean="0"/>
              <a:t> agama (</a:t>
            </a:r>
            <a:r>
              <a:rPr lang="en-US" dirty="0" err="1" smtClean="0"/>
              <a:t>Yer</a:t>
            </a:r>
            <a:r>
              <a:rPr lang="en-US" dirty="0" smtClean="0"/>
              <a:t> 33:3)</a:t>
            </a:r>
          </a:p>
          <a:p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rohani</a:t>
            </a:r>
            <a:r>
              <a:rPr lang="en-US" dirty="0" smtClean="0"/>
              <a:t> (1 </a:t>
            </a:r>
            <a:r>
              <a:rPr lang="en-US" dirty="0" err="1" smtClean="0"/>
              <a:t>Kor</a:t>
            </a:r>
            <a:r>
              <a:rPr lang="en-US" dirty="0" smtClean="0"/>
              <a:t> 2:13)</a:t>
            </a:r>
          </a:p>
          <a:p>
            <a:r>
              <a:rPr lang="en-US" dirty="0" err="1" smtClean="0"/>
              <a:t>Panduan</a:t>
            </a:r>
            <a:r>
              <a:rPr lang="en-US" dirty="0" smtClean="0"/>
              <a:t> moral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(Rom 6:12-14)</a:t>
            </a:r>
          </a:p>
          <a:p>
            <a:r>
              <a:rPr lang="en-US" dirty="0" smtClean="0"/>
              <a:t>Kata-kata </a:t>
            </a:r>
            <a:r>
              <a:rPr lang="en-US" dirty="0" err="1" smtClean="0"/>
              <a:t>kebijaksanaan</a:t>
            </a:r>
            <a:endParaRPr lang="en-US" dirty="0" smtClean="0"/>
          </a:p>
          <a:p>
            <a:r>
              <a:rPr lang="en-US" dirty="0" err="1" smtClean="0"/>
              <a:t>Rencana</a:t>
            </a:r>
            <a:r>
              <a:rPr lang="en-US" dirty="0" smtClean="0"/>
              <a:t> Allah (</a:t>
            </a:r>
            <a:r>
              <a:rPr lang="en-US" dirty="0" err="1" smtClean="0"/>
              <a:t>Yoh</a:t>
            </a:r>
            <a:r>
              <a:rPr lang="en-US" dirty="0" smtClean="0"/>
              <a:t> 3:16)</a:t>
            </a:r>
          </a:p>
          <a:p>
            <a:pPr marL="0" indent="0">
              <a:buNone/>
            </a:pPr>
            <a:r>
              <a:rPr lang="en-US" dirty="0" err="1" smtClean="0"/>
              <a:t>Alkitab</a:t>
            </a:r>
            <a:r>
              <a:rPr lang="en-US" dirty="0" smtClean="0"/>
              <a:t> </a:t>
            </a:r>
            <a:r>
              <a:rPr lang="en-US" dirty="0" err="1" smtClean="0"/>
              <a:t>bukanlah</a:t>
            </a:r>
            <a:endParaRPr lang="en-US" dirty="0" smtClean="0"/>
          </a:p>
          <a:p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endParaRPr lang="en-US" dirty="0" smtClean="0"/>
          </a:p>
          <a:p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1600200"/>
            <a:ext cx="2400300" cy="264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988" y="4583426"/>
            <a:ext cx="3110802" cy="196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85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Kandungan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Perjanjian</a:t>
            </a:r>
            <a:endParaRPr lang="en-US" dirty="0" smtClean="0"/>
          </a:p>
          <a:p>
            <a:r>
              <a:rPr lang="en-US" dirty="0" smtClean="0"/>
              <a:t>73 </a:t>
            </a:r>
            <a:r>
              <a:rPr lang="en-US" dirty="0" err="1" smtClean="0"/>
              <a:t>Kitab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0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Soalan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/>
              <a:t>Berapa</a:t>
            </a:r>
            <a:r>
              <a:rPr lang="en-US" sz="5400" dirty="0" smtClean="0"/>
              <a:t> </a:t>
            </a:r>
            <a:r>
              <a:rPr lang="en-US" sz="5400" dirty="0" err="1" smtClean="0"/>
              <a:t>kitab</a:t>
            </a:r>
            <a:r>
              <a:rPr lang="en-US" sz="5400" dirty="0" smtClean="0"/>
              <a:t> yang </a:t>
            </a:r>
            <a:r>
              <a:rPr lang="en-US" sz="5400" dirty="0" err="1" smtClean="0"/>
              <a:t>kamu</a:t>
            </a:r>
            <a:r>
              <a:rPr lang="en-US" sz="5400" dirty="0" smtClean="0"/>
              <a:t> </a:t>
            </a:r>
            <a:r>
              <a:rPr lang="en-US" sz="5400" dirty="0" err="1" smtClean="0"/>
              <a:t>boleh</a:t>
            </a:r>
            <a:r>
              <a:rPr lang="en-US" sz="5400" dirty="0" smtClean="0"/>
              <a:t> </a:t>
            </a:r>
            <a:r>
              <a:rPr lang="en-US" sz="5400" dirty="0" err="1" smtClean="0"/>
              <a:t>ingat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Alkitab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1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3047</TotalTime>
  <Words>2732</Words>
  <Application>Microsoft Macintosh PowerPoint</Application>
  <PresentationFormat>On-screen Show (4:3)</PresentationFormat>
  <Paragraphs>567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Summer</vt:lpstr>
      <vt:lpstr>Alkitab</vt:lpstr>
      <vt:lpstr>Perjalanan hari ini</vt:lpstr>
      <vt:lpstr>Apakah dia Alkitab</vt:lpstr>
      <vt:lpstr>Soalan</vt:lpstr>
      <vt:lpstr>Alkitab</vt:lpstr>
      <vt:lpstr>Penulis</vt:lpstr>
      <vt:lpstr>Adalah dan bukanlah</vt:lpstr>
      <vt:lpstr>Kandungan dan Aturan </vt:lpstr>
      <vt:lpstr>Soalan</vt:lpstr>
      <vt:lpstr>2 Bahagian</vt:lpstr>
      <vt:lpstr>Perjanjian Lama</vt:lpstr>
      <vt:lpstr>Kumpulan kitab Perjanjian Lama</vt:lpstr>
      <vt:lpstr>Taurat</vt:lpstr>
      <vt:lpstr>Kitab-kitab Sejarah</vt:lpstr>
      <vt:lpstr>Kitab-kitab Kebijaksanaan</vt:lpstr>
      <vt:lpstr>Nabi-nabi</vt:lpstr>
      <vt:lpstr>Tema Perjanjian Lama</vt:lpstr>
      <vt:lpstr>Perjanjian Baru</vt:lpstr>
      <vt:lpstr>Tema Perjanjian Baru</vt:lpstr>
      <vt:lpstr>Aturan Perjanjian Baru</vt:lpstr>
      <vt:lpstr>Injil dan Kisah</vt:lpstr>
      <vt:lpstr>Empat tanda Injil</vt:lpstr>
      <vt:lpstr>Surat-surat Paulus</vt:lpstr>
      <vt:lpstr>Surat-surat katolik</vt:lpstr>
      <vt:lpstr>Wahyu</vt:lpstr>
      <vt:lpstr>Asal dan sejarah</vt:lpstr>
      <vt:lpstr>Asal Perjanjian Lama</vt:lpstr>
      <vt:lpstr>Asal Perjanjian Baru</vt:lpstr>
      <vt:lpstr>Bahasa asal</vt:lpstr>
      <vt:lpstr>Penjemahan</vt:lpstr>
      <vt:lpstr>Alkitab pelbagai</vt:lpstr>
      <vt:lpstr>Versi Alkitab dan pandangan alternatif</vt:lpstr>
      <vt:lpstr>Alkitab Protestant</vt:lpstr>
      <vt:lpstr>Soalan</vt:lpstr>
      <vt:lpstr>Asal perbezaan</vt:lpstr>
      <vt:lpstr>Adakah perbezaan ini penting</vt:lpstr>
      <vt:lpstr>Apocrifa atau Deuterokanonika</vt:lpstr>
      <vt:lpstr>Pandangan alternatif</vt:lpstr>
      <vt:lpstr>Peranan dan kedudukan dalam Gereja</vt:lpstr>
      <vt:lpstr>Alkitab &amp; Tradisi Gereja</vt:lpstr>
      <vt:lpstr>Ajaran Gereja</vt:lpstr>
      <vt:lpstr>Tafsiran Alkitab Gereja</vt:lpstr>
      <vt:lpstr>Kegunaan dan cara membaca</vt:lpstr>
      <vt:lpstr>Kegunaan Gereja – Liturgi &amp; Ibadat</vt:lpstr>
      <vt:lpstr>Kegunaan Gereja – Ajaran dan Doktrin</vt:lpstr>
      <vt:lpstr>Kegunaan peribadi</vt:lpstr>
      <vt:lpstr>Cara membaca Alkitab</vt:lpstr>
      <vt:lpstr>Bacaan harian</vt:lpstr>
      <vt:lpstr>Bacaan misa harian</vt:lpstr>
      <vt:lpstr>Ofisi &amp; bervir harian</vt:lpstr>
      <vt:lpstr>Bacaan renungan harian</vt:lpstr>
      <vt:lpstr>Bacaan lengkap</vt:lpstr>
      <vt:lpstr>Bacaan bersendiri – Perjanjian Lama</vt:lpstr>
      <vt:lpstr>Bacaan bersendiri – Perjanjian Baru</vt:lpstr>
      <vt:lpstr>Alatan</vt:lpstr>
      <vt:lpstr>Jadi sedia membaca Alkitab</vt:lpstr>
      <vt:lpstr>Ada apa-apa soalan</vt:lpstr>
    </vt:vector>
  </TitlesOfParts>
  <Company>Jimeu Consultants Sdn Bhd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Khong</dc:creator>
  <cp:lastModifiedBy>Jim Khong</cp:lastModifiedBy>
  <cp:revision>87</cp:revision>
  <cp:lastPrinted>2015-08-02T11:50:53Z</cp:lastPrinted>
  <dcterms:created xsi:type="dcterms:W3CDTF">2015-07-31T05:54:31Z</dcterms:created>
  <dcterms:modified xsi:type="dcterms:W3CDTF">2016-10-31T04:40:37Z</dcterms:modified>
</cp:coreProperties>
</file>