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353" r:id="rId4"/>
    <p:sldId id="445" r:id="rId5"/>
    <p:sldId id="434" r:id="rId6"/>
    <p:sldId id="447" r:id="rId7"/>
    <p:sldId id="446" r:id="rId8"/>
    <p:sldId id="444" r:id="rId9"/>
    <p:sldId id="459" r:id="rId10"/>
    <p:sldId id="448" r:id="rId11"/>
    <p:sldId id="468" r:id="rId12"/>
    <p:sldId id="432" r:id="rId13"/>
    <p:sldId id="341" r:id="rId14"/>
    <p:sldId id="435" r:id="rId15"/>
    <p:sldId id="439" r:id="rId16"/>
    <p:sldId id="441" r:id="rId17"/>
    <p:sldId id="464" r:id="rId18"/>
    <p:sldId id="469" r:id="rId19"/>
    <p:sldId id="465" r:id="rId20"/>
    <p:sldId id="466" r:id="rId21"/>
    <p:sldId id="467" r:id="rId22"/>
    <p:sldId id="452" r:id="rId23"/>
    <p:sldId id="449" r:id="rId24"/>
    <p:sldId id="451" r:id="rId25"/>
    <p:sldId id="470" r:id="rId26"/>
    <p:sldId id="457" r:id="rId27"/>
    <p:sldId id="460" r:id="rId28"/>
    <p:sldId id="461" r:id="rId29"/>
    <p:sldId id="462" r:id="rId30"/>
    <p:sldId id="433" r:id="rId31"/>
    <p:sldId id="453" r:id="rId32"/>
    <p:sldId id="454" r:id="rId33"/>
    <p:sldId id="436" r:id="rId34"/>
    <p:sldId id="437" r:id="rId35"/>
    <p:sldId id="455" r:id="rId36"/>
    <p:sldId id="456" r:id="rId37"/>
    <p:sldId id="34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97" autoAdjust="0"/>
    <p:restoredTop sz="86349" autoAdjust="0"/>
  </p:normalViewPr>
  <p:slideViewPr>
    <p:cSldViewPr snapToGrid="0" snapToObjects="1">
      <p:cViewPr varScale="1">
        <p:scale>
          <a:sx n="123" d="100"/>
          <a:sy n="123" d="100"/>
        </p:scale>
        <p:origin x="-12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F9249-C748-224D-A3DB-C7D2608BB1F1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AC864F-25F4-6A4B-8EAF-4A254C51449E}">
      <dgm:prSet phldrT="[Text]"/>
      <dgm:spPr/>
      <dgm:t>
        <a:bodyPr/>
        <a:lstStyle/>
        <a:p>
          <a:endParaRPr lang="en-US" dirty="0"/>
        </a:p>
      </dgm:t>
    </dgm:pt>
    <dgm:pt modelId="{EEB1CCAA-DAD6-2447-852E-FF304B74C913}" type="parTrans" cxnId="{2C975753-94E4-B941-87C7-C3982E6461AB}">
      <dgm:prSet/>
      <dgm:spPr/>
      <dgm:t>
        <a:bodyPr/>
        <a:lstStyle/>
        <a:p>
          <a:endParaRPr lang="en-US"/>
        </a:p>
      </dgm:t>
    </dgm:pt>
    <dgm:pt modelId="{EF492797-1263-BB46-AFE6-E5B1DA48261F}" type="sibTrans" cxnId="{2C975753-94E4-B941-87C7-C3982E6461AB}">
      <dgm:prSet/>
      <dgm:spPr/>
      <dgm:t>
        <a:bodyPr/>
        <a:lstStyle/>
        <a:p>
          <a:endParaRPr lang="en-US"/>
        </a:p>
      </dgm:t>
    </dgm:pt>
    <dgm:pt modelId="{224A550E-698A-F041-82A6-FC65EF4FE97F}">
      <dgm:prSet phldrT="[Text]" custT="1"/>
      <dgm:spPr/>
      <dgm:t>
        <a:bodyPr/>
        <a:lstStyle/>
        <a:p>
          <a:r>
            <a:rPr lang="en-US" sz="2800" dirty="0" smtClean="0"/>
            <a:t>Constituency (P &amp; N)</a:t>
          </a:r>
          <a:endParaRPr lang="en-US" sz="2800" dirty="0"/>
        </a:p>
      </dgm:t>
    </dgm:pt>
    <dgm:pt modelId="{DDCADB0C-6D5F-8743-B8CE-6BE9E5C9AB1C}" type="parTrans" cxnId="{F19B8EA3-B57A-A249-9AFE-C2BDC7097B56}">
      <dgm:prSet/>
      <dgm:spPr/>
      <dgm:t>
        <a:bodyPr/>
        <a:lstStyle/>
        <a:p>
          <a:endParaRPr lang="en-US"/>
        </a:p>
      </dgm:t>
    </dgm:pt>
    <dgm:pt modelId="{6CA78B97-532D-5E41-81B4-8D56DA9563C0}" type="sibTrans" cxnId="{F19B8EA3-B57A-A249-9AFE-C2BDC7097B56}">
      <dgm:prSet/>
      <dgm:spPr/>
      <dgm:t>
        <a:bodyPr/>
        <a:lstStyle/>
        <a:p>
          <a:endParaRPr lang="en-US"/>
        </a:p>
      </dgm:t>
    </dgm:pt>
    <dgm:pt modelId="{17B49415-936C-984D-A93E-2BA39FADDE15}">
      <dgm:prSet phldrT="[Text]"/>
      <dgm:spPr/>
      <dgm:t>
        <a:bodyPr/>
        <a:lstStyle/>
        <a:p>
          <a:r>
            <a:rPr lang="en-US" dirty="0" smtClean="0"/>
            <a:t>School; Village</a:t>
          </a:r>
          <a:endParaRPr lang="en-US" dirty="0"/>
        </a:p>
      </dgm:t>
    </dgm:pt>
    <dgm:pt modelId="{D7CEBB12-FBE4-2D43-91B0-97541513A153}" type="parTrans" cxnId="{E27DE48F-8C5E-5841-9736-DED4C4DF0FF5}">
      <dgm:prSet/>
      <dgm:spPr/>
      <dgm:t>
        <a:bodyPr/>
        <a:lstStyle/>
        <a:p>
          <a:endParaRPr lang="en-US"/>
        </a:p>
      </dgm:t>
    </dgm:pt>
    <dgm:pt modelId="{2018404F-4823-364E-B4AF-C69916B41CC5}" type="sibTrans" cxnId="{E27DE48F-8C5E-5841-9736-DED4C4DF0FF5}">
      <dgm:prSet/>
      <dgm:spPr/>
      <dgm:t>
        <a:bodyPr/>
        <a:lstStyle/>
        <a:p>
          <a:endParaRPr lang="en-US"/>
        </a:p>
      </dgm:t>
    </dgm:pt>
    <dgm:pt modelId="{31A7526A-7976-5343-9D0A-94AC5765BF55}">
      <dgm:prSet phldrT="[Text]" custT="1"/>
      <dgm:spPr/>
      <dgm:t>
        <a:bodyPr/>
        <a:lstStyle/>
        <a:p>
          <a:r>
            <a:rPr lang="en-US" sz="2800" dirty="0" smtClean="0"/>
            <a:t>Polling Centre (</a:t>
          </a:r>
          <a:r>
            <a:rPr lang="en-US" sz="2800" dirty="0" err="1" smtClean="0"/>
            <a:t>Pusat</a:t>
          </a:r>
          <a:r>
            <a:rPr lang="en-US" sz="2800" dirty="0" smtClean="0"/>
            <a:t> </a:t>
          </a:r>
          <a:r>
            <a:rPr lang="en-US" sz="2800" dirty="0" err="1" smtClean="0"/>
            <a:t>Mengundi</a:t>
          </a:r>
          <a:r>
            <a:rPr lang="en-US" sz="2800" dirty="0" smtClean="0"/>
            <a:t>)</a:t>
          </a:r>
          <a:endParaRPr lang="en-US" sz="2800" dirty="0"/>
        </a:p>
      </dgm:t>
    </dgm:pt>
    <dgm:pt modelId="{FCD639A8-0902-C14F-AC49-01A3D36F0C66}" type="parTrans" cxnId="{FD7C9ECF-1C86-9B46-93C3-618A6B46424C}">
      <dgm:prSet/>
      <dgm:spPr/>
      <dgm:t>
        <a:bodyPr/>
        <a:lstStyle/>
        <a:p>
          <a:endParaRPr lang="en-US"/>
        </a:p>
      </dgm:t>
    </dgm:pt>
    <dgm:pt modelId="{1E914EF2-DDF8-E34D-B8B2-7F447F88504E}" type="sibTrans" cxnId="{FD7C9ECF-1C86-9B46-93C3-618A6B46424C}">
      <dgm:prSet/>
      <dgm:spPr/>
      <dgm:t>
        <a:bodyPr/>
        <a:lstStyle/>
        <a:p>
          <a:endParaRPr lang="en-US"/>
        </a:p>
      </dgm:t>
    </dgm:pt>
    <dgm:pt modelId="{BC19AE7E-21E5-344C-8899-ACE8E3FFF4F3}">
      <dgm:prSet phldrT="[Text]"/>
      <dgm:spPr/>
      <dgm:t>
        <a:bodyPr/>
        <a:lstStyle/>
        <a:p>
          <a:r>
            <a:rPr lang="en-US" dirty="0" smtClean="0"/>
            <a:t>Classroom; Hall; Longhouse</a:t>
          </a:r>
          <a:endParaRPr lang="en-US" dirty="0"/>
        </a:p>
      </dgm:t>
    </dgm:pt>
    <dgm:pt modelId="{68811709-5243-E741-B329-3D6C56EDD871}" type="parTrans" cxnId="{3EDDD9B0-7A8B-F14A-A26D-E57BF38B923C}">
      <dgm:prSet/>
      <dgm:spPr/>
      <dgm:t>
        <a:bodyPr/>
        <a:lstStyle/>
        <a:p>
          <a:endParaRPr lang="en-US"/>
        </a:p>
      </dgm:t>
    </dgm:pt>
    <dgm:pt modelId="{4BE15FC4-5F34-CB4E-BAAC-3506235FC752}" type="sibTrans" cxnId="{3EDDD9B0-7A8B-F14A-A26D-E57BF38B923C}">
      <dgm:prSet/>
      <dgm:spPr/>
      <dgm:t>
        <a:bodyPr/>
        <a:lstStyle/>
        <a:p>
          <a:endParaRPr lang="en-US"/>
        </a:p>
      </dgm:t>
    </dgm:pt>
    <dgm:pt modelId="{DE3A693D-B31A-3244-8852-4413ECFD32D8}">
      <dgm:prSet phldrT="[Text]" custT="1"/>
      <dgm:spPr/>
      <dgm:t>
        <a:bodyPr/>
        <a:lstStyle/>
        <a:p>
          <a:r>
            <a:rPr lang="en-US" sz="2800" dirty="0" smtClean="0"/>
            <a:t>Polling Stream (</a:t>
          </a:r>
          <a:r>
            <a:rPr lang="en-US" sz="2800" dirty="0" err="1" smtClean="0"/>
            <a:t>Saluran</a:t>
          </a:r>
          <a:r>
            <a:rPr lang="en-US" sz="2800" dirty="0" smtClean="0"/>
            <a:t> </a:t>
          </a:r>
          <a:r>
            <a:rPr lang="en-US" sz="2800" dirty="0" err="1" smtClean="0"/>
            <a:t>Mengundi</a:t>
          </a:r>
          <a:r>
            <a:rPr lang="en-US" sz="2800" dirty="0" smtClean="0"/>
            <a:t>)</a:t>
          </a:r>
          <a:endParaRPr lang="en-US" sz="2800" dirty="0"/>
        </a:p>
      </dgm:t>
    </dgm:pt>
    <dgm:pt modelId="{D1C8E185-0D06-CD4D-9DC5-39A68F8A5D2C}" type="parTrans" cxnId="{47CA5F97-9C6B-054D-934C-C163BEC6B3BE}">
      <dgm:prSet/>
      <dgm:spPr/>
      <dgm:t>
        <a:bodyPr/>
        <a:lstStyle/>
        <a:p>
          <a:endParaRPr lang="en-US"/>
        </a:p>
      </dgm:t>
    </dgm:pt>
    <dgm:pt modelId="{CCA69223-94BF-494B-AE3E-BD8ED7981070}" type="sibTrans" cxnId="{47CA5F97-9C6B-054D-934C-C163BEC6B3BE}">
      <dgm:prSet/>
      <dgm:spPr/>
      <dgm:t>
        <a:bodyPr/>
        <a:lstStyle/>
        <a:p>
          <a:endParaRPr lang="en-US"/>
        </a:p>
      </dgm:t>
    </dgm:pt>
    <dgm:pt modelId="{C30E4054-2443-402C-B7C7-4FB6DE493AB5}">
      <dgm:prSet phldrT="[Text]"/>
      <dgm:spPr/>
      <dgm:t>
        <a:bodyPr/>
        <a:lstStyle/>
        <a:p>
          <a:r>
            <a:rPr lang="en-US" dirty="0" err="1" smtClean="0"/>
            <a:t>Mukim</a:t>
          </a:r>
          <a:r>
            <a:rPr lang="en-US" dirty="0" smtClean="0"/>
            <a:t>, Town &amp; surroundings</a:t>
          </a:r>
          <a:endParaRPr lang="en-US" dirty="0"/>
        </a:p>
      </dgm:t>
    </dgm:pt>
    <dgm:pt modelId="{5ABC9B4E-3622-4CA7-B951-B5FD594F3D52}" type="parTrans" cxnId="{7659A932-4775-46FF-9EAE-36292ACD3C62}">
      <dgm:prSet/>
      <dgm:spPr/>
      <dgm:t>
        <a:bodyPr/>
        <a:lstStyle/>
        <a:p>
          <a:endParaRPr lang="en-US"/>
        </a:p>
      </dgm:t>
    </dgm:pt>
    <dgm:pt modelId="{14B47058-B21B-438F-A686-51B4293DC98A}" type="sibTrans" cxnId="{7659A932-4775-46FF-9EAE-36292ACD3C62}">
      <dgm:prSet/>
      <dgm:spPr/>
      <dgm:t>
        <a:bodyPr/>
        <a:lstStyle/>
        <a:p>
          <a:endParaRPr lang="en-US"/>
        </a:p>
      </dgm:t>
    </dgm:pt>
    <dgm:pt modelId="{AF4652D2-8E9A-4828-9B4D-51B309D3079C}">
      <dgm:prSet phldrT="[Text]" custT="1"/>
      <dgm:spPr/>
      <dgm:t>
        <a:bodyPr/>
        <a:lstStyle/>
        <a:p>
          <a:r>
            <a:rPr lang="en-US" sz="2800" dirty="0" smtClean="0"/>
            <a:t>Polling District (Daerah </a:t>
          </a:r>
          <a:r>
            <a:rPr lang="en-US" sz="2800" dirty="0" err="1" smtClean="0"/>
            <a:t>Mengundi</a:t>
          </a:r>
          <a:r>
            <a:rPr lang="en-US" sz="2800" dirty="0" smtClean="0"/>
            <a:t>)</a:t>
          </a:r>
          <a:endParaRPr lang="en-US" sz="2800" dirty="0"/>
        </a:p>
      </dgm:t>
    </dgm:pt>
    <dgm:pt modelId="{8A8C0962-D0A4-4072-87C2-03E67A559617}" type="parTrans" cxnId="{89D41598-4847-494B-BC18-653D8AECBB73}">
      <dgm:prSet/>
      <dgm:spPr/>
      <dgm:t>
        <a:bodyPr/>
        <a:lstStyle/>
        <a:p>
          <a:endParaRPr lang="en-US"/>
        </a:p>
      </dgm:t>
    </dgm:pt>
    <dgm:pt modelId="{02CA0BBD-860F-4509-A586-E65A3EC2B0C5}" type="sibTrans" cxnId="{89D41598-4847-494B-BC18-653D8AECBB73}">
      <dgm:prSet/>
      <dgm:spPr/>
      <dgm:t>
        <a:bodyPr/>
        <a:lstStyle/>
        <a:p>
          <a:endParaRPr lang="en-US"/>
        </a:p>
      </dgm:t>
    </dgm:pt>
    <dgm:pt modelId="{29E296DF-A797-FE41-B6B4-5CB88574734C}" type="pres">
      <dgm:prSet presAssocID="{1EAF9249-C748-224D-A3DB-C7D2608BB1F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A7BE313-CAEE-E648-A684-66870A5BBE39}" type="pres">
      <dgm:prSet presAssocID="{A2AC864F-25F4-6A4B-8EAF-4A254C51449E}" presName="parenttextcomposite" presStyleCnt="0"/>
      <dgm:spPr/>
      <dgm:t>
        <a:bodyPr/>
        <a:lstStyle/>
        <a:p>
          <a:endParaRPr lang="en-US"/>
        </a:p>
      </dgm:t>
    </dgm:pt>
    <dgm:pt modelId="{5F74CD61-8786-3147-B5A0-30EC5D4178A9}" type="pres">
      <dgm:prSet presAssocID="{A2AC864F-25F4-6A4B-8EAF-4A254C51449E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5DB56-75F5-3341-B818-0E7AC1B9D510}" type="pres">
      <dgm:prSet presAssocID="{A2AC864F-25F4-6A4B-8EAF-4A254C51449E}" presName="composite" presStyleCnt="0"/>
      <dgm:spPr/>
      <dgm:t>
        <a:bodyPr/>
        <a:lstStyle/>
        <a:p>
          <a:endParaRPr lang="en-US"/>
        </a:p>
      </dgm:t>
    </dgm:pt>
    <dgm:pt modelId="{06D11F9D-463D-EF41-B720-4A9BBCBED9B5}" type="pres">
      <dgm:prSet presAssocID="{A2AC864F-25F4-6A4B-8EAF-4A254C51449E}" presName="chevron1" presStyleLbl="alignNode1" presStyleIdx="0" presStyleCnt="28"/>
      <dgm:spPr/>
      <dgm:t>
        <a:bodyPr/>
        <a:lstStyle/>
        <a:p>
          <a:endParaRPr lang="en-US"/>
        </a:p>
      </dgm:t>
    </dgm:pt>
    <dgm:pt modelId="{87C3848E-EE66-D544-9DCB-8AD433E62534}" type="pres">
      <dgm:prSet presAssocID="{A2AC864F-25F4-6A4B-8EAF-4A254C51449E}" presName="chevron2" presStyleLbl="alignNode1" presStyleIdx="1" presStyleCnt="28"/>
      <dgm:spPr/>
      <dgm:t>
        <a:bodyPr/>
        <a:lstStyle/>
        <a:p>
          <a:endParaRPr lang="en-US"/>
        </a:p>
      </dgm:t>
    </dgm:pt>
    <dgm:pt modelId="{058103B3-BC34-3C40-962A-E837D20449BD}" type="pres">
      <dgm:prSet presAssocID="{A2AC864F-25F4-6A4B-8EAF-4A254C51449E}" presName="chevron3" presStyleLbl="alignNode1" presStyleIdx="2" presStyleCnt="28"/>
      <dgm:spPr/>
      <dgm:t>
        <a:bodyPr/>
        <a:lstStyle/>
        <a:p>
          <a:endParaRPr lang="en-US"/>
        </a:p>
      </dgm:t>
    </dgm:pt>
    <dgm:pt modelId="{9AEF75F8-A05F-D143-AEB2-00D88ABB4397}" type="pres">
      <dgm:prSet presAssocID="{A2AC864F-25F4-6A4B-8EAF-4A254C51449E}" presName="chevron4" presStyleLbl="alignNode1" presStyleIdx="3" presStyleCnt="28"/>
      <dgm:spPr/>
      <dgm:t>
        <a:bodyPr/>
        <a:lstStyle/>
        <a:p>
          <a:endParaRPr lang="en-US"/>
        </a:p>
      </dgm:t>
    </dgm:pt>
    <dgm:pt modelId="{E7A0D320-668B-6743-8E9C-B23AA51DD1A0}" type="pres">
      <dgm:prSet presAssocID="{A2AC864F-25F4-6A4B-8EAF-4A254C51449E}" presName="chevron5" presStyleLbl="alignNode1" presStyleIdx="4" presStyleCnt="28"/>
      <dgm:spPr/>
      <dgm:t>
        <a:bodyPr/>
        <a:lstStyle/>
        <a:p>
          <a:endParaRPr lang="en-US"/>
        </a:p>
      </dgm:t>
    </dgm:pt>
    <dgm:pt modelId="{C9C10E82-D597-064F-90FC-D914615320EA}" type="pres">
      <dgm:prSet presAssocID="{A2AC864F-25F4-6A4B-8EAF-4A254C51449E}" presName="chevron6" presStyleLbl="alignNode1" presStyleIdx="5" presStyleCnt="28"/>
      <dgm:spPr/>
      <dgm:t>
        <a:bodyPr/>
        <a:lstStyle/>
        <a:p>
          <a:endParaRPr lang="en-US"/>
        </a:p>
      </dgm:t>
    </dgm:pt>
    <dgm:pt modelId="{576C64B2-0797-4446-8FE4-A4D4CF69FB2E}" type="pres">
      <dgm:prSet presAssocID="{A2AC864F-25F4-6A4B-8EAF-4A254C51449E}" presName="chevron7" presStyleLbl="alignNode1" presStyleIdx="6" presStyleCnt="28"/>
      <dgm:spPr/>
      <dgm:t>
        <a:bodyPr/>
        <a:lstStyle/>
        <a:p>
          <a:endParaRPr lang="en-US"/>
        </a:p>
      </dgm:t>
    </dgm:pt>
    <dgm:pt modelId="{67863F8F-A7C8-8345-A589-5C1AE47E402F}" type="pres">
      <dgm:prSet presAssocID="{A2AC864F-25F4-6A4B-8EAF-4A254C51449E}" presName="childtext" presStyleLbl="solidFgAcc1" presStyleIdx="0" presStyleCnt="4" custScaleX="14546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9022C-0A2E-DD4E-828C-31B5AF40DAC6}" type="pres">
      <dgm:prSet presAssocID="{EF492797-1263-BB46-AFE6-E5B1DA48261F}" presName="sibTrans" presStyleCnt="0"/>
      <dgm:spPr/>
      <dgm:t>
        <a:bodyPr/>
        <a:lstStyle/>
        <a:p>
          <a:endParaRPr lang="en-US"/>
        </a:p>
      </dgm:t>
    </dgm:pt>
    <dgm:pt modelId="{BD2C0C87-644D-4DEA-8A1D-E75CAE9E5610}" type="pres">
      <dgm:prSet presAssocID="{C30E4054-2443-402C-B7C7-4FB6DE493AB5}" presName="parenttextcomposite" presStyleCnt="0"/>
      <dgm:spPr/>
    </dgm:pt>
    <dgm:pt modelId="{D0F7D0DC-C280-4449-BDB1-279A1872B08A}" type="pres">
      <dgm:prSet presAssocID="{C30E4054-2443-402C-B7C7-4FB6DE493AB5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C1EF4-F730-44D3-B81D-2D0F6A036B0F}" type="pres">
      <dgm:prSet presAssocID="{C30E4054-2443-402C-B7C7-4FB6DE493AB5}" presName="composite" presStyleCnt="0"/>
      <dgm:spPr/>
    </dgm:pt>
    <dgm:pt modelId="{EFC7F59F-FEE4-489C-867E-1248F5120291}" type="pres">
      <dgm:prSet presAssocID="{C30E4054-2443-402C-B7C7-4FB6DE493AB5}" presName="chevron1" presStyleLbl="alignNode1" presStyleIdx="7" presStyleCnt="28"/>
      <dgm:spPr/>
    </dgm:pt>
    <dgm:pt modelId="{27BE8DB2-BD17-47D4-832E-8FA746019616}" type="pres">
      <dgm:prSet presAssocID="{C30E4054-2443-402C-B7C7-4FB6DE493AB5}" presName="chevron2" presStyleLbl="alignNode1" presStyleIdx="8" presStyleCnt="28"/>
      <dgm:spPr/>
    </dgm:pt>
    <dgm:pt modelId="{74A32442-04EC-4521-BACB-3732E25235AC}" type="pres">
      <dgm:prSet presAssocID="{C30E4054-2443-402C-B7C7-4FB6DE493AB5}" presName="chevron3" presStyleLbl="alignNode1" presStyleIdx="9" presStyleCnt="28"/>
      <dgm:spPr/>
    </dgm:pt>
    <dgm:pt modelId="{51FDE8E6-1FC8-48B0-BFEF-8A780363D0A0}" type="pres">
      <dgm:prSet presAssocID="{C30E4054-2443-402C-B7C7-4FB6DE493AB5}" presName="chevron4" presStyleLbl="alignNode1" presStyleIdx="10" presStyleCnt="28"/>
      <dgm:spPr/>
    </dgm:pt>
    <dgm:pt modelId="{84BE67C6-DF34-4663-8C5B-FCC2903EAC03}" type="pres">
      <dgm:prSet presAssocID="{C30E4054-2443-402C-B7C7-4FB6DE493AB5}" presName="chevron5" presStyleLbl="alignNode1" presStyleIdx="11" presStyleCnt="28"/>
      <dgm:spPr/>
    </dgm:pt>
    <dgm:pt modelId="{438E54AE-6028-4DAA-A8FB-B79CD8819B9E}" type="pres">
      <dgm:prSet presAssocID="{C30E4054-2443-402C-B7C7-4FB6DE493AB5}" presName="chevron6" presStyleLbl="alignNode1" presStyleIdx="12" presStyleCnt="28"/>
      <dgm:spPr/>
    </dgm:pt>
    <dgm:pt modelId="{B6AD4EA7-42E2-400D-898A-CA30A5C56B62}" type="pres">
      <dgm:prSet presAssocID="{C30E4054-2443-402C-B7C7-4FB6DE493AB5}" presName="chevron7" presStyleLbl="alignNode1" presStyleIdx="13" presStyleCnt="28"/>
      <dgm:spPr/>
    </dgm:pt>
    <dgm:pt modelId="{D4BD35C3-C5AC-4D94-A69B-19182F73B7B8}" type="pres">
      <dgm:prSet presAssocID="{C30E4054-2443-402C-B7C7-4FB6DE493AB5}" presName="childtext" presStyleLbl="solidFgAcc1" presStyleIdx="1" presStyleCnt="4" custScaleX="144471" custScaleY="107513" custLinFactNeighborX="1244" custLinFactNeighborY="-285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04BA6-FF7B-426D-9439-E1C6F09A4399}" type="pres">
      <dgm:prSet presAssocID="{14B47058-B21B-438F-A686-51B4293DC98A}" presName="sibTrans" presStyleCnt="0"/>
      <dgm:spPr/>
    </dgm:pt>
    <dgm:pt modelId="{6621170D-5591-CF4F-BF06-B14942EC1D7B}" type="pres">
      <dgm:prSet presAssocID="{17B49415-936C-984D-A93E-2BA39FADDE15}" presName="parenttextcomposite" presStyleCnt="0"/>
      <dgm:spPr/>
      <dgm:t>
        <a:bodyPr/>
        <a:lstStyle/>
        <a:p>
          <a:endParaRPr lang="en-US"/>
        </a:p>
      </dgm:t>
    </dgm:pt>
    <dgm:pt modelId="{CEC356B6-F8CE-7F42-89B4-0112721B52F1}" type="pres">
      <dgm:prSet presAssocID="{17B49415-936C-984D-A93E-2BA39FADDE15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047CE-A2DD-5B45-8F6F-4516B5F07882}" type="pres">
      <dgm:prSet presAssocID="{17B49415-936C-984D-A93E-2BA39FADDE15}" presName="composite" presStyleCnt="0"/>
      <dgm:spPr/>
      <dgm:t>
        <a:bodyPr/>
        <a:lstStyle/>
        <a:p>
          <a:endParaRPr lang="en-US"/>
        </a:p>
      </dgm:t>
    </dgm:pt>
    <dgm:pt modelId="{BF6E55A2-04C5-3944-B675-CAE993BF6D5E}" type="pres">
      <dgm:prSet presAssocID="{17B49415-936C-984D-A93E-2BA39FADDE15}" presName="chevron1" presStyleLbl="alignNode1" presStyleIdx="14" presStyleCnt="28"/>
      <dgm:spPr/>
      <dgm:t>
        <a:bodyPr/>
        <a:lstStyle/>
        <a:p>
          <a:endParaRPr lang="en-US"/>
        </a:p>
      </dgm:t>
    </dgm:pt>
    <dgm:pt modelId="{E890C4F0-188D-E042-813B-2D2552EAE80B}" type="pres">
      <dgm:prSet presAssocID="{17B49415-936C-984D-A93E-2BA39FADDE15}" presName="chevron2" presStyleLbl="alignNode1" presStyleIdx="15" presStyleCnt="28"/>
      <dgm:spPr/>
      <dgm:t>
        <a:bodyPr/>
        <a:lstStyle/>
        <a:p>
          <a:endParaRPr lang="en-US"/>
        </a:p>
      </dgm:t>
    </dgm:pt>
    <dgm:pt modelId="{8B3E962D-A092-4243-BAE8-F80ACB32D63F}" type="pres">
      <dgm:prSet presAssocID="{17B49415-936C-984D-A93E-2BA39FADDE15}" presName="chevron3" presStyleLbl="alignNode1" presStyleIdx="16" presStyleCnt="28"/>
      <dgm:spPr/>
      <dgm:t>
        <a:bodyPr/>
        <a:lstStyle/>
        <a:p>
          <a:endParaRPr lang="en-US"/>
        </a:p>
      </dgm:t>
    </dgm:pt>
    <dgm:pt modelId="{3B7D4789-FFAF-C74F-995E-18F51B720348}" type="pres">
      <dgm:prSet presAssocID="{17B49415-936C-984D-A93E-2BA39FADDE15}" presName="chevron4" presStyleLbl="alignNode1" presStyleIdx="17" presStyleCnt="28"/>
      <dgm:spPr/>
      <dgm:t>
        <a:bodyPr/>
        <a:lstStyle/>
        <a:p>
          <a:endParaRPr lang="en-US"/>
        </a:p>
      </dgm:t>
    </dgm:pt>
    <dgm:pt modelId="{E9A23A07-5D48-474B-B164-D7B59B64173D}" type="pres">
      <dgm:prSet presAssocID="{17B49415-936C-984D-A93E-2BA39FADDE15}" presName="chevron5" presStyleLbl="alignNode1" presStyleIdx="18" presStyleCnt="28"/>
      <dgm:spPr/>
      <dgm:t>
        <a:bodyPr/>
        <a:lstStyle/>
        <a:p>
          <a:endParaRPr lang="en-US"/>
        </a:p>
      </dgm:t>
    </dgm:pt>
    <dgm:pt modelId="{1BE5E883-0F8F-C248-8C94-50E9D32FADF4}" type="pres">
      <dgm:prSet presAssocID="{17B49415-936C-984D-A93E-2BA39FADDE15}" presName="chevron6" presStyleLbl="alignNode1" presStyleIdx="19" presStyleCnt="28"/>
      <dgm:spPr/>
      <dgm:t>
        <a:bodyPr/>
        <a:lstStyle/>
        <a:p>
          <a:endParaRPr lang="en-US"/>
        </a:p>
      </dgm:t>
    </dgm:pt>
    <dgm:pt modelId="{5083DE07-A4A8-8445-B0B3-954568C121D0}" type="pres">
      <dgm:prSet presAssocID="{17B49415-936C-984D-A93E-2BA39FADDE15}" presName="chevron7" presStyleLbl="alignNode1" presStyleIdx="20" presStyleCnt="28"/>
      <dgm:spPr/>
      <dgm:t>
        <a:bodyPr/>
        <a:lstStyle/>
        <a:p>
          <a:endParaRPr lang="en-US"/>
        </a:p>
      </dgm:t>
    </dgm:pt>
    <dgm:pt modelId="{222E8853-52F3-E54E-8C3F-0F6472F1C833}" type="pres">
      <dgm:prSet presAssocID="{17B49415-936C-984D-A93E-2BA39FADDE15}" presName="childtext" presStyleLbl="solidFgAcc1" presStyleIdx="2" presStyleCnt="4" custScaleX="14546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F93C1-AEDC-F84D-88AA-C418C9647087}" type="pres">
      <dgm:prSet presAssocID="{2018404F-4823-364E-B4AF-C69916B41CC5}" presName="sibTrans" presStyleCnt="0"/>
      <dgm:spPr/>
      <dgm:t>
        <a:bodyPr/>
        <a:lstStyle/>
        <a:p>
          <a:endParaRPr lang="en-US"/>
        </a:p>
      </dgm:t>
    </dgm:pt>
    <dgm:pt modelId="{6059A99C-3013-A84C-B796-DD4018809C57}" type="pres">
      <dgm:prSet presAssocID="{BC19AE7E-21E5-344C-8899-ACE8E3FFF4F3}" presName="parenttextcomposite" presStyleCnt="0"/>
      <dgm:spPr/>
      <dgm:t>
        <a:bodyPr/>
        <a:lstStyle/>
        <a:p>
          <a:endParaRPr lang="en-US"/>
        </a:p>
      </dgm:t>
    </dgm:pt>
    <dgm:pt modelId="{F829B10A-D177-3E4A-8C9C-81359CC49B38}" type="pres">
      <dgm:prSet presAssocID="{BC19AE7E-21E5-344C-8899-ACE8E3FFF4F3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82D92-39B4-5749-A736-0BC814B9F87A}" type="pres">
      <dgm:prSet presAssocID="{BC19AE7E-21E5-344C-8899-ACE8E3FFF4F3}" presName="composite" presStyleCnt="0"/>
      <dgm:spPr/>
      <dgm:t>
        <a:bodyPr/>
        <a:lstStyle/>
        <a:p>
          <a:endParaRPr lang="en-US"/>
        </a:p>
      </dgm:t>
    </dgm:pt>
    <dgm:pt modelId="{5B168C11-F0D6-914A-B347-CEB83395DD28}" type="pres">
      <dgm:prSet presAssocID="{BC19AE7E-21E5-344C-8899-ACE8E3FFF4F3}" presName="chevron1" presStyleLbl="alignNode1" presStyleIdx="21" presStyleCnt="28"/>
      <dgm:spPr/>
      <dgm:t>
        <a:bodyPr/>
        <a:lstStyle/>
        <a:p>
          <a:endParaRPr lang="en-US"/>
        </a:p>
      </dgm:t>
    </dgm:pt>
    <dgm:pt modelId="{6B308EAC-E9C6-244E-820F-D9D42BC8BFDC}" type="pres">
      <dgm:prSet presAssocID="{BC19AE7E-21E5-344C-8899-ACE8E3FFF4F3}" presName="chevron2" presStyleLbl="alignNode1" presStyleIdx="22" presStyleCnt="28"/>
      <dgm:spPr/>
      <dgm:t>
        <a:bodyPr/>
        <a:lstStyle/>
        <a:p>
          <a:endParaRPr lang="en-US"/>
        </a:p>
      </dgm:t>
    </dgm:pt>
    <dgm:pt modelId="{03A29D1F-70A4-0C48-89E3-C737226DF61B}" type="pres">
      <dgm:prSet presAssocID="{BC19AE7E-21E5-344C-8899-ACE8E3FFF4F3}" presName="chevron3" presStyleLbl="alignNode1" presStyleIdx="23" presStyleCnt="28"/>
      <dgm:spPr/>
      <dgm:t>
        <a:bodyPr/>
        <a:lstStyle/>
        <a:p>
          <a:endParaRPr lang="en-US"/>
        </a:p>
      </dgm:t>
    </dgm:pt>
    <dgm:pt modelId="{9D0E207F-CACA-DE44-B4F7-99D0E80CBDD0}" type="pres">
      <dgm:prSet presAssocID="{BC19AE7E-21E5-344C-8899-ACE8E3FFF4F3}" presName="chevron4" presStyleLbl="alignNode1" presStyleIdx="24" presStyleCnt="28"/>
      <dgm:spPr/>
      <dgm:t>
        <a:bodyPr/>
        <a:lstStyle/>
        <a:p>
          <a:endParaRPr lang="en-US"/>
        </a:p>
      </dgm:t>
    </dgm:pt>
    <dgm:pt modelId="{758365EF-7550-1749-90F7-6BB7346476B2}" type="pres">
      <dgm:prSet presAssocID="{BC19AE7E-21E5-344C-8899-ACE8E3FFF4F3}" presName="chevron5" presStyleLbl="alignNode1" presStyleIdx="25" presStyleCnt="28"/>
      <dgm:spPr/>
      <dgm:t>
        <a:bodyPr/>
        <a:lstStyle/>
        <a:p>
          <a:endParaRPr lang="en-US"/>
        </a:p>
      </dgm:t>
    </dgm:pt>
    <dgm:pt modelId="{25903E86-BA32-E64A-BE47-285CD15854A2}" type="pres">
      <dgm:prSet presAssocID="{BC19AE7E-21E5-344C-8899-ACE8E3FFF4F3}" presName="chevron6" presStyleLbl="alignNode1" presStyleIdx="26" presStyleCnt="28"/>
      <dgm:spPr/>
      <dgm:t>
        <a:bodyPr/>
        <a:lstStyle/>
        <a:p>
          <a:endParaRPr lang="en-US"/>
        </a:p>
      </dgm:t>
    </dgm:pt>
    <dgm:pt modelId="{8FC435B7-FF88-8545-A8F0-56253D28DED6}" type="pres">
      <dgm:prSet presAssocID="{BC19AE7E-21E5-344C-8899-ACE8E3FFF4F3}" presName="chevron7" presStyleLbl="alignNode1" presStyleIdx="27" presStyleCnt="28"/>
      <dgm:spPr/>
      <dgm:t>
        <a:bodyPr/>
        <a:lstStyle/>
        <a:p>
          <a:endParaRPr lang="en-US"/>
        </a:p>
      </dgm:t>
    </dgm:pt>
    <dgm:pt modelId="{0236E3C5-D073-9E4F-91D2-8095A6D80B40}" type="pres">
      <dgm:prSet presAssocID="{BC19AE7E-21E5-344C-8899-ACE8E3FFF4F3}" presName="childtext" presStyleLbl="solidFgAcc1" presStyleIdx="3" presStyleCnt="4" custScaleX="14546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DE48F-8C5E-5841-9736-DED4C4DF0FF5}" srcId="{1EAF9249-C748-224D-A3DB-C7D2608BB1F1}" destId="{17B49415-936C-984D-A93E-2BA39FADDE15}" srcOrd="2" destOrd="0" parTransId="{D7CEBB12-FBE4-2D43-91B0-97541513A153}" sibTransId="{2018404F-4823-364E-B4AF-C69916B41CC5}"/>
    <dgm:cxn modelId="{2C975753-94E4-B941-87C7-C3982E6461AB}" srcId="{1EAF9249-C748-224D-A3DB-C7D2608BB1F1}" destId="{A2AC864F-25F4-6A4B-8EAF-4A254C51449E}" srcOrd="0" destOrd="0" parTransId="{EEB1CCAA-DAD6-2447-852E-FF304B74C913}" sibTransId="{EF492797-1263-BB46-AFE6-E5B1DA48261F}"/>
    <dgm:cxn modelId="{47CA5F97-9C6B-054D-934C-C163BEC6B3BE}" srcId="{BC19AE7E-21E5-344C-8899-ACE8E3FFF4F3}" destId="{DE3A693D-B31A-3244-8852-4413ECFD32D8}" srcOrd="0" destOrd="0" parTransId="{D1C8E185-0D06-CD4D-9DC5-39A68F8A5D2C}" sibTransId="{CCA69223-94BF-494B-AE3E-BD8ED7981070}"/>
    <dgm:cxn modelId="{7659A932-4775-46FF-9EAE-36292ACD3C62}" srcId="{1EAF9249-C748-224D-A3DB-C7D2608BB1F1}" destId="{C30E4054-2443-402C-B7C7-4FB6DE493AB5}" srcOrd="1" destOrd="0" parTransId="{5ABC9B4E-3622-4CA7-B951-B5FD594F3D52}" sibTransId="{14B47058-B21B-438F-A686-51B4293DC98A}"/>
    <dgm:cxn modelId="{D6F16F4A-45C9-0C4E-87C1-A9D83B69D150}" type="presOf" srcId="{DE3A693D-B31A-3244-8852-4413ECFD32D8}" destId="{0236E3C5-D073-9E4F-91D2-8095A6D80B40}" srcOrd="0" destOrd="0" presId="urn:microsoft.com/office/officeart/2008/layout/VerticalAccentList"/>
    <dgm:cxn modelId="{8B103EB6-C73E-7F42-93C7-2484B0F9287E}" type="presOf" srcId="{1EAF9249-C748-224D-A3DB-C7D2608BB1F1}" destId="{29E296DF-A797-FE41-B6B4-5CB88574734C}" srcOrd="0" destOrd="0" presId="urn:microsoft.com/office/officeart/2008/layout/VerticalAccentList"/>
    <dgm:cxn modelId="{9B2825C0-16CA-FD49-8607-95FBBA9ED2AF}" type="presOf" srcId="{AF4652D2-8E9A-4828-9B4D-51B309D3079C}" destId="{D4BD35C3-C5AC-4D94-A69B-19182F73B7B8}" srcOrd="0" destOrd="0" presId="urn:microsoft.com/office/officeart/2008/layout/VerticalAccentList"/>
    <dgm:cxn modelId="{0C1133DC-62C0-0D42-8F45-AA525FBCD4D9}" type="presOf" srcId="{A2AC864F-25F4-6A4B-8EAF-4A254C51449E}" destId="{5F74CD61-8786-3147-B5A0-30EC5D4178A9}" srcOrd="0" destOrd="0" presId="urn:microsoft.com/office/officeart/2008/layout/VerticalAccentList"/>
    <dgm:cxn modelId="{FD7C9ECF-1C86-9B46-93C3-618A6B46424C}" srcId="{17B49415-936C-984D-A93E-2BA39FADDE15}" destId="{31A7526A-7976-5343-9D0A-94AC5765BF55}" srcOrd="0" destOrd="0" parTransId="{FCD639A8-0902-C14F-AC49-01A3D36F0C66}" sibTransId="{1E914EF2-DDF8-E34D-B8B2-7F447F88504E}"/>
    <dgm:cxn modelId="{7BD5F109-D96F-EC4A-A764-7A98F476066A}" type="presOf" srcId="{31A7526A-7976-5343-9D0A-94AC5765BF55}" destId="{222E8853-52F3-E54E-8C3F-0F6472F1C833}" srcOrd="0" destOrd="0" presId="urn:microsoft.com/office/officeart/2008/layout/VerticalAccentList"/>
    <dgm:cxn modelId="{77B4881C-D63B-5444-AC25-27FDBDE9968A}" type="presOf" srcId="{BC19AE7E-21E5-344C-8899-ACE8E3FFF4F3}" destId="{F829B10A-D177-3E4A-8C9C-81359CC49B38}" srcOrd="0" destOrd="0" presId="urn:microsoft.com/office/officeart/2008/layout/VerticalAccentList"/>
    <dgm:cxn modelId="{F6BEFF56-5F9C-8B49-893F-38D022288373}" type="presOf" srcId="{224A550E-698A-F041-82A6-FC65EF4FE97F}" destId="{67863F8F-A7C8-8345-A589-5C1AE47E402F}" srcOrd="0" destOrd="0" presId="urn:microsoft.com/office/officeart/2008/layout/VerticalAccentList"/>
    <dgm:cxn modelId="{F19B8EA3-B57A-A249-9AFE-C2BDC7097B56}" srcId="{A2AC864F-25F4-6A4B-8EAF-4A254C51449E}" destId="{224A550E-698A-F041-82A6-FC65EF4FE97F}" srcOrd="0" destOrd="0" parTransId="{DDCADB0C-6D5F-8743-B8CE-6BE9E5C9AB1C}" sibTransId="{6CA78B97-532D-5E41-81B4-8D56DA9563C0}"/>
    <dgm:cxn modelId="{89D41598-4847-494B-BC18-653D8AECBB73}" srcId="{C30E4054-2443-402C-B7C7-4FB6DE493AB5}" destId="{AF4652D2-8E9A-4828-9B4D-51B309D3079C}" srcOrd="0" destOrd="0" parTransId="{8A8C0962-D0A4-4072-87C2-03E67A559617}" sibTransId="{02CA0BBD-860F-4509-A586-E65A3EC2B0C5}"/>
    <dgm:cxn modelId="{51D187D6-B842-3D48-9EAC-8EDE44D2AC34}" type="presOf" srcId="{C30E4054-2443-402C-B7C7-4FB6DE493AB5}" destId="{D0F7D0DC-C280-4449-BDB1-279A1872B08A}" srcOrd="0" destOrd="0" presId="urn:microsoft.com/office/officeart/2008/layout/VerticalAccentList"/>
    <dgm:cxn modelId="{3EDDD9B0-7A8B-F14A-A26D-E57BF38B923C}" srcId="{1EAF9249-C748-224D-A3DB-C7D2608BB1F1}" destId="{BC19AE7E-21E5-344C-8899-ACE8E3FFF4F3}" srcOrd="3" destOrd="0" parTransId="{68811709-5243-E741-B329-3D6C56EDD871}" sibTransId="{4BE15FC4-5F34-CB4E-BAAC-3506235FC752}"/>
    <dgm:cxn modelId="{DB11C9B4-499E-E34E-8FFB-3DFE1E4BD7A1}" type="presOf" srcId="{17B49415-936C-984D-A93E-2BA39FADDE15}" destId="{CEC356B6-F8CE-7F42-89B4-0112721B52F1}" srcOrd="0" destOrd="0" presId="urn:microsoft.com/office/officeart/2008/layout/VerticalAccentList"/>
    <dgm:cxn modelId="{AB98EB45-024E-C34D-9312-DF4025666A99}" type="presParOf" srcId="{29E296DF-A797-FE41-B6B4-5CB88574734C}" destId="{6A7BE313-CAEE-E648-A684-66870A5BBE39}" srcOrd="0" destOrd="0" presId="urn:microsoft.com/office/officeart/2008/layout/VerticalAccentList"/>
    <dgm:cxn modelId="{CE8A406F-349A-B045-8087-4FFFA39163E5}" type="presParOf" srcId="{6A7BE313-CAEE-E648-A684-66870A5BBE39}" destId="{5F74CD61-8786-3147-B5A0-30EC5D4178A9}" srcOrd="0" destOrd="0" presId="urn:microsoft.com/office/officeart/2008/layout/VerticalAccentList"/>
    <dgm:cxn modelId="{BB24D804-1820-2B4C-81F9-497AA3164B3D}" type="presParOf" srcId="{29E296DF-A797-FE41-B6B4-5CB88574734C}" destId="{5A45DB56-75F5-3341-B818-0E7AC1B9D510}" srcOrd="1" destOrd="0" presId="urn:microsoft.com/office/officeart/2008/layout/VerticalAccentList"/>
    <dgm:cxn modelId="{99A8DC61-A9F6-0F4B-A986-FA57A34F91A4}" type="presParOf" srcId="{5A45DB56-75F5-3341-B818-0E7AC1B9D510}" destId="{06D11F9D-463D-EF41-B720-4A9BBCBED9B5}" srcOrd="0" destOrd="0" presId="urn:microsoft.com/office/officeart/2008/layout/VerticalAccentList"/>
    <dgm:cxn modelId="{3FF88AFD-BEA7-FA45-9BC8-A23213ED2B3B}" type="presParOf" srcId="{5A45DB56-75F5-3341-B818-0E7AC1B9D510}" destId="{87C3848E-EE66-D544-9DCB-8AD433E62534}" srcOrd="1" destOrd="0" presId="urn:microsoft.com/office/officeart/2008/layout/VerticalAccentList"/>
    <dgm:cxn modelId="{2CB86B0D-B8BF-934F-BE13-2EAD29B0EECC}" type="presParOf" srcId="{5A45DB56-75F5-3341-B818-0E7AC1B9D510}" destId="{058103B3-BC34-3C40-962A-E837D20449BD}" srcOrd="2" destOrd="0" presId="urn:microsoft.com/office/officeart/2008/layout/VerticalAccentList"/>
    <dgm:cxn modelId="{412FAF7F-533D-BC46-87F7-382AB37C532B}" type="presParOf" srcId="{5A45DB56-75F5-3341-B818-0E7AC1B9D510}" destId="{9AEF75F8-A05F-D143-AEB2-00D88ABB4397}" srcOrd="3" destOrd="0" presId="urn:microsoft.com/office/officeart/2008/layout/VerticalAccentList"/>
    <dgm:cxn modelId="{535E3897-1F4E-5A48-969F-CC993709B4A8}" type="presParOf" srcId="{5A45DB56-75F5-3341-B818-0E7AC1B9D510}" destId="{E7A0D320-668B-6743-8E9C-B23AA51DD1A0}" srcOrd="4" destOrd="0" presId="urn:microsoft.com/office/officeart/2008/layout/VerticalAccentList"/>
    <dgm:cxn modelId="{D38C553C-C207-694C-A871-D533D033C08F}" type="presParOf" srcId="{5A45DB56-75F5-3341-B818-0E7AC1B9D510}" destId="{C9C10E82-D597-064F-90FC-D914615320EA}" srcOrd="5" destOrd="0" presId="urn:microsoft.com/office/officeart/2008/layout/VerticalAccentList"/>
    <dgm:cxn modelId="{36BC1EEE-6D75-B247-9D3B-F4CAA81F78DC}" type="presParOf" srcId="{5A45DB56-75F5-3341-B818-0E7AC1B9D510}" destId="{576C64B2-0797-4446-8FE4-A4D4CF69FB2E}" srcOrd="6" destOrd="0" presId="urn:microsoft.com/office/officeart/2008/layout/VerticalAccentList"/>
    <dgm:cxn modelId="{7DBA013F-948D-054D-98F3-194F51580E2E}" type="presParOf" srcId="{5A45DB56-75F5-3341-B818-0E7AC1B9D510}" destId="{67863F8F-A7C8-8345-A589-5C1AE47E402F}" srcOrd="7" destOrd="0" presId="urn:microsoft.com/office/officeart/2008/layout/VerticalAccentList"/>
    <dgm:cxn modelId="{F68F43CF-BFFB-3F4D-A23E-923EB0E64246}" type="presParOf" srcId="{29E296DF-A797-FE41-B6B4-5CB88574734C}" destId="{A1B9022C-0A2E-DD4E-828C-31B5AF40DAC6}" srcOrd="2" destOrd="0" presId="urn:microsoft.com/office/officeart/2008/layout/VerticalAccentList"/>
    <dgm:cxn modelId="{47758897-0F05-AA4D-A4A4-8F9DF6C983BF}" type="presParOf" srcId="{29E296DF-A797-FE41-B6B4-5CB88574734C}" destId="{BD2C0C87-644D-4DEA-8A1D-E75CAE9E5610}" srcOrd="3" destOrd="0" presId="urn:microsoft.com/office/officeart/2008/layout/VerticalAccentList"/>
    <dgm:cxn modelId="{10696672-C24C-0341-A649-3CC2FF2EEEFA}" type="presParOf" srcId="{BD2C0C87-644D-4DEA-8A1D-E75CAE9E5610}" destId="{D0F7D0DC-C280-4449-BDB1-279A1872B08A}" srcOrd="0" destOrd="0" presId="urn:microsoft.com/office/officeart/2008/layout/VerticalAccentList"/>
    <dgm:cxn modelId="{ED047A97-8A1F-2D41-A51E-6DBA4E34F3A0}" type="presParOf" srcId="{29E296DF-A797-FE41-B6B4-5CB88574734C}" destId="{2C0C1EF4-F730-44D3-B81D-2D0F6A036B0F}" srcOrd="4" destOrd="0" presId="urn:microsoft.com/office/officeart/2008/layout/VerticalAccentList"/>
    <dgm:cxn modelId="{05FA84FD-7E4C-EF40-B8D3-71194026989A}" type="presParOf" srcId="{2C0C1EF4-F730-44D3-B81D-2D0F6A036B0F}" destId="{EFC7F59F-FEE4-489C-867E-1248F5120291}" srcOrd="0" destOrd="0" presId="urn:microsoft.com/office/officeart/2008/layout/VerticalAccentList"/>
    <dgm:cxn modelId="{D74F2162-4BC8-4743-915B-CE474F93B61C}" type="presParOf" srcId="{2C0C1EF4-F730-44D3-B81D-2D0F6A036B0F}" destId="{27BE8DB2-BD17-47D4-832E-8FA746019616}" srcOrd="1" destOrd="0" presId="urn:microsoft.com/office/officeart/2008/layout/VerticalAccentList"/>
    <dgm:cxn modelId="{822CF66C-DCD8-874E-A8CE-EADAA31B4769}" type="presParOf" srcId="{2C0C1EF4-F730-44D3-B81D-2D0F6A036B0F}" destId="{74A32442-04EC-4521-BACB-3732E25235AC}" srcOrd="2" destOrd="0" presId="urn:microsoft.com/office/officeart/2008/layout/VerticalAccentList"/>
    <dgm:cxn modelId="{E86599E7-0350-4245-9E0A-9BD1B34820FF}" type="presParOf" srcId="{2C0C1EF4-F730-44D3-B81D-2D0F6A036B0F}" destId="{51FDE8E6-1FC8-48B0-BFEF-8A780363D0A0}" srcOrd="3" destOrd="0" presId="urn:microsoft.com/office/officeart/2008/layout/VerticalAccentList"/>
    <dgm:cxn modelId="{59160B8D-280F-F44C-9118-9F5B90A8D058}" type="presParOf" srcId="{2C0C1EF4-F730-44D3-B81D-2D0F6A036B0F}" destId="{84BE67C6-DF34-4663-8C5B-FCC2903EAC03}" srcOrd="4" destOrd="0" presId="urn:microsoft.com/office/officeart/2008/layout/VerticalAccentList"/>
    <dgm:cxn modelId="{2B0A8ED0-5700-0448-9AAD-3359C31E7499}" type="presParOf" srcId="{2C0C1EF4-F730-44D3-B81D-2D0F6A036B0F}" destId="{438E54AE-6028-4DAA-A8FB-B79CD8819B9E}" srcOrd="5" destOrd="0" presId="urn:microsoft.com/office/officeart/2008/layout/VerticalAccentList"/>
    <dgm:cxn modelId="{E4292BF4-7095-1441-B958-40BF5DA5B5A0}" type="presParOf" srcId="{2C0C1EF4-F730-44D3-B81D-2D0F6A036B0F}" destId="{B6AD4EA7-42E2-400D-898A-CA30A5C56B62}" srcOrd="6" destOrd="0" presId="urn:microsoft.com/office/officeart/2008/layout/VerticalAccentList"/>
    <dgm:cxn modelId="{645B4B9A-8C25-AA46-825F-DA8C0D832A3D}" type="presParOf" srcId="{2C0C1EF4-F730-44D3-B81D-2D0F6A036B0F}" destId="{D4BD35C3-C5AC-4D94-A69B-19182F73B7B8}" srcOrd="7" destOrd="0" presId="urn:microsoft.com/office/officeart/2008/layout/VerticalAccentList"/>
    <dgm:cxn modelId="{94D50339-9BD5-5C45-8B61-E751A6636AD6}" type="presParOf" srcId="{29E296DF-A797-FE41-B6B4-5CB88574734C}" destId="{19104BA6-FF7B-426D-9439-E1C6F09A4399}" srcOrd="5" destOrd="0" presId="urn:microsoft.com/office/officeart/2008/layout/VerticalAccentList"/>
    <dgm:cxn modelId="{135FDD95-D5A8-2244-916D-83B82A65EDDE}" type="presParOf" srcId="{29E296DF-A797-FE41-B6B4-5CB88574734C}" destId="{6621170D-5591-CF4F-BF06-B14942EC1D7B}" srcOrd="6" destOrd="0" presId="urn:microsoft.com/office/officeart/2008/layout/VerticalAccentList"/>
    <dgm:cxn modelId="{8DED9BD5-D02A-1043-A1CC-3EC6CBFE0C01}" type="presParOf" srcId="{6621170D-5591-CF4F-BF06-B14942EC1D7B}" destId="{CEC356B6-F8CE-7F42-89B4-0112721B52F1}" srcOrd="0" destOrd="0" presId="urn:microsoft.com/office/officeart/2008/layout/VerticalAccentList"/>
    <dgm:cxn modelId="{1B3D2170-5949-AC4A-A315-5F1E8CB49F07}" type="presParOf" srcId="{29E296DF-A797-FE41-B6B4-5CB88574734C}" destId="{12B047CE-A2DD-5B45-8F6F-4516B5F07882}" srcOrd="7" destOrd="0" presId="urn:microsoft.com/office/officeart/2008/layout/VerticalAccentList"/>
    <dgm:cxn modelId="{EE6C5230-4274-3649-A895-26D1D87D2916}" type="presParOf" srcId="{12B047CE-A2DD-5B45-8F6F-4516B5F07882}" destId="{BF6E55A2-04C5-3944-B675-CAE993BF6D5E}" srcOrd="0" destOrd="0" presId="urn:microsoft.com/office/officeart/2008/layout/VerticalAccentList"/>
    <dgm:cxn modelId="{6FF5D0F9-F799-DA42-8B1C-72819B01D861}" type="presParOf" srcId="{12B047CE-A2DD-5B45-8F6F-4516B5F07882}" destId="{E890C4F0-188D-E042-813B-2D2552EAE80B}" srcOrd="1" destOrd="0" presId="urn:microsoft.com/office/officeart/2008/layout/VerticalAccentList"/>
    <dgm:cxn modelId="{2F89635B-5463-BB43-9486-E624CCA011ED}" type="presParOf" srcId="{12B047CE-A2DD-5B45-8F6F-4516B5F07882}" destId="{8B3E962D-A092-4243-BAE8-F80ACB32D63F}" srcOrd="2" destOrd="0" presId="urn:microsoft.com/office/officeart/2008/layout/VerticalAccentList"/>
    <dgm:cxn modelId="{80FB2308-88E5-9244-89D0-05D03C0ECEE4}" type="presParOf" srcId="{12B047CE-A2DD-5B45-8F6F-4516B5F07882}" destId="{3B7D4789-FFAF-C74F-995E-18F51B720348}" srcOrd="3" destOrd="0" presId="urn:microsoft.com/office/officeart/2008/layout/VerticalAccentList"/>
    <dgm:cxn modelId="{B82FF9DF-931A-364C-A574-2308023BB1CA}" type="presParOf" srcId="{12B047CE-A2DD-5B45-8F6F-4516B5F07882}" destId="{E9A23A07-5D48-474B-B164-D7B59B64173D}" srcOrd="4" destOrd="0" presId="urn:microsoft.com/office/officeart/2008/layout/VerticalAccentList"/>
    <dgm:cxn modelId="{AA7CB685-61CF-4C40-AE50-E6AD277765C1}" type="presParOf" srcId="{12B047CE-A2DD-5B45-8F6F-4516B5F07882}" destId="{1BE5E883-0F8F-C248-8C94-50E9D32FADF4}" srcOrd="5" destOrd="0" presId="urn:microsoft.com/office/officeart/2008/layout/VerticalAccentList"/>
    <dgm:cxn modelId="{1CFABCFD-1E7A-3449-92D3-4363EA0473E8}" type="presParOf" srcId="{12B047CE-A2DD-5B45-8F6F-4516B5F07882}" destId="{5083DE07-A4A8-8445-B0B3-954568C121D0}" srcOrd="6" destOrd="0" presId="urn:microsoft.com/office/officeart/2008/layout/VerticalAccentList"/>
    <dgm:cxn modelId="{42019086-4A98-BD44-82E7-C471C665172A}" type="presParOf" srcId="{12B047CE-A2DD-5B45-8F6F-4516B5F07882}" destId="{222E8853-52F3-E54E-8C3F-0F6472F1C833}" srcOrd="7" destOrd="0" presId="urn:microsoft.com/office/officeart/2008/layout/VerticalAccentList"/>
    <dgm:cxn modelId="{4D6AE928-96C5-574E-BF8A-518A36523152}" type="presParOf" srcId="{29E296DF-A797-FE41-B6B4-5CB88574734C}" destId="{E0CF93C1-AEDC-F84D-88AA-C418C9647087}" srcOrd="8" destOrd="0" presId="urn:microsoft.com/office/officeart/2008/layout/VerticalAccentList"/>
    <dgm:cxn modelId="{D63A6678-9C32-624B-A20A-353112F8A74A}" type="presParOf" srcId="{29E296DF-A797-FE41-B6B4-5CB88574734C}" destId="{6059A99C-3013-A84C-B796-DD4018809C57}" srcOrd="9" destOrd="0" presId="urn:microsoft.com/office/officeart/2008/layout/VerticalAccentList"/>
    <dgm:cxn modelId="{522CDA1A-8628-AB48-877B-B768B47F92D8}" type="presParOf" srcId="{6059A99C-3013-A84C-B796-DD4018809C57}" destId="{F829B10A-D177-3E4A-8C9C-81359CC49B38}" srcOrd="0" destOrd="0" presId="urn:microsoft.com/office/officeart/2008/layout/VerticalAccentList"/>
    <dgm:cxn modelId="{D17FF040-C88C-5146-9D8D-114C092F02B4}" type="presParOf" srcId="{29E296DF-A797-FE41-B6B4-5CB88574734C}" destId="{64B82D92-39B4-5749-A736-0BC814B9F87A}" srcOrd="10" destOrd="0" presId="urn:microsoft.com/office/officeart/2008/layout/VerticalAccentList"/>
    <dgm:cxn modelId="{3E37341E-52BC-264C-AA48-464632392A7B}" type="presParOf" srcId="{64B82D92-39B4-5749-A736-0BC814B9F87A}" destId="{5B168C11-F0D6-914A-B347-CEB83395DD28}" srcOrd="0" destOrd="0" presId="urn:microsoft.com/office/officeart/2008/layout/VerticalAccentList"/>
    <dgm:cxn modelId="{52094F2E-6CBE-8D44-BA6F-73A8FD4F4CD4}" type="presParOf" srcId="{64B82D92-39B4-5749-A736-0BC814B9F87A}" destId="{6B308EAC-E9C6-244E-820F-D9D42BC8BFDC}" srcOrd="1" destOrd="0" presId="urn:microsoft.com/office/officeart/2008/layout/VerticalAccentList"/>
    <dgm:cxn modelId="{939FD691-7647-664F-BED1-EE40D30C423D}" type="presParOf" srcId="{64B82D92-39B4-5749-A736-0BC814B9F87A}" destId="{03A29D1F-70A4-0C48-89E3-C737226DF61B}" srcOrd="2" destOrd="0" presId="urn:microsoft.com/office/officeart/2008/layout/VerticalAccentList"/>
    <dgm:cxn modelId="{A51C92A2-EE52-1544-909D-D68B6D4AB49B}" type="presParOf" srcId="{64B82D92-39B4-5749-A736-0BC814B9F87A}" destId="{9D0E207F-CACA-DE44-B4F7-99D0E80CBDD0}" srcOrd="3" destOrd="0" presId="urn:microsoft.com/office/officeart/2008/layout/VerticalAccentList"/>
    <dgm:cxn modelId="{74DD22E7-38E2-1F46-9092-0A4F4CA89538}" type="presParOf" srcId="{64B82D92-39B4-5749-A736-0BC814B9F87A}" destId="{758365EF-7550-1749-90F7-6BB7346476B2}" srcOrd="4" destOrd="0" presId="urn:microsoft.com/office/officeart/2008/layout/VerticalAccentList"/>
    <dgm:cxn modelId="{118245C4-2A25-0644-B322-990E7A7C2C48}" type="presParOf" srcId="{64B82D92-39B4-5749-A736-0BC814B9F87A}" destId="{25903E86-BA32-E64A-BE47-285CD15854A2}" srcOrd="5" destOrd="0" presId="urn:microsoft.com/office/officeart/2008/layout/VerticalAccentList"/>
    <dgm:cxn modelId="{86FE6ECA-A445-4441-99CD-056251F12DE5}" type="presParOf" srcId="{64B82D92-39B4-5749-A736-0BC814B9F87A}" destId="{8FC435B7-FF88-8545-A8F0-56253D28DED6}" srcOrd="6" destOrd="0" presId="urn:microsoft.com/office/officeart/2008/layout/VerticalAccentList"/>
    <dgm:cxn modelId="{2C6D2DFF-3E8F-EA40-8713-3B6A5CD851AD}" type="presParOf" srcId="{64B82D92-39B4-5749-A736-0BC814B9F87A}" destId="{0236E3C5-D073-9E4F-91D2-8095A6D80B4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F9249-C748-224D-A3DB-C7D2608BB1F1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AC864F-25F4-6A4B-8EAF-4A254C51449E}">
      <dgm:prSet phldrT="[Text]"/>
      <dgm:spPr/>
      <dgm:t>
        <a:bodyPr/>
        <a:lstStyle/>
        <a:p>
          <a:endParaRPr lang="en-US" dirty="0"/>
        </a:p>
      </dgm:t>
    </dgm:pt>
    <dgm:pt modelId="{EEB1CCAA-DAD6-2447-852E-FF304B74C913}" type="parTrans" cxnId="{2C975753-94E4-B941-87C7-C3982E6461AB}">
      <dgm:prSet/>
      <dgm:spPr/>
      <dgm:t>
        <a:bodyPr/>
        <a:lstStyle/>
        <a:p>
          <a:endParaRPr lang="en-US"/>
        </a:p>
      </dgm:t>
    </dgm:pt>
    <dgm:pt modelId="{EF492797-1263-BB46-AFE6-E5B1DA48261F}" type="sibTrans" cxnId="{2C975753-94E4-B941-87C7-C3982E6461AB}">
      <dgm:prSet/>
      <dgm:spPr/>
      <dgm:t>
        <a:bodyPr/>
        <a:lstStyle/>
        <a:p>
          <a:endParaRPr lang="en-US"/>
        </a:p>
      </dgm:t>
    </dgm:pt>
    <dgm:pt modelId="{224A550E-698A-F041-82A6-FC65EF4FE97F}">
      <dgm:prSet phldrT="[Text]" custT="1"/>
      <dgm:spPr/>
      <dgm:t>
        <a:bodyPr/>
        <a:lstStyle/>
        <a:p>
          <a:r>
            <a:rPr lang="en-US" sz="2800" dirty="0" smtClean="0"/>
            <a:t>Constituency (Parliament)</a:t>
          </a:r>
          <a:endParaRPr lang="en-US" sz="2800" dirty="0"/>
        </a:p>
      </dgm:t>
    </dgm:pt>
    <dgm:pt modelId="{DDCADB0C-6D5F-8743-B8CE-6BE9E5C9AB1C}" type="parTrans" cxnId="{F19B8EA3-B57A-A249-9AFE-C2BDC7097B56}">
      <dgm:prSet/>
      <dgm:spPr/>
      <dgm:t>
        <a:bodyPr/>
        <a:lstStyle/>
        <a:p>
          <a:endParaRPr lang="en-US"/>
        </a:p>
      </dgm:t>
    </dgm:pt>
    <dgm:pt modelId="{6CA78B97-532D-5E41-81B4-8D56DA9563C0}" type="sibTrans" cxnId="{F19B8EA3-B57A-A249-9AFE-C2BDC7097B56}">
      <dgm:prSet/>
      <dgm:spPr/>
      <dgm:t>
        <a:bodyPr/>
        <a:lstStyle/>
        <a:p>
          <a:endParaRPr lang="en-US"/>
        </a:p>
      </dgm:t>
    </dgm:pt>
    <dgm:pt modelId="{17B49415-936C-984D-A93E-2BA39FADDE15}">
      <dgm:prSet phldrT="[Text]"/>
      <dgm:spPr/>
      <dgm:t>
        <a:bodyPr/>
        <a:lstStyle/>
        <a:p>
          <a:r>
            <a:rPr lang="en-US" dirty="0" err="1" smtClean="0"/>
            <a:t>Mukim</a:t>
          </a:r>
          <a:r>
            <a:rPr lang="en-US" dirty="0" smtClean="0"/>
            <a:t>, Town &amp; surroundings</a:t>
          </a:r>
          <a:endParaRPr lang="en-US" dirty="0"/>
        </a:p>
      </dgm:t>
    </dgm:pt>
    <dgm:pt modelId="{D7CEBB12-FBE4-2D43-91B0-97541513A153}" type="parTrans" cxnId="{E27DE48F-8C5E-5841-9736-DED4C4DF0FF5}">
      <dgm:prSet/>
      <dgm:spPr/>
      <dgm:t>
        <a:bodyPr/>
        <a:lstStyle/>
        <a:p>
          <a:endParaRPr lang="en-US"/>
        </a:p>
      </dgm:t>
    </dgm:pt>
    <dgm:pt modelId="{2018404F-4823-364E-B4AF-C69916B41CC5}" type="sibTrans" cxnId="{E27DE48F-8C5E-5841-9736-DED4C4DF0FF5}">
      <dgm:prSet/>
      <dgm:spPr/>
      <dgm:t>
        <a:bodyPr/>
        <a:lstStyle/>
        <a:p>
          <a:endParaRPr lang="en-US"/>
        </a:p>
      </dgm:t>
    </dgm:pt>
    <dgm:pt modelId="{31A7526A-7976-5343-9D0A-94AC5765BF55}">
      <dgm:prSet phldrT="[Text]" custT="1"/>
      <dgm:spPr/>
      <dgm:t>
        <a:bodyPr/>
        <a:lstStyle/>
        <a:p>
          <a:r>
            <a:rPr lang="en-US" sz="2800" dirty="0" smtClean="0"/>
            <a:t>Polling District (Daerah </a:t>
          </a:r>
          <a:r>
            <a:rPr lang="en-US" sz="2800" dirty="0" err="1" smtClean="0"/>
            <a:t>Mengundi</a:t>
          </a:r>
          <a:r>
            <a:rPr lang="en-US" sz="2800" dirty="0" smtClean="0"/>
            <a:t>)</a:t>
          </a:r>
          <a:endParaRPr lang="en-US" sz="2800" dirty="0"/>
        </a:p>
      </dgm:t>
    </dgm:pt>
    <dgm:pt modelId="{FCD639A8-0902-C14F-AC49-01A3D36F0C66}" type="parTrans" cxnId="{FD7C9ECF-1C86-9B46-93C3-618A6B46424C}">
      <dgm:prSet/>
      <dgm:spPr/>
      <dgm:t>
        <a:bodyPr/>
        <a:lstStyle/>
        <a:p>
          <a:endParaRPr lang="en-US"/>
        </a:p>
      </dgm:t>
    </dgm:pt>
    <dgm:pt modelId="{1E914EF2-DDF8-E34D-B8B2-7F447F88504E}" type="sibTrans" cxnId="{FD7C9ECF-1C86-9B46-93C3-618A6B46424C}">
      <dgm:prSet/>
      <dgm:spPr/>
      <dgm:t>
        <a:bodyPr/>
        <a:lstStyle/>
        <a:p>
          <a:endParaRPr lang="en-US"/>
        </a:p>
      </dgm:t>
    </dgm:pt>
    <dgm:pt modelId="{BC19AE7E-21E5-344C-8899-ACE8E3FFF4F3}">
      <dgm:prSet phldrT="[Text]"/>
      <dgm:spPr/>
      <dgm:t>
        <a:bodyPr/>
        <a:lstStyle/>
        <a:p>
          <a:r>
            <a:rPr lang="en-US" dirty="0" smtClean="0"/>
            <a:t>Road, Housing Estate, </a:t>
          </a:r>
          <a:r>
            <a:rPr lang="en-US" dirty="0" err="1" smtClean="0"/>
            <a:t>Kampung</a:t>
          </a:r>
          <a:endParaRPr lang="en-US" dirty="0"/>
        </a:p>
      </dgm:t>
    </dgm:pt>
    <dgm:pt modelId="{68811709-5243-E741-B329-3D6C56EDD871}" type="parTrans" cxnId="{3EDDD9B0-7A8B-F14A-A26D-E57BF38B923C}">
      <dgm:prSet/>
      <dgm:spPr/>
      <dgm:t>
        <a:bodyPr/>
        <a:lstStyle/>
        <a:p>
          <a:endParaRPr lang="en-US"/>
        </a:p>
      </dgm:t>
    </dgm:pt>
    <dgm:pt modelId="{4BE15FC4-5F34-CB4E-BAAC-3506235FC752}" type="sibTrans" cxnId="{3EDDD9B0-7A8B-F14A-A26D-E57BF38B923C}">
      <dgm:prSet/>
      <dgm:spPr/>
      <dgm:t>
        <a:bodyPr/>
        <a:lstStyle/>
        <a:p>
          <a:endParaRPr lang="en-US"/>
        </a:p>
      </dgm:t>
    </dgm:pt>
    <dgm:pt modelId="{DE3A693D-B31A-3244-8852-4413ECFD32D8}">
      <dgm:prSet phldrT="[Text]" custT="1"/>
      <dgm:spPr/>
      <dgm:t>
        <a:bodyPr/>
        <a:lstStyle/>
        <a:p>
          <a:r>
            <a:rPr lang="en-US" sz="2800" dirty="0" err="1" smtClean="0"/>
            <a:t>Lokaliti</a:t>
          </a:r>
          <a:endParaRPr lang="en-US" sz="2800" dirty="0"/>
        </a:p>
      </dgm:t>
    </dgm:pt>
    <dgm:pt modelId="{D1C8E185-0D06-CD4D-9DC5-39A68F8A5D2C}" type="parTrans" cxnId="{47CA5F97-9C6B-054D-934C-C163BEC6B3BE}">
      <dgm:prSet/>
      <dgm:spPr/>
      <dgm:t>
        <a:bodyPr/>
        <a:lstStyle/>
        <a:p>
          <a:endParaRPr lang="en-US"/>
        </a:p>
      </dgm:t>
    </dgm:pt>
    <dgm:pt modelId="{CCA69223-94BF-494B-AE3E-BD8ED7981070}" type="sibTrans" cxnId="{47CA5F97-9C6B-054D-934C-C163BEC6B3BE}">
      <dgm:prSet/>
      <dgm:spPr/>
      <dgm:t>
        <a:bodyPr/>
        <a:lstStyle/>
        <a:p>
          <a:endParaRPr lang="en-US"/>
        </a:p>
      </dgm:t>
    </dgm:pt>
    <dgm:pt modelId="{C30E4054-2443-402C-B7C7-4FB6DE493AB5}">
      <dgm:prSet phldrT="[Text]"/>
      <dgm:spPr/>
      <dgm:t>
        <a:bodyPr/>
        <a:lstStyle/>
        <a:p>
          <a:endParaRPr lang="en-US" dirty="0"/>
        </a:p>
      </dgm:t>
    </dgm:pt>
    <dgm:pt modelId="{5ABC9B4E-3622-4CA7-B951-B5FD594F3D52}" type="parTrans" cxnId="{7659A932-4775-46FF-9EAE-36292ACD3C62}">
      <dgm:prSet/>
      <dgm:spPr/>
      <dgm:t>
        <a:bodyPr/>
        <a:lstStyle/>
        <a:p>
          <a:endParaRPr lang="en-US"/>
        </a:p>
      </dgm:t>
    </dgm:pt>
    <dgm:pt modelId="{14B47058-B21B-438F-A686-51B4293DC98A}" type="sibTrans" cxnId="{7659A932-4775-46FF-9EAE-36292ACD3C62}">
      <dgm:prSet/>
      <dgm:spPr/>
      <dgm:t>
        <a:bodyPr/>
        <a:lstStyle/>
        <a:p>
          <a:endParaRPr lang="en-US"/>
        </a:p>
      </dgm:t>
    </dgm:pt>
    <dgm:pt modelId="{AF4652D2-8E9A-4828-9B4D-51B309D3079C}">
      <dgm:prSet phldrT="[Text]" custT="1"/>
      <dgm:spPr/>
      <dgm:t>
        <a:bodyPr/>
        <a:lstStyle/>
        <a:p>
          <a:r>
            <a:rPr lang="en-US" sz="2800" dirty="0" smtClean="0"/>
            <a:t>Constituency (State DUN)</a:t>
          </a:r>
          <a:endParaRPr lang="en-US" sz="2800" dirty="0"/>
        </a:p>
      </dgm:t>
    </dgm:pt>
    <dgm:pt modelId="{8A8C0962-D0A4-4072-87C2-03E67A559617}" type="parTrans" cxnId="{89D41598-4847-494B-BC18-653D8AECBB73}">
      <dgm:prSet/>
      <dgm:spPr/>
      <dgm:t>
        <a:bodyPr/>
        <a:lstStyle/>
        <a:p>
          <a:endParaRPr lang="en-US"/>
        </a:p>
      </dgm:t>
    </dgm:pt>
    <dgm:pt modelId="{02CA0BBD-860F-4509-A586-E65A3EC2B0C5}" type="sibTrans" cxnId="{89D41598-4847-494B-BC18-653D8AECBB73}">
      <dgm:prSet/>
      <dgm:spPr/>
      <dgm:t>
        <a:bodyPr/>
        <a:lstStyle/>
        <a:p>
          <a:endParaRPr lang="en-US"/>
        </a:p>
      </dgm:t>
    </dgm:pt>
    <dgm:pt modelId="{29E296DF-A797-FE41-B6B4-5CB88574734C}" type="pres">
      <dgm:prSet presAssocID="{1EAF9249-C748-224D-A3DB-C7D2608BB1F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A7BE313-CAEE-E648-A684-66870A5BBE39}" type="pres">
      <dgm:prSet presAssocID="{A2AC864F-25F4-6A4B-8EAF-4A254C51449E}" presName="parenttextcomposite" presStyleCnt="0"/>
      <dgm:spPr/>
      <dgm:t>
        <a:bodyPr/>
        <a:lstStyle/>
        <a:p>
          <a:endParaRPr lang="en-US"/>
        </a:p>
      </dgm:t>
    </dgm:pt>
    <dgm:pt modelId="{5F74CD61-8786-3147-B5A0-30EC5D4178A9}" type="pres">
      <dgm:prSet presAssocID="{A2AC864F-25F4-6A4B-8EAF-4A254C51449E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5DB56-75F5-3341-B818-0E7AC1B9D510}" type="pres">
      <dgm:prSet presAssocID="{A2AC864F-25F4-6A4B-8EAF-4A254C51449E}" presName="composite" presStyleCnt="0"/>
      <dgm:spPr/>
      <dgm:t>
        <a:bodyPr/>
        <a:lstStyle/>
        <a:p>
          <a:endParaRPr lang="en-US"/>
        </a:p>
      </dgm:t>
    </dgm:pt>
    <dgm:pt modelId="{06D11F9D-463D-EF41-B720-4A9BBCBED9B5}" type="pres">
      <dgm:prSet presAssocID="{A2AC864F-25F4-6A4B-8EAF-4A254C51449E}" presName="chevron1" presStyleLbl="alignNode1" presStyleIdx="0" presStyleCnt="28"/>
      <dgm:spPr/>
      <dgm:t>
        <a:bodyPr/>
        <a:lstStyle/>
        <a:p>
          <a:endParaRPr lang="en-US"/>
        </a:p>
      </dgm:t>
    </dgm:pt>
    <dgm:pt modelId="{87C3848E-EE66-D544-9DCB-8AD433E62534}" type="pres">
      <dgm:prSet presAssocID="{A2AC864F-25F4-6A4B-8EAF-4A254C51449E}" presName="chevron2" presStyleLbl="alignNode1" presStyleIdx="1" presStyleCnt="28"/>
      <dgm:spPr/>
      <dgm:t>
        <a:bodyPr/>
        <a:lstStyle/>
        <a:p>
          <a:endParaRPr lang="en-US"/>
        </a:p>
      </dgm:t>
    </dgm:pt>
    <dgm:pt modelId="{058103B3-BC34-3C40-962A-E837D20449BD}" type="pres">
      <dgm:prSet presAssocID="{A2AC864F-25F4-6A4B-8EAF-4A254C51449E}" presName="chevron3" presStyleLbl="alignNode1" presStyleIdx="2" presStyleCnt="28"/>
      <dgm:spPr/>
      <dgm:t>
        <a:bodyPr/>
        <a:lstStyle/>
        <a:p>
          <a:endParaRPr lang="en-US"/>
        </a:p>
      </dgm:t>
    </dgm:pt>
    <dgm:pt modelId="{9AEF75F8-A05F-D143-AEB2-00D88ABB4397}" type="pres">
      <dgm:prSet presAssocID="{A2AC864F-25F4-6A4B-8EAF-4A254C51449E}" presName="chevron4" presStyleLbl="alignNode1" presStyleIdx="3" presStyleCnt="28"/>
      <dgm:spPr/>
      <dgm:t>
        <a:bodyPr/>
        <a:lstStyle/>
        <a:p>
          <a:endParaRPr lang="en-US"/>
        </a:p>
      </dgm:t>
    </dgm:pt>
    <dgm:pt modelId="{E7A0D320-668B-6743-8E9C-B23AA51DD1A0}" type="pres">
      <dgm:prSet presAssocID="{A2AC864F-25F4-6A4B-8EAF-4A254C51449E}" presName="chevron5" presStyleLbl="alignNode1" presStyleIdx="4" presStyleCnt="28"/>
      <dgm:spPr/>
      <dgm:t>
        <a:bodyPr/>
        <a:lstStyle/>
        <a:p>
          <a:endParaRPr lang="en-US"/>
        </a:p>
      </dgm:t>
    </dgm:pt>
    <dgm:pt modelId="{C9C10E82-D597-064F-90FC-D914615320EA}" type="pres">
      <dgm:prSet presAssocID="{A2AC864F-25F4-6A4B-8EAF-4A254C51449E}" presName="chevron6" presStyleLbl="alignNode1" presStyleIdx="5" presStyleCnt="28"/>
      <dgm:spPr/>
      <dgm:t>
        <a:bodyPr/>
        <a:lstStyle/>
        <a:p>
          <a:endParaRPr lang="en-US"/>
        </a:p>
      </dgm:t>
    </dgm:pt>
    <dgm:pt modelId="{576C64B2-0797-4446-8FE4-A4D4CF69FB2E}" type="pres">
      <dgm:prSet presAssocID="{A2AC864F-25F4-6A4B-8EAF-4A254C51449E}" presName="chevron7" presStyleLbl="alignNode1" presStyleIdx="6" presStyleCnt="28"/>
      <dgm:spPr/>
      <dgm:t>
        <a:bodyPr/>
        <a:lstStyle/>
        <a:p>
          <a:endParaRPr lang="en-US"/>
        </a:p>
      </dgm:t>
    </dgm:pt>
    <dgm:pt modelId="{67863F8F-A7C8-8345-A589-5C1AE47E402F}" type="pres">
      <dgm:prSet presAssocID="{A2AC864F-25F4-6A4B-8EAF-4A254C51449E}" presName="childtext" presStyleLbl="solidFgAcc1" presStyleIdx="0" presStyleCnt="4" custScaleX="14546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9022C-0A2E-DD4E-828C-31B5AF40DAC6}" type="pres">
      <dgm:prSet presAssocID="{EF492797-1263-BB46-AFE6-E5B1DA48261F}" presName="sibTrans" presStyleCnt="0"/>
      <dgm:spPr/>
      <dgm:t>
        <a:bodyPr/>
        <a:lstStyle/>
        <a:p>
          <a:endParaRPr lang="en-US"/>
        </a:p>
      </dgm:t>
    </dgm:pt>
    <dgm:pt modelId="{BD2C0C87-644D-4DEA-8A1D-E75CAE9E5610}" type="pres">
      <dgm:prSet presAssocID="{C30E4054-2443-402C-B7C7-4FB6DE493AB5}" presName="parenttextcomposite" presStyleCnt="0"/>
      <dgm:spPr/>
    </dgm:pt>
    <dgm:pt modelId="{D0F7D0DC-C280-4449-BDB1-279A1872B08A}" type="pres">
      <dgm:prSet presAssocID="{C30E4054-2443-402C-B7C7-4FB6DE493AB5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C1EF4-F730-44D3-B81D-2D0F6A036B0F}" type="pres">
      <dgm:prSet presAssocID="{C30E4054-2443-402C-B7C7-4FB6DE493AB5}" presName="composite" presStyleCnt="0"/>
      <dgm:spPr/>
    </dgm:pt>
    <dgm:pt modelId="{EFC7F59F-FEE4-489C-867E-1248F5120291}" type="pres">
      <dgm:prSet presAssocID="{C30E4054-2443-402C-B7C7-4FB6DE493AB5}" presName="chevron1" presStyleLbl="alignNode1" presStyleIdx="7" presStyleCnt="28"/>
      <dgm:spPr/>
    </dgm:pt>
    <dgm:pt modelId="{27BE8DB2-BD17-47D4-832E-8FA746019616}" type="pres">
      <dgm:prSet presAssocID="{C30E4054-2443-402C-B7C7-4FB6DE493AB5}" presName="chevron2" presStyleLbl="alignNode1" presStyleIdx="8" presStyleCnt="28"/>
      <dgm:spPr/>
    </dgm:pt>
    <dgm:pt modelId="{74A32442-04EC-4521-BACB-3732E25235AC}" type="pres">
      <dgm:prSet presAssocID="{C30E4054-2443-402C-B7C7-4FB6DE493AB5}" presName="chevron3" presStyleLbl="alignNode1" presStyleIdx="9" presStyleCnt="28"/>
      <dgm:spPr/>
    </dgm:pt>
    <dgm:pt modelId="{51FDE8E6-1FC8-48B0-BFEF-8A780363D0A0}" type="pres">
      <dgm:prSet presAssocID="{C30E4054-2443-402C-B7C7-4FB6DE493AB5}" presName="chevron4" presStyleLbl="alignNode1" presStyleIdx="10" presStyleCnt="28"/>
      <dgm:spPr/>
    </dgm:pt>
    <dgm:pt modelId="{84BE67C6-DF34-4663-8C5B-FCC2903EAC03}" type="pres">
      <dgm:prSet presAssocID="{C30E4054-2443-402C-B7C7-4FB6DE493AB5}" presName="chevron5" presStyleLbl="alignNode1" presStyleIdx="11" presStyleCnt="28"/>
      <dgm:spPr/>
    </dgm:pt>
    <dgm:pt modelId="{438E54AE-6028-4DAA-A8FB-B79CD8819B9E}" type="pres">
      <dgm:prSet presAssocID="{C30E4054-2443-402C-B7C7-4FB6DE493AB5}" presName="chevron6" presStyleLbl="alignNode1" presStyleIdx="12" presStyleCnt="28"/>
      <dgm:spPr/>
    </dgm:pt>
    <dgm:pt modelId="{B6AD4EA7-42E2-400D-898A-CA30A5C56B62}" type="pres">
      <dgm:prSet presAssocID="{C30E4054-2443-402C-B7C7-4FB6DE493AB5}" presName="chevron7" presStyleLbl="alignNode1" presStyleIdx="13" presStyleCnt="28"/>
      <dgm:spPr/>
    </dgm:pt>
    <dgm:pt modelId="{D4BD35C3-C5AC-4D94-A69B-19182F73B7B8}" type="pres">
      <dgm:prSet presAssocID="{C30E4054-2443-402C-B7C7-4FB6DE493AB5}" presName="childtext" presStyleLbl="solidFgAcc1" presStyleIdx="1" presStyleCnt="4" custScaleX="144471" custScaleY="107513" custLinFactNeighborX="1244" custLinFactNeighborY="-285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04BA6-FF7B-426D-9439-E1C6F09A4399}" type="pres">
      <dgm:prSet presAssocID="{14B47058-B21B-438F-A686-51B4293DC98A}" presName="sibTrans" presStyleCnt="0"/>
      <dgm:spPr/>
    </dgm:pt>
    <dgm:pt modelId="{6621170D-5591-CF4F-BF06-B14942EC1D7B}" type="pres">
      <dgm:prSet presAssocID="{17B49415-936C-984D-A93E-2BA39FADDE15}" presName="parenttextcomposite" presStyleCnt="0"/>
      <dgm:spPr/>
      <dgm:t>
        <a:bodyPr/>
        <a:lstStyle/>
        <a:p>
          <a:endParaRPr lang="en-US"/>
        </a:p>
      </dgm:t>
    </dgm:pt>
    <dgm:pt modelId="{CEC356B6-F8CE-7F42-89B4-0112721B52F1}" type="pres">
      <dgm:prSet presAssocID="{17B49415-936C-984D-A93E-2BA39FADDE15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047CE-A2DD-5B45-8F6F-4516B5F07882}" type="pres">
      <dgm:prSet presAssocID="{17B49415-936C-984D-A93E-2BA39FADDE15}" presName="composite" presStyleCnt="0"/>
      <dgm:spPr/>
      <dgm:t>
        <a:bodyPr/>
        <a:lstStyle/>
        <a:p>
          <a:endParaRPr lang="en-US"/>
        </a:p>
      </dgm:t>
    </dgm:pt>
    <dgm:pt modelId="{BF6E55A2-04C5-3944-B675-CAE993BF6D5E}" type="pres">
      <dgm:prSet presAssocID="{17B49415-936C-984D-A93E-2BA39FADDE15}" presName="chevron1" presStyleLbl="alignNode1" presStyleIdx="14" presStyleCnt="28"/>
      <dgm:spPr/>
      <dgm:t>
        <a:bodyPr/>
        <a:lstStyle/>
        <a:p>
          <a:endParaRPr lang="en-US"/>
        </a:p>
      </dgm:t>
    </dgm:pt>
    <dgm:pt modelId="{E890C4F0-188D-E042-813B-2D2552EAE80B}" type="pres">
      <dgm:prSet presAssocID="{17B49415-936C-984D-A93E-2BA39FADDE15}" presName="chevron2" presStyleLbl="alignNode1" presStyleIdx="15" presStyleCnt="28"/>
      <dgm:spPr/>
      <dgm:t>
        <a:bodyPr/>
        <a:lstStyle/>
        <a:p>
          <a:endParaRPr lang="en-US"/>
        </a:p>
      </dgm:t>
    </dgm:pt>
    <dgm:pt modelId="{8B3E962D-A092-4243-BAE8-F80ACB32D63F}" type="pres">
      <dgm:prSet presAssocID="{17B49415-936C-984D-A93E-2BA39FADDE15}" presName="chevron3" presStyleLbl="alignNode1" presStyleIdx="16" presStyleCnt="28"/>
      <dgm:spPr/>
      <dgm:t>
        <a:bodyPr/>
        <a:lstStyle/>
        <a:p>
          <a:endParaRPr lang="en-US"/>
        </a:p>
      </dgm:t>
    </dgm:pt>
    <dgm:pt modelId="{3B7D4789-FFAF-C74F-995E-18F51B720348}" type="pres">
      <dgm:prSet presAssocID="{17B49415-936C-984D-A93E-2BA39FADDE15}" presName="chevron4" presStyleLbl="alignNode1" presStyleIdx="17" presStyleCnt="28"/>
      <dgm:spPr/>
      <dgm:t>
        <a:bodyPr/>
        <a:lstStyle/>
        <a:p>
          <a:endParaRPr lang="en-US"/>
        </a:p>
      </dgm:t>
    </dgm:pt>
    <dgm:pt modelId="{E9A23A07-5D48-474B-B164-D7B59B64173D}" type="pres">
      <dgm:prSet presAssocID="{17B49415-936C-984D-A93E-2BA39FADDE15}" presName="chevron5" presStyleLbl="alignNode1" presStyleIdx="18" presStyleCnt="28"/>
      <dgm:spPr/>
      <dgm:t>
        <a:bodyPr/>
        <a:lstStyle/>
        <a:p>
          <a:endParaRPr lang="en-US"/>
        </a:p>
      </dgm:t>
    </dgm:pt>
    <dgm:pt modelId="{1BE5E883-0F8F-C248-8C94-50E9D32FADF4}" type="pres">
      <dgm:prSet presAssocID="{17B49415-936C-984D-A93E-2BA39FADDE15}" presName="chevron6" presStyleLbl="alignNode1" presStyleIdx="19" presStyleCnt="28"/>
      <dgm:spPr/>
      <dgm:t>
        <a:bodyPr/>
        <a:lstStyle/>
        <a:p>
          <a:endParaRPr lang="en-US"/>
        </a:p>
      </dgm:t>
    </dgm:pt>
    <dgm:pt modelId="{5083DE07-A4A8-8445-B0B3-954568C121D0}" type="pres">
      <dgm:prSet presAssocID="{17B49415-936C-984D-A93E-2BA39FADDE15}" presName="chevron7" presStyleLbl="alignNode1" presStyleIdx="20" presStyleCnt="28"/>
      <dgm:spPr/>
      <dgm:t>
        <a:bodyPr/>
        <a:lstStyle/>
        <a:p>
          <a:endParaRPr lang="en-US"/>
        </a:p>
      </dgm:t>
    </dgm:pt>
    <dgm:pt modelId="{222E8853-52F3-E54E-8C3F-0F6472F1C833}" type="pres">
      <dgm:prSet presAssocID="{17B49415-936C-984D-A93E-2BA39FADDE15}" presName="childtext" presStyleLbl="solidFgAcc1" presStyleIdx="2" presStyleCnt="4" custScaleX="14546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F93C1-AEDC-F84D-88AA-C418C9647087}" type="pres">
      <dgm:prSet presAssocID="{2018404F-4823-364E-B4AF-C69916B41CC5}" presName="sibTrans" presStyleCnt="0"/>
      <dgm:spPr/>
      <dgm:t>
        <a:bodyPr/>
        <a:lstStyle/>
        <a:p>
          <a:endParaRPr lang="en-US"/>
        </a:p>
      </dgm:t>
    </dgm:pt>
    <dgm:pt modelId="{6059A99C-3013-A84C-B796-DD4018809C57}" type="pres">
      <dgm:prSet presAssocID="{BC19AE7E-21E5-344C-8899-ACE8E3FFF4F3}" presName="parenttextcomposite" presStyleCnt="0"/>
      <dgm:spPr/>
      <dgm:t>
        <a:bodyPr/>
        <a:lstStyle/>
        <a:p>
          <a:endParaRPr lang="en-US"/>
        </a:p>
      </dgm:t>
    </dgm:pt>
    <dgm:pt modelId="{F829B10A-D177-3E4A-8C9C-81359CC49B38}" type="pres">
      <dgm:prSet presAssocID="{BC19AE7E-21E5-344C-8899-ACE8E3FFF4F3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82D92-39B4-5749-A736-0BC814B9F87A}" type="pres">
      <dgm:prSet presAssocID="{BC19AE7E-21E5-344C-8899-ACE8E3FFF4F3}" presName="composite" presStyleCnt="0"/>
      <dgm:spPr/>
      <dgm:t>
        <a:bodyPr/>
        <a:lstStyle/>
        <a:p>
          <a:endParaRPr lang="en-US"/>
        </a:p>
      </dgm:t>
    </dgm:pt>
    <dgm:pt modelId="{5B168C11-F0D6-914A-B347-CEB83395DD28}" type="pres">
      <dgm:prSet presAssocID="{BC19AE7E-21E5-344C-8899-ACE8E3FFF4F3}" presName="chevron1" presStyleLbl="alignNode1" presStyleIdx="21" presStyleCnt="28"/>
      <dgm:spPr/>
      <dgm:t>
        <a:bodyPr/>
        <a:lstStyle/>
        <a:p>
          <a:endParaRPr lang="en-US"/>
        </a:p>
      </dgm:t>
    </dgm:pt>
    <dgm:pt modelId="{6B308EAC-E9C6-244E-820F-D9D42BC8BFDC}" type="pres">
      <dgm:prSet presAssocID="{BC19AE7E-21E5-344C-8899-ACE8E3FFF4F3}" presName="chevron2" presStyleLbl="alignNode1" presStyleIdx="22" presStyleCnt="28"/>
      <dgm:spPr/>
      <dgm:t>
        <a:bodyPr/>
        <a:lstStyle/>
        <a:p>
          <a:endParaRPr lang="en-US"/>
        </a:p>
      </dgm:t>
    </dgm:pt>
    <dgm:pt modelId="{03A29D1F-70A4-0C48-89E3-C737226DF61B}" type="pres">
      <dgm:prSet presAssocID="{BC19AE7E-21E5-344C-8899-ACE8E3FFF4F3}" presName="chevron3" presStyleLbl="alignNode1" presStyleIdx="23" presStyleCnt="28"/>
      <dgm:spPr/>
      <dgm:t>
        <a:bodyPr/>
        <a:lstStyle/>
        <a:p>
          <a:endParaRPr lang="en-US"/>
        </a:p>
      </dgm:t>
    </dgm:pt>
    <dgm:pt modelId="{9D0E207F-CACA-DE44-B4F7-99D0E80CBDD0}" type="pres">
      <dgm:prSet presAssocID="{BC19AE7E-21E5-344C-8899-ACE8E3FFF4F3}" presName="chevron4" presStyleLbl="alignNode1" presStyleIdx="24" presStyleCnt="28"/>
      <dgm:spPr/>
      <dgm:t>
        <a:bodyPr/>
        <a:lstStyle/>
        <a:p>
          <a:endParaRPr lang="en-US"/>
        </a:p>
      </dgm:t>
    </dgm:pt>
    <dgm:pt modelId="{758365EF-7550-1749-90F7-6BB7346476B2}" type="pres">
      <dgm:prSet presAssocID="{BC19AE7E-21E5-344C-8899-ACE8E3FFF4F3}" presName="chevron5" presStyleLbl="alignNode1" presStyleIdx="25" presStyleCnt="28"/>
      <dgm:spPr/>
      <dgm:t>
        <a:bodyPr/>
        <a:lstStyle/>
        <a:p>
          <a:endParaRPr lang="en-US"/>
        </a:p>
      </dgm:t>
    </dgm:pt>
    <dgm:pt modelId="{25903E86-BA32-E64A-BE47-285CD15854A2}" type="pres">
      <dgm:prSet presAssocID="{BC19AE7E-21E5-344C-8899-ACE8E3FFF4F3}" presName="chevron6" presStyleLbl="alignNode1" presStyleIdx="26" presStyleCnt="28"/>
      <dgm:spPr/>
      <dgm:t>
        <a:bodyPr/>
        <a:lstStyle/>
        <a:p>
          <a:endParaRPr lang="en-US"/>
        </a:p>
      </dgm:t>
    </dgm:pt>
    <dgm:pt modelId="{8FC435B7-FF88-8545-A8F0-56253D28DED6}" type="pres">
      <dgm:prSet presAssocID="{BC19AE7E-21E5-344C-8899-ACE8E3FFF4F3}" presName="chevron7" presStyleLbl="alignNode1" presStyleIdx="27" presStyleCnt="28"/>
      <dgm:spPr/>
      <dgm:t>
        <a:bodyPr/>
        <a:lstStyle/>
        <a:p>
          <a:endParaRPr lang="en-US"/>
        </a:p>
      </dgm:t>
    </dgm:pt>
    <dgm:pt modelId="{0236E3C5-D073-9E4F-91D2-8095A6D80B40}" type="pres">
      <dgm:prSet presAssocID="{BC19AE7E-21E5-344C-8899-ACE8E3FFF4F3}" presName="childtext" presStyleLbl="solidFgAcc1" presStyleIdx="3" presStyleCnt="4" custScaleX="14546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D41598-4847-494B-BC18-653D8AECBB73}" srcId="{C30E4054-2443-402C-B7C7-4FB6DE493AB5}" destId="{AF4652D2-8E9A-4828-9B4D-51B309D3079C}" srcOrd="0" destOrd="0" parTransId="{8A8C0962-D0A4-4072-87C2-03E67A559617}" sibTransId="{02CA0BBD-860F-4509-A586-E65A3EC2B0C5}"/>
    <dgm:cxn modelId="{47CA5F97-9C6B-054D-934C-C163BEC6B3BE}" srcId="{BC19AE7E-21E5-344C-8899-ACE8E3FFF4F3}" destId="{DE3A693D-B31A-3244-8852-4413ECFD32D8}" srcOrd="0" destOrd="0" parTransId="{D1C8E185-0D06-CD4D-9DC5-39A68F8A5D2C}" sibTransId="{CCA69223-94BF-494B-AE3E-BD8ED7981070}"/>
    <dgm:cxn modelId="{47E6C205-D502-3A42-97C0-3860E9270644}" type="presOf" srcId="{17B49415-936C-984D-A93E-2BA39FADDE15}" destId="{CEC356B6-F8CE-7F42-89B4-0112721B52F1}" srcOrd="0" destOrd="0" presId="urn:microsoft.com/office/officeart/2008/layout/VerticalAccentList"/>
    <dgm:cxn modelId="{FD7C9ECF-1C86-9B46-93C3-618A6B46424C}" srcId="{17B49415-936C-984D-A93E-2BA39FADDE15}" destId="{31A7526A-7976-5343-9D0A-94AC5765BF55}" srcOrd="0" destOrd="0" parTransId="{FCD639A8-0902-C14F-AC49-01A3D36F0C66}" sibTransId="{1E914EF2-DDF8-E34D-B8B2-7F447F88504E}"/>
    <dgm:cxn modelId="{3F5865D3-FB0B-B94D-AFFD-63D159311199}" type="presOf" srcId="{C30E4054-2443-402C-B7C7-4FB6DE493AB5}" destId="{D0F7D0DC-C280-4449-BDB1-279A1872B08A}" srcOrd="0" destOrd="0" presId="urn:microsoft.com/office/officeart/2008/layout/VerticalAccentList"/>
    <dgm:cxn modelId="{1EBA9800-ECB0-3A47-8398-AB6CD8EA2F24}" type="presOf" srcId="{31A7526A-7976-5343-9D0A-94AC5765BF55}" destId="{222E8853-52F3-E54E-8C3F-0F6472F1C833}" srcOrd="0" destOrd="0" presId="urn:microsoft.com/office/officeart/2008/layout/VerticalAccentList"/>
    <dgm:cxn modelId="{2C975753-94E4-B941-87C7-C3982E6461AB}" srcId="{1EAF9249-C748-224D-A3DB-C7D2608BB1F1}" destId="{A2AC864F-25F4-6A4B-8EAF-4A254C51449E}" srcOrd="0" destOrd="0" parTransId="{EEB1CCAA-DAD6-2447-852E-FF304B74C913}" sibTransId="{EF492797-1263-BB46-AFE6-E5B1DA48261F}"/>
    <dgm:cxn modelId="{FB51E060-0BDB-D348-91BB-F5B212E79DA5}" type="presOf" srcId="{A2AC864F-25F4-6A4B-8EAF-4A254C51449E}" destId="{5F74CD61-8786-3147-B5A0-30EC5D4178A9}" srcOrd="0" destOrd="0" presId="urn:microsoft.com/office/officeart/2008/layout/VerticalAccentList"/>
    <dgm:cxn modelId="{53FCFC60-1721-154B-AAF9-B43B25F075B7}" type="presOf" srcId="{DE3A693D-B31A-3244-8852-4413ECFD32D8}" destId="{0236E3C5-D073-9E4F-91D2-8095A6D80B40}" srcOrd="0" destOrd="0" presId="urn:microsoft.com/office/officeart/2008/layout/VerticalAccentList"/>
    <dgm:cxn modelId="{C9CADB46-0DFE-324A-B74F-0A27807B48D8}" type="presOf" srcId="{1EAF9249-C748-224D-A3DB-C7D2608BB1F1}" destId="{29E296DF-A797-FE41-B6B4-5CB88574734C}" srcOrd="0" destOrd="0" presId="urn:microsoft.com/office/officeart/2008/layout/VerticalAccentList"/>
    <dgm:cxn modelId="{E27DE48F-8C5E-5841-9736-DED4C4DF0FF5}" srcId="{1EAF9249-C748-224D-A3DB-C7D2608BB1F1}" destId="{17B49415-936C-984D-A93E-2BA39FADDE15}" srcOrd="2" destOrd="0" parTransId="{D7CEBB12-FBE4-2D43-91B0-97541513A153}" sibTransId="{2018404F-4823-364E-B4AF-C69916B41CC5}"/>
    <dgm:cxn modelId="{7659A932-4775-46FF-9EAE-36292ACD3C62}" srcId="{1EAF9249-C748-224D-A3DB-C7D2608BB1F1}" destId="{C30E4054-2443-402C-B7C7-4FB6DE493AB5}" srcOrd="1" destOrd="0" parTransId="{5ABC9B4E-3622-4CA7-B951-B5FD594F3D52}" sibTransId="{14B47058-B21B-438F-A686-51B4293DC98A}"/>
    <dgm:cxn modelId="{5FC2B804-1754-2440-B48F-069D88A26069}" type="presOf" srcId="{224A550E-698A-F041-82A6-FC65EF4FE97F}" destId="{67863F8F-A7C8-8345-A589-5C1AE47E402F}" srcOrd="0" destOrd="0" presId="urn:microsoft.com/office/officeart/2008/layout/VerticalAccentList"/>
    <dgm:cxn modelId="{F19B8EA3-B57A-A249-9AFE-C2BDC7097B56}" srcId="{A2AC864F-25F4-6A4B-8EAF-4A254C51449E}" destId="{224A550E-698A-F041-82A6-FC65EF4FE97F}" srcOrd="0" destOrd="0" parTransId="{DDCADB0C-6D5F-8743-B8CE-6BE9E5C9AB1C}" sibTransId="{6CA78B97-532D-5E41-81B4-8D56DA9563C0}"/>
    <dgm:cxn modelId="{3EDDD9B0-7A8B-F14A-A26D-E57BF38B923C}" srcId="{1EAF9249-C748-224D-A3DB-C7D2608BB1F1}" destId="{BC19AE7E-21E5-344C-8899-ACE8E3FFF4F3}" srcOrd="3" destOrd="0" parTransId="{68811709-5243-E741-B329-3D6C56EDD871}" sibTransId="{4BE15FC4-5F34-CB4E-BAAC-3506235FC752}"/>
    <dgm:cxn modelId="{96A60A35-3C00-234C-9D7A-0A4A38E15E19}" type="presOf" srcId="{AF4652D2-8E9A-4828-9B4D-51B309D3079C}" destId="{D4BD35C3-C5AC-4D94-A69B-19182F73B7B8}" srcOrd="0" destOrd="0" presId="urn:microsoft.com/office/officeart/2008/layout/VerticalAccentList"/>
    <dgm:cxn modelId="{9C3111FB-80FD-BC4F-93BB-3A0DDB321903}" type="presOf" srcId="{BC19AE7E-21E5-344C-8899-ACE8E3FFF4F3}" destId="{F829B10A-D177-3E4A-8C9C-81359CC49B38}" srcOrd="0" destOrd="0" presId="urn:microsoft.com/office/officeart/2008/layout/VerticalAccentList"/>
    <dgm:cxn modelId="{3094AEBA-EA08-CF4A-BFA5-97B55BDAEDCB}" type="presParOf" srcId="{29E296DF-A797-FE41-B6B4-5CB88574734C}" destId="{6A7BE313-CAEE-E648-A684-66870A5BBE39}" srcOrd="0" destOrd="0" presId="urn:microsoft.com/office/officeart/2008/layout/VerticalAccentList"/>
    <dgm:cxn modelId="{52EEDCE1-3F44-1140-9E8B-32221E16BE4D}" type="presParOf" srcId="{6A7BE313-CAEE-E648-A684-66870A5BBE39}" destId="{5F74CD61-8786-3147-B5A0-30EC5D4178A9}" srcOrd="0" destOrd="0" presId="urn:microsoft.com/office/officeart/2008/layout/VerticalAccentList"/>
    <dgm:cxn modelId="{6FB474D0-1AF9-FF46-B6A4-1F39B89CFC97}" type="presParOf" srcId="{29E296DF-A797-FE41-B6B4-5CB88574734C}" destId="{5A45DB56-75F5-3341-B818-0E7AC1B9D510}" srcOrd="1" destOrd="0" presId="urn:microsoft.com/office/officeart/2008/layout/VerticalAccentList"/>
    <dgm:cxn modelId="{AE3EC823-4E1F-4244-8849-CFA0DEA9D1EC}" type="presParOf" srcId="{5A45DB56-75F5-3341-B818-0E7AC1B9D510}" destId="{06D11F9D-463D-EF41-B720-4A9BBCBED9B5}" srcOrd="0" destOrd="0" presId="urn:microsoft.com/office/officeart/2008/layout/VerticalAccentList"/>
    <dgm:cxn modelId="{5219C06F-E853-A042-853A-283FDDDADA97}" type="presParOf" srcId="{5A45DB56-75F5-3341-B818-0E7AC1B9D510}" destId="{87C3848E-EE66-D544-9DCB-8AD433E62534}" srcOrd="1" destOrd="0" presId="urn:microsoft.com/office/officeart/2008/layout/VerticalAccentList"/>
    <dgm:cxn modelId="{AF88ACB5-0F43-4B4A-9144-0F200738242A}" type="presParOf" srcId="{5A45DB56-75F5-3341-B818-0E7AC1B9D510}" destId="{058103B3-BC34-3C40-962A-E837D20449BD}" srcOrd="2" destOrd="0" presId="urn:microsoft.com/office/officeart/2008/layout/VerticalAccentList"/>
    <dgm:cxn modelId="{936299F7-17F3-1349-B7AB-D348DF2AA33A}" type="presParOf" srcId="{5A45DB56-75F5-3341-B818-0E7AC1B9D510}" destId="{9AEF75F8-A05F-D143-AEB2-00D88ABB4397}" srcOrd="3" destOrd="0" presId="urn:microsoft.com/office/officeart/2008/layout/VerticalAccentList"/>
    <dgm:cxn modelId="{4026AE9D-D691-9547-B07F-0145FDE2237E}" type="presParOf" srcId="{5A45DB56-75F5-3341-B818-0E7AC1B9D510}" destId="{E7A0D320-668B-6743-8E9C-B23AA51DD1A0}" srcOrd="4" destOrd="0" presId="urn:microsoft.com/office/officeart/2008/layout/VerticalAccentList"/>
    <dgm:cxn modelId="{48E04368-3259-B144-9B84-D1518F848A89}" type="presParOf" srcId="{5A45DB56-75F5-3341-B818-0E7AC1B9D510}" destId="{C9C10E82-D597-064F-90FC-D914615320EA}" srcOrd="5" destOrd="0" presId="urn:microsoft.com/office/officeart/2008/layout/VerticalAccentList"/>
    <dgm:cxn modelId="{08665914-8900-9445-AFC5-DF0336414DCE}" type="presParOf" srcId="{5A45DB56-75F5-3341-B818-0E7AC1B9D510}" destId="{576C64B2-0797-4446-8FE4-A4D4CF69FB2E}" srcOrd="6" destOrd="0" presId="urn:microsoft.com/office/officeart/2008/layout/VerticalAccentList"/>
    <dgm:cxn modelId="{039BFBB3-1D72-2C40-AB01-06425918CE2E}" type="presParOf" srcId="{5A45DB56-75F5-3341-B818-0E7AC1B9D510}" destId="{67863F8F-A7C8-8345-A589-5C1AE47E402F}" srcOrd="7" destOrd="0" presId="urn:microsoft.com/office/officeart/2008/layout/VerticalAccentList"/>
    <dgm:cxn modelId="{7F552A14-F46A-9148-B56A-D860A8FF5B21}" type="presParOf" srcId="{29E296DF-A797-FE41-B6B4-5CB88574734C}" destId="{A1B9022C-0A2E-DD4E-828C-31B5AF40DAC6}" srcOrd="2" destOrd="0" presId="urn:microsoft.com/office/officeart/2008/layout/VerticalAccentList"/>
    <dgm:cxn modelId="{8F0D9F42-CF39-F348-AC6F-1ED31730A139}" type="presParOf" srcId="{29E296DF-A797-FE41-B6B4-5CB88574734C}" destId="{BD2C0C87-644D-4DEA-8A1D-E75CAE9E5610}" srcOrd="3" destOrd="0" presId="urn:microsoft.com/office/officeart/2008/layout/VerticalAccentList"/>
    <dgm:cxn modelId="{FD95D2B8-1C48-1140-9C1C-800E29524846}" type="presParOf" srcId="{BD2C0C87-644D-4DEA-8A1D-E75CAE9E5610}" destId="{D0F7D0DC-C280-4449-BDB1-279A1872B08A}" srcOrd="0" destOrd="0" presId="urn:microsoft.com/office/officeart/2008/layout/VerticalAccentList"/>
    <dgm:cxn modelId="{F5D387CA-98A4-9C43-9B45-D2CBE1C5C5C9}" type="presParOf" srcId="{29E296DF-A797-FE41-B6B4-5CB88574734C}" destId="{2C0C1EF4-F730-44D3-B81D-2D0F6A036B0F}" srcOrd="4" destOrd="0" presId="urn:microsoft.com/office/officeart/2008/layout/VerticalAccentList"/>
    <dgm:cxn modelId="{F4CBF954-0325-2044-AC83-ABE009D2A566}" type="presParOf" srcId="{2C0C1EF4-F730-44D3-B81D-2D0F6A036B0F}" destId="{EFC7F59F-FEE4-489C-867E-1248F5120291}" srcOrd="0" destOrd="0" presId="urn:microsoft.com/office/officeart/2008/layout/VerticalAccentList"/>
    <dgm:cxn modelId="{04B308B3-D6AD-B949-8C13-229393856729}" type="presParOf" srcId="{2C0C1EF4-F730-44D3-B81D-2D0F6A036B0F}" destId="{27BE8DB2-BD17-47D4-832E-8FA746019616}" srcOrd="1" destOrd="0" presId="urn:microsoft.com/office/officeart/2008/layout/VerticalAccentList"/>
    <dgm:cxn modelId="{DF72C98F-A027-3045-9F95-2FB36929C0B7}" type="presParOf" srcId="{2C0C1EF4-F730-44D3-B81D-2D0F6A036B0F}" destId="{74A32442-04EC-4521-BACB-3732E25235AC}" srcOrd="2" destOrd="0" presId="urn:microsoft.com/office/officeart/2008/layout/VerticalAccentList"/>
    <dgm:cxn modelId="{1B0386D0-28F9-C742-874E-A82758C93130}" type="presParOf" srcId="{2C0C1EF4-F730-44D3-B81D-2D0F6A036B0F}" destId="{51FDE8E6-1FC8-48B0-BFEF-8A780363D0A0}" srcOrd="3" destOrd="0" presId="urn:microsoft.com/office/officeart/2008/layout/VerticalAccentList"/>
    <dgm:cxn modelId="{7074822B-FCEC-654E-9174-60F98AFE5FB0}" type="presParOf" srcId="{2C0C1EF4-F730-44D3-B81D-2D0F6A036B0F}" destId="{84BE67C6-DF34-4663-8C5B-FCC2903EAC03}" srcOrd="4" destOrd="0" presId="urn:microsoft.com/office/officeart/2008/layout/VerticalAccentList"/>
    <dgm:cxn modelId="{C2DCD5A4-9193-8243-9EA3-2164A4A45327}" type="presParOf" srcId="{2C0C1EF4-F730-44D3-B81D-2D0F6A036B0F}" destId="{438E54AE-6028-4DAA-A8FB-B79CD8819B9E}" srcOrd="5" destOrd="0" presId="urn:microsoft.com/office/officeart/2008/layout/VerticalAccentList"/>
    <dgm:cxn modelId="{136BD085-80FE-FD45-B9FC-69FD6486F0E3}" type="presParOf" srcId="{2C0C1EF4-F730-44D3-B81D-2D0F6A036B0F}" destId="{B6AD4EA7-42E2-400D-898A-CA30A5C56B62}" srcOrd="6" destOrd="0" presId="urn:microsoft.com/office/officeart/2008/layout/VerticalAccentList"/>
    <dgm:cxn modelId="{32CE6153-4BA9-B442-8E69-A450B0256209}" type="presParOf" srcId="{2C0C1EF4-F730-44D3-B81D-2D0F6A036B0F}" destId="{D4BD35C3-C5AC-4D94-A69B-19182F73B7B8}" srcOrd="7" destOrd="0" presId="urn:microsoft.com/office/officeart/2008/layout/VerticalAccentList"/>
    <dgm:cxn modelId="{818F895C-A686-3943-A264-A5C6C1305FE5}" type="presParOf" srcId="{29E296DF-A797-FE41-B6B4-5CB88574734C}" destId="{19104BA6-FF7B-426D-9439-E1C6F09A4399}" srcOrd="5" destOrd="0" presId="urn:microsoft.com/office/officeart/2008/layout/VerticalAccentList"/>
    <dgm:cxn modelId="{8F2B2FB7-02F7-B447-B392-7D1DE8E0C52B}" type="presParOf" srcId="{29E296DF-A797-FE41-B6B4-5CB88574734C}" destId="{6621170D-5591-CF4F-BF06-B14942EC1D7B}" srcOrd="6" destOrd="0" presId="urn:microsoft.com/office/officeart/2008/layout/VerticalAccentList"/>
    <dgm:cxn modelId="{C3240D99-CAA0-354A-B780-9CCFC4544D53}" type="presParOf" srcId="{6621170D-5591-CF4F-BF06-B14942EC1D7B}" destId="{CEC356B6-F8CE-7F42-89B4-0112721B52F1}" srcOrd="0" destOrd="0" presId="urn:microsoft.com/office/officeart/2008/layout/VerticalAccentList"/>
    <dgm:cxn modelId="{00215F25-3E5E-344C-B3B0-996F893040F3}" type="presParOf" srcId="{29E296DF-A797-FE41-B6B4-5CB88574734C}" destId="{12B047CE-A2DD-5B45-8F6F-4516B5F07882}" srcOrd="7" destOrd="0" presId="urn:microsoft.com/office/officeart/2008/layout/VerticalAccentList"/>
    <dgm:cxn modelId="{BA0ABEF7-B4EF-8047-8F09-D1A373C1769A}" type="presParOf" srcId="{12B047CE-A2DD-5B45-8F6F-4516B5F07882}" destId="{BF6E55A2-04C5-3944-B675-CAE993BF6D5E}" srcOrd="0" destOrd="0" presId="urn:microsoft.com/office/officeart/2008/layout/VerticalAccentList"/>
    <dgm:cxn modelId="{FAC3AB54-C9EB-E24C-B4AC-FB5C12911710}" type="presParOf" srcId="{12B047CE-A2DD-5B45-8F6F-4516B5F07882}" destId="{E890C4F0-188D-E042-813B-2D2552EAE80B}" srcOrd="1" destOrd="0" presId="urn:microsoft.com/office/officeart/2008/layout/VerticalAccentList"/>
    <dgm:cxn modelId="{1CD9A4F0-51C0-E74D-B4CF-F837A46D4B9F}" type="presParOf" srcId="{12B047CE-A2DD-5B45-8F6F-4516B5F07882}" destId="{8B3E962D-A092-4243-BAE8-F80ACB32D63F}" srcOrd="2" destOrd="0" presId="urn:microsoft.com/office/officeart/2008/layout/VerticalAccentList"/>
    <dgm:cxn modelId="{FB8C9F25-015D-1148-BE77-910B13F6EF17}" type="presParOf" srcId="{12B047CE-A2DD-5B45-8F6F-4516B5F07882}" destId="{3B7D4789-FFAF-C74F-995E-18F51B720348}" srcOrd="3" destOrd="0" presId="urn:microsoft.com/office/officeart/2008/layout/VerticalAccentList"/>
    <dgm:cxn modelId="{5C990938-5AA3-F045-A13B-BC3A8B89F3B8}" type="presParOf" srcId="{12B047CE-A2DD-5B45-8F6F-4516B5F07882}" destId="{E9A23A07-5D48-474B-B164-D7B59B64173D}" srcOrd="4" destOrd="0" presId="urn:microsoft.com/office/officeart/2008/layout/VerticalAccentList"/>
    <dgm:cxn modelId="{0046B03C-043A-F342-AA3E-619CEBBF4305}" type="presParOf" srcId="{12B047CE-A2DD-5B45-8F6F-4516B5F07882}" destId="{1BE5E883-0F8F-C248-8C94-50E9D32FADF4}" srcOrd="5" destOrd="0" presId="urn:microsoft.com/office/officeart/2008/layout/VerticalAccentList"/>
    <dgm:cxn modelId="{51847F17-10A2-3044-A4BA-4D89952D23B9}" type="presParOf" srcId="{12B047CE-A2DD-5B45-8F6F-4516B5F07882}" destId="{5083DE07-A4A8-8445-B0B3-954568C121D0}" srcOrd="6" destOrd="0" presId="urn:microsoft.com/office/officeart/2008/layout/VerticalAccentList"/>
    <dgm:cxn modelId="{5DCCE8F4-564E-D544-87A6-6D0500148A91}" type="presParOf" srcId="{12B047CE-A2DD-5B45-8F6F-4516B5F07882}" destId="{222E8853-52F3-E54E-8C3F-0F6472F1C833}" srcOrd="7" destOrd="0" presId="urn:microsoft.com/office/officeart/2008/layout/VerticalAccentList"/>
    <dgm:cxn modelId="{77638F1C-0938-9C49-84E5-A307860EA3E8}" type="presParOf" srcId="{29E296DF-A797-FE41-B6B4-5CB88574734C}" destId="{E0CF93C1-AEDC-F84D-88AA-C418C9647087}" srcOrd="8" destOrd="0" presId="urn:microsoft.com/office/officeart/2008/layout/VerticalAccentList"/>
    <dgm:cxn modelId="{C9DA3324-2C2B-5348-8CB7-75E5ACD1E1E5}" type="presParOf" srcId="{29E296DF-A797-FE41-B6B4-5CB88574734C}" destId="{6059A99C-3013-A84C-B796-DD4018809C57}" srcOrd="9" destOrd="0" presId="urn:microsoft.com/office/officeart/2008/layout/VerticalAccentList"/>
    <dgm:cxn modelId="{06237253-4661-1746-A772-0D748744FFB1}" type="presParOf" srcId="{6059A99C-3013-A84C-B796-DD4018809C57}" destId="{F829B10A-D177-3E4A-8C9C-81359CC49B38}" srcOrd="0" destOrd="0" presId="urn:microsoft.com/office/officeart/2008/layout/VerticalAccentList"/>
    <dgm:cxn modelId="{233E5088-7314-624A-80D0-1D98F83D353C}" type="presParOf" srcId="{29E296DF-A797-FE41-B6B4-5CB88574734C}" destId="{64B82D92-39B4-5749-A736-0BC814B9F87A}" srcOrd="10" destOrd="0" presId="urn:microsoft.com/office/officeart/2008/layout/VerticalAccentList"/>
    <dgm:cxn modelId="{415A3DF3-5862-2646-9636-FFEF0BB26DB7}" type="presParOf" srcId="{64B82D92-39B4-5749-A736-0BC814B9F87A}" destId="{5B168C11-F0D6-914A-B347-CEB83395DD28}" srcOrd="0" destOrd="0" presId="urn:microsoft.com/office/officeart/2008/layout/VerticalAccentList"/>
    <dgm:cxn modelId="{9C2A4931-9F9C-BB44-9DF6-BBB8A1486A1D}" type="presParOf" srcId="{64B82D92-39B4-5749-A736-0BC814B9F87A}" destId="{6B308EAC-E9C6-244E-820F-D9D42BC8BFDC}" srcOrd="1" destOrd="0" presId="urn:microsoft.com/office/officeart/2008/layout/VerticalAccentList"/>
    <dgm:cxn modelId="{9F954932-DFC3-A24E-875F-C730E2D2C821}" type="presParOf" srcId="{64B82D92-39B4-5749-A736-0BC814B9F87A}" destId="{03A29D1F-70A4-0C48-89E3-C737226DF61B}" srcOrd="2" destOrd="0" presId="urn:microsoft.com/office/officeart/2008/layout/VerticalAccentList"/>
    <dgm:cxn modelId="{B9A837BC-C66D-FF47-8093-E82B31CA0455}" type="presParOf" srcId="{64B82D92-39B4-5749-A736-0BC814B9F87A}" destId="{9D0E207F-CACA-DE44-B4F7-99D0E80CBDD0}" srcOrd="3" destOrd="0" presId="urn:microsoft.com/office/officeart/2008/layout/VerticalAccentList"/>
    <dgm:cxn modelId="{9A4323E1-AA2A-B34A-B468-0BD259B276B9}" type="presParOf" srcId="{64B82D92-39B4-5749-A736-0BC814B9F87A}" destId="{758365EF-7550-1749-90F7-6BB7346476B2}" srcOrd="4" destOrd="0" presId="urn:microsoft.com/office/officeart/2008/layout/VerticalAccentList"/>
    <dgm:cxn modelId="{2092ED1B-7E4E-5C40-A75F-3D78FA0DAC14}" type="presParOf" srcId="{64B82D92-39B4-5749-A736-0BC814B9F87A}" destId="{25903E86-BA32-E64A-BE47-285CD15854A2}" srcOrd="5" destOrd="0" presId="urn:microsoft.com/office/officeart/2008/layout/VerticalAccentList"/>
    <dgm:cxn modelId="{BF15FC58-7729-5946-A721-876BBAB9AA6A}" type="presParOf" srcId="{64B82D92-39B4-5749-A736-0BC814B9F87A}" destId="{8FC435B7-FF88-8545-A8F0-56253D28DED6}" srcOrd="6" destOrd="0" presId="urn:microsoft.com/office/officeart/2008/layout/VerticalAccentList"/>
    <dgm:cxn modelId="{C7D45721-A437-3D4F-B9E7-B82834AA69C1}" type="presParOf" srcId="{64B82D92-39B4-5749-A736-0BC814B9F87A}" destId="{0236E3C5-D073-9E4F-91D2-8095A6D80B4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4CD61-8786-3147-B5A0-30EC5D4178A9}">
      <dsp:nvSpPr>
        <dsp:cNvPr id="0" name=""/>
        <dsp:cNvSpPr/>
      </dsp:nvSpPr>
      <dsp:spPr>
        <a:xfrm>
          <a:off x="524729" y="3055"/>
          <a:ext cx="3754459" cy="34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524729" y="3055"/>
        <a:ext cx="3754459" cy="341314"/>
      </dsp:txXfrm>
    </dsp:sp>
    <dsp:sp modelId="{06D11F9D-463D-EF41-B720-4A9BBCBED9B5}">
      <dsp:nvSpPr>
        <dsp:cNvPr id="0" name=""/>
        <dsp:cNvSpPr/>
      </dsp:nvSpPr>
      <dsp:spPr>
        <a:xfrm>
          <a:off x="1389383" y="344369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C3848E-EE66-D544-9DCB-8AD433E62534}">
      <dsp:nvSpPr>
        <dsp:cNvPr id="0" name=""/>
        <dsp:cNvSpPr/>
      </dsp:nvSpPr>
      <dsp:spPr>
        <a:xfrm>
          <a:off x="1917093" y="344369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103B3-BC34-3C40-962A-E837D20449BD}">
      <dsp:nvSpPr>
        <dsp:cNvPr id="0" name=""/>
        <dsp:cNvSpPr/>
      </dsp:nvSpPr>
      <dsp:spPr>
        <a:xfrm>
          <a:off x="2445221" y="344369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F75F8-A05F-D143-AEB2-00D88ABB4397}">
      <dsp:nvSpPr>
        <dsp:cNvPr id="0" name=""/>
        <dsp:cNvSpPr/>
      </dsp:nvSpPr>
      <dsp:spPr>
        <a:xfrm>
          <a:off x="2972931" y="344369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A0D320-668B-6743-8E9C-B23AA51DD1A0}">
      <dsp:nvSpPr>
        <dsp:cNvPr id="0" name=""/>
        <dsp:cNvSpPr/>
      </dsp:nvSpPr>
      <dsp:spPr>
        <a:xfrm>
          <a:off x="3501058" y="344369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C10E82-D597-064F-90FC-D914615320EA}">
      <dsp:nvSpPr>
        <dsp:cNvPr id="0" name=""/>
        <dsp:cNvSpPr/>
      </dsp:nvSpPr>
      <dsp:spPr>
        <a:xfrm>
          <a:off x="4028768" y="344369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6C64B2-0797-4446-8FE4-A4D4CF69FB2E}">
      <dsp:nvSpPr>
        <dsp:cNvPr id="0" name=""/>
        <dsp:cNvSpPr/>
      </dsp:nvSpPr>
      <dsp:spPr>
        <a:xfrm>
          <a:off x="4556896" y="344369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63F8F-A7C8-8345-A589-5C1AE47E402F}">
      <dsp:nvSpPr>
        <dsp:cNvPr id="0" name=""/>
        <dsp:cNvSpPr/>
      </dsp:nvSpPr>
      <dsp:spPr>
        <a:xfrm>
          <a:off x="524729" y="413896"/>
          <a:ext cx="5532575" cy="556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Constituency (P &amp; N)</a:t>
          </a:r>
          <a:endParaRPr lang="en-US" sz="2800" kern="1200" dirty="0"/>
        </a:p>
      </dsp:txBody>
      <dsp:txXfrm>
        <a:off x="524729" y="413896"/>
        <a:ext cx="5532575" cy="556216"/>
      </dsp:txXfrm>
    </dsp:sp>
    <dsp:sp modelId="{D0F7D0DC-C280-4449-BDB1-279A1872B08A}">
      <dsp:nvSpPr>
        <dsp:cNvPr id="0" name=""/>
        <dsp:cNvSpPr/>
      </dsp:nvSpPr>
      <dsp:spPr>
        <a:xfrm>
          <a:off x="524729" y="1094356"/>
          <a:ext cx="3754459" cy="34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Mukim</a:t>
          </a:r>
          <a:r>
            <a:rPr lang="en-US" sz="1500" kern="1200" dirty="0" smtClean="0"/>
            <a:t>, Town &amp; surroundings</a:t>
          </a:r>
          <a:endParaRPr lang="en-US" sz="1500" kern="1200" dirty="0"/>
        </a:p>
      </dsp:txBody>
      <dsp:txXfrm>
        <a:off x="524729" y="1094356"/>
        <a:ext cx="3754459" cy="341314"/>
      </dsp:txXfrm>
    </dsp:sp>
    <dsp:sp modelId="{EFC7F59F-FEE4-489C-867E-1248F5120291}">
      <dsp:nvSpPr>
        <dsp:cNvPr id="0" name=""/>
        <dsp:cNvSpPr/>
      </dsp:nvSpPr>
      <dsp:spPr>
        <a:xfrm>
          <a:off x="1370405" y="1435670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BE8DB2-BD17-47D4-832E-8FA746019616}">
      <dsp:nvSpPr>
        <dsp:cNvPr id="0" name=""/>
        <dsp:cNvSpPr/>
      </dsp:nvSpPr>
      <dsp:spPr>
        <a:xfrm>
          <a:off x="1898115" y="1435670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32442-04EC-4521-BACB-3732E25235AC}">
      <dsp:nvSpPr>
        <dsp:cNvPr id="0" name=""/>
        <dsp:cNvSpPr/>
      </dsp:nvSpPr>
      <dsp:spPr>
        <a:xfrm>
          <a:off x="2426242" y="1435670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FDE8E6-1FC8-48B0-BFEF-8A780363D0A0}">
      <dsp:nvSpPr>
        <dsp:cNvPr id="0" name=""/>
        <dsp:cNvSpPr/>
      </dsp:nvSpPr>
      <dsp:spPr>
        <a:xfrm>
          <a:off x="2953953" y="1435670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BE67C6-DF34-4663-8C5B-FCC2903EAC03}">
      <dsp:nvSpPr>
        <dsp:cNvPr id="0" name=""/>
        <dsp:cNvSpPr/>
      </dsp:nvSpPr>
      <dsp:spPr>
        <a:xfrm>
          <a:off x="3482080" y="1435670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8E54AE-6028-4DAA-A8FB-B79CD8819B9E}">
      <dsp:nvSpPr>
        <dsp:cNvPr id="0" name=""/>
        <dsp:cNvSpPr/>
      </dsp:nvSpPr>
      <dsp:spPr>
        <a:xfrm>
          <a:off x="4009790" y="1435670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AD4EA7-42E2-400D-898A-CA30A5C56B62}">
      <dsp:nvSpPr>
        <dsp:cNvPr id="0" name=""/>
        <dsp:cNvSpPr/>
      </dsp:nvSpPr>
      <dsp:spPr>
        <a:xfrm>
          <a:off x="4537917" y="1435670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BD35C3-C5AC-4D94-A69B-19182F73B7B8}">
      <dsp:nvSpPr>
        <dsp:cNvPr id="0" name=""/>
        <dsp:cNvSpPr/>
      </dsp:nvSpPr>
      <dsp:spPr>
        <a:xfrm>
          <a:off x="572042" y="1468445"/>
          <a:ext cx="5494618" cy="5980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Polling District (Daerah </a:t>
          </a:r>
          <a:r>
            <a:rPr lang="en-US" sz="2800" kern="1200" dirty="0" err="1" smtClean="0"/>
            <a:t>Mengundi</a:t>
          </a:r>
          <a:r>
            <a:rPr lang="en-US" sz="2800" kern="1200" dirty="0" smtClean="0"/>
            <a:t>)</a:t>
          </a:r>
          <a:endParaRPr lang="en-US" sz="2800" kern="1200" dirty="0"/>
        </a:p>
      </dsp:txBody>
      <dsp:txXfrm>
        <a:off x="572042" y="1468445"/>
        <a:ext cx="5494618" cy="598004"/>
      </dsp:txXfrm>
    </dsp:sp>
    <dsp:sp modelId="{CEC356B6-F8CE-7F42-89B4-0112721B52F1}">
      <dsp:nvSpPr>
        <dsp:cNvPr id="0" name=""/>
        <dsp:cNvSpPr/>
      </dsp:nvSpPr>
      <dsp:spPr>
        <a:xfrm>
          <a:off x="524729" y="2185657"/>
          <a:ext cx="3754459" cy="34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School; Village</a:t>
          </a:r>
          <a:endParaRPr lang="en-US" sz="1500" kern="1200" dirty="0"/>
        </a:p>
      </dsp:txBody>
      <dsp:txXfrm>
        <a:off x="524729" y="2185657"/>
        <a:ext cx="3754459" cy="341314"/>
      </dsp:txXfrm>
    </dsp:sp>
    <dsp:sp modelId="{BF6E55A2-04C5-3944-B675-CAE993BF6D5E}">
      <dsp:nvSpPr>
        <dsp:cNvPr id="0" name=""/>
        <dsp:cNvSpPr/>
      </dsp:nvSpPr>
      <dsp:spPr>
        <a:xfrm>
          <a:off x="1389383" y="2526971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90C4F0-188D-E042-813B-2D2552EAE80B}">
      <dsp:nvSpPr>
        <dsp:cNvPr id="0" name=""/>
        <dsp:cNvSpPr/>
      </dsp:nvSpPr>
      <dsp:spPr>
        <a:xfrm>
          <a:off x="1917093" y="2526971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3E962D-A092-4243-BAE8-F80ACB32D63F}">
      <dsp:nvSpPr>
        <dsp:cNvPr id="0" name=""/>
        <dsp:cNvSpPr/>
      </dsp:nvSpPr>
      <dsp:spPr>
        <a:xfrm>
          <a:off x="2445221" y="2526971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7D4789-FFAF-C74F-995E-18F51B720348}">
      <dsp:nvSpPr>
        <dsp:cNvPr id="0" name=""/>
        <dsp:cNvSpPr/>
      </dsp:nvSpPr>
      <dsp:spPr>
        <a:xfrm>
          <a:off x="2972931" y="2526971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A23A07-5D48-474B-B164-D7B59B64173D}">
      <dsp:nvSpPr>
        <dsp:cNvPr id="0" name=""/>
        <dsp:cNvSpPr/>
      </dsp:nvSpPr>
      <dsp:spPr>
        <a:xfrm>
          <a:off x="3501058" y="2526971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5E883-0F8F-C248-8C94-50E9D32FADF4}">
      <dsp:nvSpPr>
        <dsp:cNvPr id="0" name=""/>
        <dsp:cNvSpPr/>
      </dsp:nvSpPr>
      <dsp:spPr>
        <a:xfrm>
          <a:off x="4028768" y="2526971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83DE07-A4A8-8445-B0B3-954568C121D0}">
      <dsp:nvSpPr>
        <dsp:cNvPr id="0" name=""/>
        <dsp:cNvSpPr/>
      </dsp:nvSpPr>
      <dsp:spPr>
        <a:xfrm>
          <a:off x="4556896" y="2526971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2E8853-52F3-E54E-8C3F-0F6472F1C833}">
      <dsp:nvSpPr>
        <dsp:cNvPr id="0" name=""/>
        <dsp:cNvSpPr/>
      </dsp:nvSpPr>
      <dsp:spPr>
        <a:xfrm>
          <a:off x="524729" y="2596498"/>
          <a:ext cx="5532575" cy="556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Polling Centre (</a:t>
          </a:r>
          <a:r>
            <a:rPr lang="en-US" sz="2800" kern="1200" dirty="0" err="1" smtClean="0"/>
            <a:t>Pusat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Mengundi</a:t>
          </a:r>
          <a:r>
            <a:rPr lang="en-US" sz="2800" kern="1200" dirty="0" smtClean="0"/>
            <a:t>)</a:t>
          </a:r>
          <a:endParaRPr lang="en-US" sz="2800" kern="1200" dirty="0"/>
        </a:p>
      </dsp:txBody>
      <dsp:txXfrm>
        <a:off x="524729" y="2596498"/>
        <a:ext cx="5532575" cy="556216"/>
      </dsp:txXfrm>
    </dsp:sp>
    <dsp:sp modelId="{F829B10A-D177-3E4A-8C9C-81359CC49B38}">
      <dsp:nvSpPr>
        <dsp:cNvPr id="0" name=""/>
        <dsp:cNvSpPr/>
      </dsp:nvSpPr>
      <dsp:spPr>
        <a:xfrm>
          <a:off x="524729" y="3276958"/>
          <a:ext cx="3754459" cy="34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Classroom; Hall; Longhouse</a:t>
          </a:r>
          <a:endParaRPr lang="en-US" sz="1500" kern="1200" dirty="0"/>
        </a:p>
      </dsp:txBody>
      <dsp:txXfrm>
        <a:off x="524729" y="3276958"/>
        <a:ext cx="3754459" cy="341314"/>
      </dsp:txXfrm>
    </dsp:sp>
    <dsp:sp modelId="{5B168C11-F0D6-914A-B347-CEB83395DD28}">
      <dsp:nvSpPr>
        <dsp:cNvPr id="0" name=""/>
        <dsp:cNvSpPr/>
      </dsp:nvSpPr>
      <dsp:spPr>
        <a:xfrm>
          <a:off x="1389383" y="3618272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308EAC-E9C6-244E-820F-D9D42BC8BFDC}">
      <dsp:nvSpPr>
        <dsp:cNvPr id="0" name=""/>
        <dsp:cNvSpPr/>
      </dsp:nvSpPr>
      <dsp:spPr>
        <a:xfrm>
          <a:off x="1917093" y="3618272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A29D1F-70A4-0C48-89E3-C737226DF61B}">
      <dsp:nvSpPr>
        <dsp:cNvPr id="0" name=""/>
        <dsp:cNvSpPr/>
      </dsp:nvSpPr>
      <dsp:spPr>
        <a:xfrm>
          <a:off x="2445221" y="3618272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0E207F-CACA-DE44-B4F7-99D0E80CBDD0}">
      <dsp:nvSpPr>
        <dsp:cNvPr id="0" name=""/>
        <dsp:cNvSpPr/>
      </dsp:nvSpPr>
      <dsp:spPr>
        <a:xfrm>
          <a:off x="2972931" y="3618272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8365EF-7550-1749-90F7-6BB7346476B2}">
      <dsp:nvSpPr>
        <dsp:cNvPr id="0" name=""/>
        <dsp:cNvSpPr/>
      </dsp:nvSpPr>
      <dsp:spPr>
        <a:xfrm>
          <a:off x="3501058" y="3618272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903E86-BA32-E64A-BE47-285CD15854A2}">
      <dsp:nvSpPr>
        <dsp:cNvPr id="0" name=""/>
        <dsp:cNvSpPr/>
      </dsp:nvSpPr>
      <dsp:spPr>
        <a:xfrm>
          <a:off x="4028768" y="3618272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C435B7-FF88-8545-A8F0-56253D28DED6}">
      <dsp:nvSpPr>
        <dsp:cNvPr id="0" name=""/>
        <dsp:cNvSpPr/>
      </dsp:nvSpPr>
      <dsp:spPr>
        <a:xfrm>
          <a:off x="4556896" y="3618272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36E3C5-D073-9E4F-91D2-8095A6D80B40}">
      <dsp:nvSpPr>
        <dsp:cNvPr id="0" name=""/>
        <dsp:cNvSpPr/>
      </dsp:nvSpPr>
      <dsp:spPr>
        <a:xfrm>
          <a:off x="524729" y="3687799"/>
          <a:ext cx="5532575" cy="556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Polling Stream (</a:t>
          </a:r>
          <a:r>
            <a:rPr lang="en-US" sz="2800" kern="1200" dirty="0" err="1" smtClean="0"/>
            <a:t>Saluran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Mengundi</a:t>
          </a:r>
          <a:r>
            <a:rPr lang="en-US" sz="2800" kern="1200" dirty="0" smtClean="0"/>
            <a:t>)</a:t>
          </a:r>
          <a:endParaRPr lang="en-US" sz="2800" kern="1200" dirty="0"/>
        </a:p>
      </dsp:txBody>
      <dsp:txXfrm>
        <a:off x="524729" y="3687799"/>
        <a:ext cx="5532575" cy="556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4CD61-8786-3147-B5A0-30EC5D4178A9}">
      <dsp:nvSpPr>
        <dsp:cNvPr id="0" name=""/>
        <dsp:cNvSpPr/>
      </dsp:nvSpPr>
      <dsp:spPr>
        <a:xfrm>
          <a:off x="524729" y="3055"/>
          <a:ext cx="3754459" cy="34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524729" y="3055"/>
        <a:ext cx="3754459" cy="341314"/>
      </dsp:txXfrm>
    </dsp:sp>
    <dsp:sp modelId="{06D11F9D-463D-EF41-B720-4A9BBCBED9B5}">
      <dsp:nvSpPr>
        <dsp:cNvPr id="0" name=""/>
        <dsp:cNvSpPr/>
      </dsp:nvSpPr>
      <dsp:spPr>
        <a:xfrm>
          <a:off x="1389383" y="344369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C3848E-EE66-D544-9DCB-8AD433E62534}">
      <dsp:nvSpPr>
        <dsp:cNvPr id="0" name=""/>
        <dsp:cNvSpPr/>
      </dsp:nvSpPr>
      <dsp:spPr>
        <a:xfrm>
          <a:off x="1917093" y="344369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103B3-BC34-3C40-962A-E837D20449BD}">
      <dsp:nvSpPr>
        <dsp:cNvPr id="0" name=""/>
        <dsp:cNvSpPr/>
      </dsp:nvSpPr>
      <dsp:spPr>
        <a:xfrm>
          <a:off x="2445221" y="344369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F75F8-A05F-D143-AEB2-00D88ABB4397}">
      <dsp:nvSpPr>
        <dsp:cNvPr id="0" name=""/>
        <dsp:cNvSpPr/>
      </dsp:nvSpPr>
      <dsp:spPr>
        <a:xfrm>
          <a:off x="2972931" y="344369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A0D320-668B-6743-8E9C-B23AA51DD1A0}">
      <dsp:nvSpPr>
        <dsp:cNvPr id="0" name=""/>
        <dsp:cNvSpPr/>
      </dsp:nvSpPr>
      <dsp:spPr>
        <a:xfrm>
          <a:off x="3501058" y="344369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C10E82-D597-064F-90FC-D914615320EA}">
      <dsp:nvSpPr>
        <dsp:cNvPr id="0" name=""/>
        <dsp:cNvSpPr/>
      </dsp:nvSpPr>
      <dsp:spPr>
        <a:xfrm>
          <a:off x="4028768" y="344369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6C64B2-0797-4446-8FE4-A4D4CF69FB2E}">
      <dsp:nvSpPr>
        <dsp:cNvPr id="0" name=""/>
        <dsp:cNvSpPr/>
      </dsp:nvSpPr>
      <dsp:spPr>
        <a:xfrm>
          <a:off x="4556896" y="344369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63F8F-A7C8-8345-A589-5C1AE47E402F}">
      <dsp:nvSpPr>
        <dsp:cNvPr id="0" name=""/>
        <dsp:cNvSpPr/>
      </dsp:nvSpPr>
      <dsp:spPr>
        <a:xfrm>
          <a:off x="524729" y="413896"/>
          <a:ext cx="5532575" cy="556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Constituency (Parliament)</a:t>
          </a:r>
          <a:endParaRPr lang="en-US" sz="2800" kern="1200" dirty="0"/>
        </a:p>
      </dsp:txBody>
      <dsp:txXfrm>
        <a:off x="524729" y="413896"/>
        <a:ext cx="5532575" cy="556216"/>
      </dsp:txXfrm>
    </dsp:sp>
    <dsp:sp modelId="{D0F7D0DC-C280-4449-BDB1-279A1872B08A}">
      <dsp:nvSpPr>
        <dsp:cNvPr id="0" name=""/>
        <dsp:cNvSpPr/>
      </dsp:nvSpPr>
      <dsp:spPr>
        <a:xfrm>
          <a:off x="524729" y="1094356"/>
          <a:ext cx="3754459" cy="34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524729" y="1094356"/>
        <a:ext cx="3754459" cy="341314"/>
      </dsp:txXfrm>
    </dsp:sp>
    <dsp:sp modelId="{EFC7F59F-FEE4-489C-867E-1248F5120291}">
      <dsp:nvSpPr>
        <dsp:cNvPr id="0" name=""/>
        <dsp:cNvSpPr/>
      </dsp:nvSpPr>
      <dsp:spPr>
        <a:xfrm>
          <a:off x="1370405" y="1435670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BE8DB2-BD17-47D4-832E-8FA746019616}">
      <dsp:nvSpPr>
        <dsp:cNvPr id="0" name=""/>
        <dsp:cNvSpPr/>
      </dsp:nvSpPr>
      <dsp:spPr>
        <a:xfrm>
          <a:off x="1898115" y="1435670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32442-04EC-4521-BACB-3732E25235AC}">
      <dsp:nvSpPr>
        <dsp:cNvPr id="0" name=""/>
        <dsp:cNvSpPr/>
      </dsp:nvSpPr>
      <dsp:spPr>
        <a:xfrm>
          <a:off x="2426242" y="1435670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FDE8E6-1FC8-48B0-BFEF-8A780363D0A0}">
      <dsp:nvSpPr>
        <dsp:cNvPr id="0" name=""/>
        <dsp:cNvSpPr/>
      </dsp:nvSpPr>
      <dsp:spPr>
        <a:xfrm>
          <a:off x="2953953" y="1435670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BE67C6-DF34-4663-8C5B-FCC2903EAC03}">
      <dsp:nvSpPr>
        <dsp:cNvPr id="0" name=""/>
        <dsp:cNvSpPr/>
      </dsp:nvSpPr>
      <dsp:spPr>
        <a:xfrm>
          <a:off x="3482080" y="1435670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8E54AE-6028-4DAA-A8FB-B79CD8819B9E}">
      <dsp:nvSpPr>
        <dsp:cNvPr id="0" name=""/>
        <dsp:cNvSpPr/>
      </dsp:nvSpPr>
      <dsp:spPr>
        <a:xfrm>
          <a:off x="4009790" y="1435670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AD4EA7-42E2-400D-898A-CA30A5C56B62}">
      <dsp:nvSpPr>
        <dsp:cNvPr id="0" name=""/>
        <dsp:cNvSpPr/>
      </dsp:nvSpPr>
      <dsp:spPr>
        <a:xfrm>
          <a:off x="4537917" y="1435670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BD35C3-C5AC-4D94-A69B-19182F73B7B8}">
      <dsp:nvSpPr>
        <dsp:cNvPr id="0" name=""/>
        <dsp:cNvSpPr/>
      </dsp:nvSpPr>
      <dsp:spPr>
        <a:xfrm>
          <a:off x="572042" y="1468445"/>
          <a:ext cx="5494618" cy="5980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Constituency (State DUN)</a:t>
          </a:r>
          <a:endParaRPr lang="en-US" sz="2800" kern="1200" dirty="0"/>
        </a:p>
      </dsp:txBody>
      <dsp:txXfrm>
        <a:off x="572042" y="1468445"/>
        <a:ext cx="5494618" cy="598004"/>
      </dsp:txXfrm>
    </dsp:sp>
    <dsp:sp modelId="{CEC356B6-F8CE-7F42-89B4-0112721B52F1}">
      <dsp:nvSpPr>
        <dsp:cNvPr id="0" name=""/>
        <dsp:cNvSpPr/>
      </dsp:nvSpPr>
      <dsp:spPr>
        <a:xfrm>
          <a:off x="524729" y="2185657"/>
          <a:ext cx="3754459" cy="34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Mukim</a:t>
          </a:r>
          <a:r>
            <a:rPr lang="en-US" sz="1500" kern="1200" dirty="0" smtClean="0"/>
            <a:t>, Town &amp; surroundings</a:t>
          </a:r>
          <a:endParaRPr lang="en-US" sz="1500" kern="1200" dirty="0"/>
        </a:p>
      </dsp:txBody>
      <dsp:txXfrm>
        <a:off x="524729" y="2185657"/>
        <a:ext cx="3754459" cy="341314"/>
      </dsp:txXfrm>
    </dsp:sp>
    <dsp:sp modelId="{BF6E55A2-04C5-3944-B675-CAE993BF6D5E}">
      <dsp:nvSpPr>
        <dsp:cNvPr id="0" name=""/>
        <dsp:cNvSpPr/>
      </dsp:nvSpPr>
      <dsp:spPr>
        <a:xfrm>
          <a:off x="1389383" y="2526971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90C4F0-188D-E042-813B-2D2552EAE80B}">
      <dsp:nvSpPr>
        <dsp:cNvPr id="0" name=""/>
        <dsp:cNvSpPr/>
      </dsp:nvSpPr>
      <dsp:spPr>
        <a:xfrm>
          <a:off x="1917093" y="2526971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3E962D-A092-4243-BAE8-F80ACB32D63F}">
      <dsp:nvSpPr>
        <dsp:cNvPr id="0" name=""/>
        <dsp:cNvSpPr/>
      </dsp:nvSpPr>
      <dsp:spPr>
        <a:xfrm>
          <a:off x="2445221" y="2526971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7D4789-FFAF-C74F-995E-18F51B720348}">
      <dsp:nvSpPr>
        <dsp:cNvPr id="0" name=""/>
        <dsp:cNvSpPr/>
      </dsp:nvSpPr>
      <dsp:spPr>
        <a:xfrm>
          <a:off x="2972931" y="2526971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A23A07-5D48-474B-B164-D7B59B64173D}">
      <dsp:nvSpPr>
        <dsp:cNvPr id="0" name=""/>
        <dsp:cNvSpPr/>
      </dsp:nvSpPr>
      <dsp:spPr>
        <a:xfrm>
          <a:off x="3501058" y="2526971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5E883-0F8F-C248-8C94-50E9D32FADF4}">
      <dsp:nvSpPr>
        <dsp:cNvPr id="0" name=""/>
        <dsp:cNvSpPr/>
      </dsp:nvSpPr>
      <dsp:spPr>
        <a:xfrm>
          <a:off x="4028768" y="2526971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83DE07-A4A8-8445-B0B3-954568C121D0}">
      <dsp:nvSpPr>
        <dsp:cNvPr id="0" name=""/>
        <dsp:cNvSpPr/>
      </dsp:nvSpPr>
      <dsp:spPr>
        <a:xfrm>
          <a:off x="4556896" y="2526971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2E8853-52F3-E54E-8C3F-0F6472F1C833}">
      <dsp:nvSpPr>
        <dsp:cNvPr id="0" name=""/>
        <dsp:cNvSpPr/>
      </dsp:nvSpPr>
      <dsp:spPr>
        <a:xfrm>
          <a:off x="524729" y="2596498"/>
          <a:ext cx="5532575" cy="556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Polling District (Daerah </a:t>
          </a:r>
          <a:r>
            <a:rPr lang="en-US" sz="2800" kern="1200" dirty="0" err="1" smtClean="0"/>
            <a:t>Mengundi</a:t>
          </a:r>
          <a:r>
            <a:rPr lang="en-US" sz="2800" kern="1200" dirty="0" smtClean="0"/>
            <a:t>)</a:t>
          </a:r>
          <a:endParaRPr lang="en-US" sz="2800" kern="1200" dirty="0"/>
        </a:p>
      </dsp:txBody>
      <dsp:txXfrm>
        <a:off x="524729" y="2596498"/>
        <a:ext cx="5532575" cy="556216"/>
      </dsp:txXfrm>
    </dsp:sp>
    <dsp:sp modelId="{F829B10A-D177-3E4A-8C9C-81359CC49B38}">
      <dsp:nvSpPr>
        <dsp:cNvPr id="0" name=""/>
        <dsp:cNvSpPr/>
      </dsp:nvSpPr>
      <dsp:spPr>
        <a:xfrm>
          <a:off x="524729" y="3276958"/>
          <a:ext cx="3754459" cy="34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Road, Housing Estate, </a:t>
          </a:r>
          <a:r>
            <a:rPr lang="en-US" sz="1500" kern="1200" dirty="0" err="1" smtClean="0"/>
            <a:t>Kampung</a:t>
          </a:r>
          <a:endParaRPr lang="en-US" sz="1500" kern="1200" dirty="0"/>
        </a:p>
      </dsp:txBody>
      <dsp:txXfrm>
        <a:off x="524729" y="3276958"/>
        <a:ext cx="3754459" cy="341314"/>
      </dsp:txXfrm>
    </dsp:sp>
    <dsp:sp modelId="{5B168C11-F0D6-914A-B347-CEB83395DD28}">
      <dsp:nvSpPr>
        <dsp:cNvPr id="0" name=""/>
        <dsp:cNvSpPr/>
      </dsp:nvSpPr>
      <dsp:spPr>
        <a:xfrm>
          <a:off x="1389383" y="3618272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308EAC-E9C6-244E-820F-D9D42BC8BFDC}">
      <dsp:nvSpPr>
        <dsp:cNvPr id="0" name=""/>
        <dsp:cNvSpPr/>
      </dsp:nvSpPr>
      <dsp:spPr>
        <a:xfrm>
          <a:off x="1917093" y="3618272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A29D1F-70A4-0C48-89E3-C737226DF61B}">
      <dsp:nvSpPr>
        <dsp:cNvPr id="0" name=""/>
        <dsp:cNvSpPr/>
      </dsp:nvSpPr>
      <dsp:spPr>
        <a:xfrm>
          <a:off x="2445221" y="3618272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0E207F-CACA-DE44-B4F7-99D0E80CBDD0}">
      <dsp:nvSpPr>
        <dsp:cNvPr id="0" name=""/>
        <dsp:cNvSpPr/>
      </dsp:nvSpPr>
      <dsp:spPr>
        <a:xfrm>
          <a:off x="2972931" y="3618272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8365EF-7550-1749-90F7-6BB7346476B2}">
      <dsp:nvSpPr>
        <dsp:cNvPr id="0" name=""/>
        <dsp:cNvSpPr/>
      </dsp:nvSpPr>
      <dsp:spPr>
        <a:xfrm>
          <a:off x="3501058" y="3618272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903E86-BA32-E64A-BE47-285CD15854A2}">
      <dsp:nvSpPr>
        <dsp:cNvPr id="0" name=""/>
        <dsp:cNvSpPr/>
      </dsp:nvSpPr>
      <dsp:spPr>
        <a:xfrm>
          <a:off x="4028768" y="3618272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C435B7-FF88-8545-A8F0-56253D28DED6}">
      <dsp:nvSpPr>
        <dsp:cNvPr id="0" name=""/>
        <dsp:cNvSpPr/>
      </dsp:nvSpPr>
      <dsp:spPr>
        <a:xfrm>
          <a:off x="4556896" y="3618272"/>
          <a:ext cx="878543" cy="69527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36E3C5-D073-9E4F-91D2-8095A6D80B40}">
      <dsp:nvSpPr>
        <dsp:cNvPr id="0" name=""/>
        <dsp:cNvSpPr/>
      </dsp:nvSpPr>
      <dsp:spPr>
        <a:xfrm>
          <a:off x="524729" y="3687799"/>
          <a:ext cx="5532575" cy="556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Lokaliti</a:t>
          </a:r>
          <a:endParaRPr lang="en-US" sz="2800" kern="1200" dirty="0"/>
        </a:p>
      </dsp:txBody>
      <dsp:txXfrm>
        <a:off x="524729" y="3687799"/>
        <a:ext cx="5532575" cy="556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F72CF-233C-7B45-9AE4-473CDAAC8C26}" type="datetimeFigureOut">
              <a:rPr lang="en-US" smtClean="0"/>
              <a:t>18/4/18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37936-672E-C543-A620-7049E902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9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0E84A-B93A-C041-9331-8D8E8BAF3DDD}" type="datetimeFigureOut">
              <a:rPr lang="en-US" smtClean="0"/>
              <a:t>18/4/18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FC19-F434-D440-851E-8C04347D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69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Sample of a voter roll.</a:t>
            </a:r>
          </a:p>
        </p:txBody>
      </p:sp>
    </p:spTree>
    <p:extLst>
      <p:ext uri="{BB962C8B-B14F-4D97-AF65-F5344CB8AC3E}">
        <p14:creationId xmlns:p14="http://schemas.microsoft.com/office/powerpoint/2010/main" val="319597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Sample of a voter roll.</a:t>
            </a:r>
          </a:p>
        </p:txBody>
      </p:sp>
    </p:spTree>
    <p:extLst>
      <p:ext uri="{BB962C8B-B14F-4D97-AF65-F5344CB8AC3E}">
        <p14:creationId xmlns:p14="http://schemas.microsoft.com/office/powerpoint/2010/main" val="319597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872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842623-E2D3-4ECC-A28B-4711B11C9C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520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0806" y="6587066"/>
            <a:ext cx="1279556" cy="23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v 2.1 (9 Apr 18)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587066"/>
            <a:ext cx="6579694" cy="23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Voter education.  Copyright of People of Malaysia.  Please feel free to use for the betterment of the Nation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5072" y="6587066"/>
            <a:ext cx="575733" cy="239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546302"/>
            <a:ext cx="7408333" cy="404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emf"/><Relationship Id="rId5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eg"/><Relationship Id="rId7" Type="http://schemas.openxmlformats.org/officeDocument/2006/relationships/image" Target="../media/image59.jpeg"/><Relationship Id="rId8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Relationship Id="rId3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Relationship Id="rId3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9.pn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at the Voting Booth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lIns="0" rIns="0"/>
          <a:lstStyle/>
          <a:p>
            <a:r>
              <a:rPr lang="en-US" dirty="0" smtClean="0"/>
              <a:t>How to make sure you support the Democratic voting process in Malaysia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6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2065" y="4509592"/>
            <a:ext cx="7103535" cy="20774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Checking the Electoral Roll</a:t>
            </a:r>
          </a:p>
          <a:p>
            <a:r>
              <a:rPr lang="en-US" dirty="0" smtClean="0"/>
              <a:t>Website</a:t>
            </a:r>
            <a:r>
              <a:rPr lang="en-US" dirty="0"/>
              <a:t>: http://</a:t>
            </a:r>
            <a:r>
              <a:rPr lang="en-US" dirty="0" err="1"/>
              <a:t>daftarj.spr.gov.my</a:t>
            </a:r>
            <a:r>
              <a:rPr lang="en-US" dirty="0"/>
              <a:t>/DAFTARJ/</a:t>
            </a:r>
            <a:endParaRPr lang="en-US" dirty="0" smtClean="0"/>
          </a:p>
          <a:p>
            <a:r>
              <a:rPr lang="en-US" dirty="0" smtClean="0"/>
              <a:t>SMS: Type  </a:t>
            </a:r>
            <a:r>
              <a:rPr lang="en-US" b="1" dirty="0"/>
              <a:t>SPR SEMAK [IC </a:t>
            </a:r>
            <a:r>
              <a:rPr lang="en-US" b="1" dirty="0" smtClean="0"/>
              <a:t>no] </a:t>
            </a:r>
            <a:r>
              <a:rPr lang="en-US" dirty="0" smtClean="0"/>
              <a:t>&amp; send to</a:t>
            </a:r>
            <a:r>
              <a:rPr lang="en-US" b="1" dirty="0" smtClean="0"/>
              <a:t> </a:t>
            </a:r>
            <a:r>
              <a:rPr lang="ru-RU" b="1" dirty="0" smtClean="0"/>
              <a:t>15888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623-E2D3-4ECC-A28B-4711B11C9C7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Checking if you are on the Electoral Roll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75" y="2393501"/>
            <a:ext cx="3566125" cy="20013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873" y="4394803"/>
            <a:ext cx="1596488" cy="2192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29790"/>
            <a:ext cx="3553980" cy="236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4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89046"/>
            <a:ext cx="7408333" cy="389802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When to check?</a:t>
            </a:r>
          </a:p>
          <a:p>
            <a:pPr>
              <a:lnSpc>
                <a:spcPct val="90000"/>
              </a:lnSpc>
            </a:pPr>
            <a:r>
              <a:rPr lang="en-US" u="sng" dirty="0" smtClean="0"/>
              <a:t>Now</a:t>
            </a:r>
          </a:p>
          <a:p>
            <a:pPr marL="261938" indent="0">
              <a:lnSpc>
                <a:spcPct val="90000"/>
              </a:lnSpc>
              <a:buNone/>
            </a:pPr>
            <a:r>
              <a:rPr lang="en-US" dirty="0" smtClean="0"/>
              <a:t>That you are still on the electoral roll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 smtClean="0"/>
              <a:t>After </a:t>
            </a:r>
            <a:r>
              <a:rPr lang="en-US" u="sng" dirty="0" err="1" smtClean="0"/>
              <a:t>redelineation</a:t>
            </a:r>
            <a:endParaRPr lang="en-US" u="sng" dirty="0" smtClean="0"/>
          </a:p>
          <a:p>
            <a:pPr marL="261938" indent="0">
              <a:lnSpc>
                <a:spcPct val="90000"/>
              </a:lnSpc>
              <a:buNone/>
            </a:pPr>
            <a:r>
              <a:rPr lang="en-US" dirty="0" smtClean="0"/>
              <a:t>That you are still in the same constituency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 smtClean="0"/>
              <a:t>1-2 weeks after dissolution of Parliament</a:t>
            </a:r>
          </a:p>
          <a:p>
            <a:pPr marL="261938" indent="0">
              <a:lnSpc>
                <a:spcPct val="90000"/>
              </a:lnSpc>
              <a:buNone/>
            </a:pPr>
            <a:r>
              <a:rPr lang="en-US" dirty="0" smtClean="0"/>
              <a:t>Where your Polling Centre is</a:t>
            </a:r>
            <a:endParaRPr lang="en-US" dirty="0"/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You should still check even </a:t>
            </a:r>
            <a:r>
              <a:rPr lang="en-US" sz="4000" b="1" smtClean="0">
                <a:solidFill>
                  <a:srgbClr val="FF0000"/>
                </a:solidFill>
              </a:rPr>
              <a:t>if you have </a:t>
            </a:r>
            <a:r>
              <a:rPr lang="en-US" sz="4000" b="1" dirty="0" smtClean="0">
                <a:solidFill>
                  <a:srgbClr val="FF0000"/>
                </a:solidFill>
              </a:rPr>
              <a:t>‘checked earlier’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7" y="1291748"/>
            <a:ext cx="2468487" cy="1347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249" y="4407047"/>
            <a:ext cx="2073552" cy="796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764" y="2012229"/>
            <a:ext cx="3068598" cy="206135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Voters to check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260" y="1291748"/>
            <a:ext cx="3068598" cy="17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7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Voting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2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028" y="5753888"/>
            <a:ext cx="1196315" cy="937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937" y="2652351"/>
            <a:ext cx="1017609" cy="92667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Who on Election Day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020242" y="2679191"/>
            <a:ext cx="2449416" cy="3907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Election Agent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PACABA Coordinator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Station Master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Polling Agent</a:t>
            </a:r>
          </a:p>
          <a:p>
            <a:pPr marL="0" indent="0">
              <a:buNone/>
            </a:pPr>
            <a:r>
              <a:rPr lang="en-US" dirty="0" smtClean="0"/>
              <a:t>Counting Agent</a:t>
            </a:r>
          </a:p>
          <a:p>
            <a:pPr marL="0" indent="0">
              <a:buNone/>
            </a:pPr>
            <a:r>
              <a:rPr lang="en-US" dirty="0" err="1" smtClean="0"/>
              <a:t>Barung</a:t>
            </a:r>
            <a:r>
              <a:rPr lang="en-US" dirty="0" smtClean="0"/>
              <a:t> Agent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50292" y="2679192"/>
            <a:ext cx="2614712" cy="390787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 smtClean="0">
                <a:solidFill>
                  <a:srgbClr val="BFBFBF"/>
                </a:solidFill>
              </a:rPr>
              <a:t>Returning Officer</a:t>
            </a:r>
          </a:p>
          <a:p>
            <a:pPr marL="0" indent="0" algn="r">
              <a:buNone/>
            </a:pPr>
            <a:endParaRPr lang="en-US" dirty="0">
              <a:solidFill>
                <a:srgbClr val="BFBFBF"/>
              </a:solidFill>
            </a:endParaRPr>
          </a:p>
          <a:p>
            <a:pPr marL="0" indent="0" algn="r">
              <a:buNone/>
            </a:pPr>
            <a:endParaRPr lang="en-US" dirty="0" smtClean="0">
              <a:solidFill>
                <a:srgbClr val="BFBFBF"/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rgbClr val="BFBFBF"/>
                </a:solidFill>
              </a:rPr>
              <a:t>Polling Officer 1 (KTM 1)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Polling Officer  (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Mengundi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1427152" y="2433459"/>
            <a:ext cx="496890" cy="1626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12861" y="2085521"/>
            <a:ext cx="496890" cy="162618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55" y="3864106"/>
            <a:ext cx="496890" cy="16261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425" y="4829598"/>
            <a:ext cx="496890" cy="162618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8189910" y="3711706"/>
            <a:ext cx="496890" cy="162618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049" y="4829598"/>
            <a:ext cx="496890" cy="162618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7265004" y="2085521"/>
            <a:ext cx="496890" cy="162618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67" y="4393951"/>
            <a:ext cx="1435575" cy="5511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061" y="2480733"/>
            <a:ext cx="3289300" cy="2463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5528732" cy="3450696"/>
          </a:xfrm>
        </p:spPr>
        <p:txBody>
          <a:bodyPr/>
          <a:lstStyle/>
          <a:p>
            <a:r>
              <a:rPr lang="en-US" dirty="0" smtClean="0"/>
              <a:t>Registered in the Electoral Roll</a:t>
            </a:r>
          </a:p>
          <a:p>
            <a:pPr lvl="1"/>
            <a:r>
              <a:rPr lang="en-US" dirty="0" smtClean="0"/>
              <a:t>Malaysian citizen</a:t>
            </a:r>
          </a:p>
          <a:p>
            <a:pPr lvl="1"/>
            <a:r>
              <a:rPr lang="en-US" dirty="0" smtClean="0"/>
              <a:t>21 years and above</a:t>
            </a:r>
          </a:p>
          <a:p>
            <a:r>
              <a:rPr lang="en-US" dirty="0" smtClean="0"/>
              <a:t>Has not yet voted on Election Day</a:t>
            </a:r>
          </a:p>
          <a:p>
            <a:pPr lvl="1"/>
            <a:r>
              <a:rPr lang="en-US" dirty="0" smtClean="0"/>
              <a:t>Name not cancelled off on </a:t>
            </a:r>
            <a:r>
              <a:rPr lang="en-US" dirty="0"/>
              <a:t>E</a:t>
            </a:r>
            <a:r>
              <a:rPr lang="en-US" dirty="0" smtClean="0"/>
              <a:t>lectoral Roll</a:t>
            </a:r>
          </a:p>
          <a:p>
            <a:pPr lvl="1"/>
            <a:r>
              <a:rPr lang="en-US" dirty="0" smtClean="0"/>
              <a:t>No indelible ink on any finger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vote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37" y="5435600"/>
            <a:ext cx="5715000" cy="1422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546302"/>
            <a:ext cx="8229600" cy="3915545"/>
          </a:xfrm>
        </p:spPr>
        <p:txBody>
          <a:bodyPr>
            <a:noAutofit/>
          </a:bodyPr>
          <a:lstStyle/>
          <a:p>
            <a:r>
              <a:rPr lang="en-US" sz="2800" dirty="0" smtClean="0"/>
              <a:t>No Pictures of Political Logos </a:t>
            </a:r>
            <a:r>
              <a:rPr lang="en-US" sz="2800" dirty="0"/>
              <a:t>or </a:t>
            </a:r>
            <a:r>
              <a:rPr lang="en-US" sz="2800" dirty="0" err="1"/>
              <a:t>Colours</a:t>
            </a:r>
            <a:endParaRPr lang="en-US" sz="2800" dirty="0" smtClean="0"/>
          </a:p>
          <a:p>
            <a:r>
              <a:rPr lang="en-US" sz="2800" dirty="0" smtClean="0"/>
              <a:t>No shorts nor mini-skirts</a:t>
            </a:r>
          </a:p>
          <a:p>
            <a:r>
              <a:rPr lang="en-US" sz="2800" dirty="0" smtClean="0"/>
              <a:t>No sandals nor slippers</a:t>
            </a:r>
          </a:p>
          <a:p>
            <a:r>
              <a:rPr lang="en-US" sz="2800" dirty="0" smtClean="0"/>
              <a:t>Dress conservatively and decently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Voter Dress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Polling Centre (School)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16</a:t>
            </a:fld>
            <a:endParaRPr lang="en-US"/>
          </a:p>
        </p:txBody>
      </p:sp>
      <p:sp>
        <p:nvSpPr>
          <p:cNvPr id="10" name="Content Placeholder 17"/>
          <p:cNvSpPr>
            <a:spLocks noGrp="1"/>
          </p:cNvSpPr>
          <p:nvPr>
            <p:ph sz="half" idx="14"/>
          </p:nvPr>
        </p:nvSpPr>
        <p:spPr>
          <a:xfrm>
            <a:off x="779463" y="4487340"/>
            <a:ext cx="3657600" cy="60960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Saluran</a:t>
            </a:r>
            <a:r>
              <a:rPr lang="en-US" dirty="0">
                <a:solidFill>
                  <a:schemeClr val="tx1"/>
                </a:solidFill>
              </a:rPr>
              <a:t>/Stream in classrooms</a:t>
            </a:r>
            <a:endParaRPr lang="en-MY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16"/>
          <p:cNvSpPr>
            <a:spLocks noGrp="1"/>
          </p:cNvSpPr>
          <p:nvPr>
            <p:ph sz="half" idx="13"/>
          </p:nvPr>
        </p:nvSpPr>
        <p:spPr>
          <a:xfrm>
            <a:off x="5638801" y="4487339"/>
            <a:ext cx="1676400" cy="417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chemeClr val="tx1"/>
                </a:solidFill>
              </a:rPr>
              <a:t>Barung</a:t>
            </a:r>
            <a:r>
              <a:rPr lang="en-US" dirty="0">
                <a:solidFill>
                  <a:schemeClr val="tx1"/>
                </a:solidFill>
              </a:rPr>
              <a:t>  SPR</a:t>
            </a:r>
            <a:endParaRPr lang="en-MY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34000" y="2531536"/>
            <a:ext cx="2286000" cy="1905000"/>
            <a:chOff x="5334000" y="2667000"/>
            <a:chExt cx="2286000" cy="1905000"/>
          </a:xfrm>
        </p:grpSpPr>
        <p:sp>
          <p:nvSpPr>
            <p:cNvPr id="15" name="Flowchart: Extract 5"/>
            <p:cNvSpPr/>
            <p:nvPr/>
          </p:nvSpPr>
          <p:spPr>
            <a:xfrm>
              <a:off x="5334000" y="2667000"/>
              <a:ext cx="2286000" cy="609600"/>
            </a:xfrm>
            <a:prstGeom prst="flowChartExtract">
              <a:avLst/>
            </a:prstGeom>
            <a:noFill/>
            <a:ln w="730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MY">
                <a:solidFill>
                  <a:srgbClr val="FFFFFF"/>
                </a:solidFill>
                <a:ea typeface="DejaVu LGC Sans"/>
                <a:cs typeface="DejaVu LGC San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38800" y="3276600"/>
              <a:ext cx="1676400" cy="1295400"/>
            </a:xfrm>
            <a:prstGeom prst="rect">
              <a:avLst/>
            </a:prstGeom>
            <a:noFill/>
            <a:ln w="984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MY" sz="1600" dirty="0">
                  <a:solidFill>
                    <a:schemeClr val="bg1"/>
                  </a:solidFill>
                  <a:ea typeface="DejaVu LGC Sans"/>
                  <a:cs typeface="DejaVu LGC Sans"/>
                </a:rPr>
                <a:t>2 SPR clerks + BA, one for each contesting candidate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14400" y="6038153"/>
            <a:ext cx="7772400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</a:rPr>
              <a:t>Max</a:t>
            </a:r>
            <a:r>
              <a:rPr lang="en-US" sz="2800" b="1" i="1" dirty="0" smtClean="0">
                <a:solidFill>
                  <a:srgbClr val="FFFFFF"/>
                </a:solidFill>
                <a:latin typeface="Calibri" pitchFamily="34" charset="0"/>
              </a:rPr>
              <a:t> 700 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</a:rPr>
              <a:t>Voters Per </a:t>
            </a:r>
            <a:r>
              <a:rPr lang="en-US" sz="2800" b="1" i="1" dirty="0" smtClean="0">
                <a:solidFill>
                  <a:srgbClr val="FFFFFF"/>
                </a:solidFill>
                <a:latin typeface="Calibri" pitchFamily="34" charset="0"/>
              </a:rPr>
              <a:t>Stream except stream 1: 350</a:t>
            </a:r>
            <a:endParaRPr lang="en-MY" sz="2800" b="1" i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467600" y="3588811"/>
            <a:ext cx="1219200" cy="1304928"/>
            <a:chOff x="7467600" y="3724275"/>
            <a:chExt cx="1219200" cy="1304928"/>
          </a:xfrm>
        </p:grpSpPr>
        <p:sp>
          <p:nvSpPr>
            <p:cNvPr id="19" name="Left Arrow 18"/>
            <p:cNvSpPr/>
            <p:nvPr/>
          </p:nvSpPr>
          <p:spPr>
            <a:xfrm>
              <a:off x="7467600" y="3962400"/>
              <a:ext cx="533400" cy="17303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DejaVu LGC Sans"/>
                <a:cs typeface="DejaVu LGC Sans"/>
              </a:endParaRPr>
            </a:p>
          </p:txBody>
        </p:sp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3724275"/>
              <a:ext cx="290513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8"/>
            <p:cNvSpPr txBox="1">
              <a:spLocks noChangeArrowheads="1"/>
            </p:cNvSpPr>
            <p:nvPr/>
          </p:nvSpPr>
          <p:spPr bwMode="auto">
            <a:xfrm>
              <a:off x="7848600" y="4659316"/>
              <a:ext cx="8382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C000"/>
                  </a:solidFill>
                </a:rPr>
                <a:t>Voters</a:t>
              </a:r>
              <a:endParaRPr lang="en-MY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43400" y="3522136"/>
            <a:ext cx="1143000" cy="1360491"/>
            <a:chOff x="4343400" y="3657600"/>
            <a:chExt cx="1143000" cy="1360491"/>
          </a:xfrm>
        </p:grpSpPr>
        <p:sp>
          <p:nvSpPr>
            <p:cNvPr id="23" name="Left Arrow 22"/>
            <p:cNvSpPr/>
            <p:nvPr/>
          </p:nvSpPr>
          <p:spPr>
            <a:xfrm>
              <a:off x="4343400" y="3962400"/>
              <a:ext cx="533400" cy="17303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DejaVu LGC Sans"/>
                <a:cs typeface="DejaVu LGC Sans"/>
              </a:endParaRPr>
            </a:p>
          </p:txBody>
        </p:sp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288" y="3657600"/>
              <a:ext cx="290512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4648200" y="4648203"/>
              <a:ext cx="838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LGC Sans"/>
                  <a:cs typeface="DejaVu LGC Sans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C000"/>
                  </a:solidFill>
                </a:rPr>
                <a:t>Voters</a:t>
              </a:r>
              <a:endParaRPr lang="en-MY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6" name="Group 7"/>
          <p:cNvGrpSpPr/>
          <p:nvPr/>
        </p:nvGrpSpPr>
        <p:grpSpPr>
          <a:xfrm>
            <a:off x="419100" y="1592795"/>
            <a:ext cx="3886200" cy="2819400"/>
            <a:chOff x="533400" y="1676400"/>
            <a:chExt cx="3886200" cy="2819400"/>
          </a:xfrm>
        </p:grpSpPr>
        <p:grpSp>
          <p:nvGrpSpPr>
            <p:cNvPr id="27" name="Group 17"/>
            <p:cNvGrpSpPr/>
            <p:nvPr/>
          </p:nvGrpSpPr>
          <p:grpSpPr>
            <a:xfrm>
              <a:off x="533400" y="1676400"/>
              <a:ext cx="3810000" cy="2667000"/>
              <a:chOff x="762000" y="1676400"/>
              <a:chExt cx="3810000" cy="2667000"/>
            </a:xfrm>
          </p:grpSpPr>
          <p:grpSp>
            <p:nvGrpSpPr>
              <p:cNvPr id="38" name="Group 31"/>
              <p:cNvGrpSpPr>
                <a:grpSpLocks/>
              </p:cNvGrpSpPr>
              <p:nvPr/>
            </p:nvGrpSpPr>
            <p:grpSpPr bwMode="auto">
              <a:xfrm>
                <a:off x="1600200" y="2590800"/>
                <a:ext cx="2133600" cy="1524000"/>
                <a:chOff x="1600200" y="2971800"/>
                <a:chExt cx="2133600" cy="1524000"/>
              </a:xfrm>
              <a:solidFill>
                <a:schemeClr val="bg1"/>
              </a:solidFill>
            </p:grpSpPr>
            <p:sp>
              <p:nvSpPr>
                <p:cNvPr id="4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1605622" y="2971800"/>
                  <a:ext cx="604178" cy="707886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>
                      <a:latin typeface="+mn-lt"/>
                    </a:rPr>
                    <a:t>6</a:t>
                  </a:r>
                </a:p>
              </p:txBody>
            </p:sp>
            <p:sp>
              <p:nvSpPr>
                <p:cNvPr id="4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2345334" y="2971800"/>
                  <a:ext cx="626466" cy="707886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>
                      <a:latin typeface="+mn-lt"/>
                    </a:rPr>
                    <a:t>5</a:t>
                  </a:r>
                </a:p>
              </p:txBody>
            </p:sp>
            <p:sp>
              <p:nvSpPr>
                <p:cNvPr id="4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107334" y="2971800"/>
                  <a:ext cx="626466" cy="707886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dirty="0">
                      <a:latin typeface="+mn-lt"/>
                    </a:rPr>
                    <a:t>4</a:t>
                  </a:r>
                </a:p>
              </p:txBody>
            </p:sp>
            <p:sp>
              <p:nvSpPr>
                <p:cNvPr id="4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600200" y="3787914"/>
                  <a:ext cx="604178" cy="707886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dirty="0">
                      <a:latin typeface="+mn-lt"/>
                    </a:rPr>
                    <a:t>3</a:t>
                  </a:r>
                </a:p>
              </p:txBody>
            </p:sp>
            <p:sp>
              <p:nvSpPr>
                <p:cNvPr id="4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2339912" y="3787914"/>
                  <a:ext cx="626466" cy="707886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>
                      <a:latin typeface="+mn-lt"/>
                    </a:rPr>
                    <a:t>2</a:t>
                  </a:r>
                </a:p>
              </p:txBody>
            </p:sp>
            <p:sp>
              <p:nvSpPr>
                <p:cNvPr id="47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3101912" y="3787914"/>
                  <a:ext cx="626466" cy="707886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>
                      <a:latin typeface="+mn-lt"/>
                    </a:rPr>
                    <a:t>1</a:t>
                  </a:r>
                </a:p>
              </p:txBody>
            </p:sp>
          </p:grpSp>
          <p:grpSp>
            <p:nvGrpSpPr>
              <p:cNvPr id="39" name="Group 30"/>
              <p:cNvGrpSpPr>
                <a:grpSpLocks/>
              </p:cNvGrpSpPr>
              <p:nvPr/>
            </p:nvGrpSpPr>
            <p:grpSpPr bwMode="auto">
              <a:xfrm>
                <a:off x="762000" y="1676400"/>
                <a:ext cx="3810000" cy="2667000"/>
                <a:chOff x="762000" y="2057400"/>
                <a:chExt cx="3810000" cy="2667000"/>
              </a:xfrm>
            </p:grpSpPr>
            <p:sp>
              <p:nvSpPr>
                <p:cNvPr id="40" name="Rectangle 39"/>
                <p:cNvSpPr/>
                <p:nvPr/>
              </p:nvSpPr>
              <p:spPr bwMode="auto">
                <a:xfrm>
                  <a:off x="1219200" y="2819400"/>
                  <a:ext cx="2895600" cy="190500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 bwMode="auto">
                <a:xfrm>
                  <a:off x="762000" y="2057400"/>
                  <a:ext cx="3810000" cy="762000"/>
                </a:xfrm>
                <a:prstGeom prst="triangl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8" name="Group 31"/>
            <p:cNvGrpSpPr>
              <a:grpSpLocks/>
            </p:cNvGrpSpPr>
            <p:nvPr/>
          </p:nvGrpSpPr>
          <p:grpSpPr bwMode="auto">
            <a:xfrm>
              <a:off x="1447800" y="2743200"/>
              <a:ext cx="2133600" cy="1524000"/>
              <a:chOff x="1600200" y="2971800"/>
              <a:chExt cx="2133600" cy="1524000"/>
            </a:xfrm>
            <a:solidFill>
              <a:schemeClr val="bg1"/>
            </a:solidFill>
          </p:grpSpPr>
          <p:sp>
            <p:nvSpPr>
              <p:cNvPr id="32" name="TextBox 21"/>
              <p:cNvSpPr txBox="1">
                <a:spLocks noChangeArrowheads="1"/>
              </p:cNvSpPr>
              <p:nvPr/>
            </p:nvSpPr>
            <p:spPr bwMode="auto">
              <a:xfrm>
                <a:off x="1605622" y="2971800"/>
                <a:ext cx="604178" cy="70788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solidFill>
                      <a:schemeClr val="tx1"/>
                    </a:solidFill>
                    <a:latin typeface="+mn-lt"/>
                  </a:rPr>
                  <a:t>6</a:t>
                </a:r>
              </a:p>
            </p:txBody>
          </p:sp>
          <p:sp>
            <p:nvSpPr>
              <p:cNvPr id="33" name="TextBox 22"/>
              <p:cNvSpPr txBox="1">
                <a:spLocks noChangeArrowheads="1"/>
              </p:cNvSpPr>
              <p:nvPr/>
            </p:nvSpPr>
            <p:spPr bwMode="auto">
              <a:xfrm>
                <a:off x="2345334" y="2971800"/>
                <a:ext cx="626466" cy="70788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>
                    <a:solidFill>
                      <a:schemeClr val="tx1"/>
                    </a:solidFill>
                    <a:latin typeface="+mn-lt"/>
                  </a:rPr>
                  <a:t>5</a:t>
                </a:r>
              </a:p>
            </p:txBody>
          </p:sp>
          <p:sp>
            <p:nvSpPr>
              <p:cNvPr id="34" name="TextBox 23"/>
              <p:cNvSpPr txBox="1">
                <a:spLocks noChangeArrowheads="1"/>
              </p:cNvSpPr>
              <p:nvPr/>
            </p:nvSpPr>
            <p:spPr bwMode="auto">
              <a:xfrm>
                <a:off x="3107334" y="2971800"/>
                <a:ext cx="626466" cy="70788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solidFill>
                      <a:schemeClr val="tx1"/>
                    </a:solidFill>
                    <a:latin typeface="+mn-lt"/>
                  </a:rPr>
                  <a:t>4</a:t>
                </a:r>
              </a:p>
            </p:txBody>
          </p:sp>
          <p:sp>
            <p:nvSpPr>
              <p:cNvPr id="35" name="TextBox 24"/>
              <p:cNvSpPr txBox="1">
                <a:spLocks noChangeArrowheads="1"/>
              </p:cNvSpPr>
              <p:nvPr/>
            </p:nvSpPr>
            <p:spPr bwMode="auto">
              <a:xfrm>
                <a:off x="1600200" y="3787914"/>
                <a:ext cx="604178" cy="70788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>
                    <a:solidFill>
                      <a:schemeClr val="tx1"/>
                    </a:solidFill>
                    <a:latin typeface="+mn-lt"/>
                  </a:rPr>
                  <a:t>3</a:t>
                </a:r>
              </a:p>
            </p:txBody>
          </p:sp>
          <p:sp>
            <p:nvSpPr>
              <p:cNvPr id="36" name="TextBox 25"/>
              <p:cNvSpPr txBox="1">
                <a:spLocks noChangeArrowheads="1"/>
              </p:cNvSpPr>
              <p:nvPr/>
            </p:nvSpPr>
            <p:spPr bwMode="auto">
              <a:xfrm>
                <a:off x="2339912" y="3787914"/>
                <a:ext cx="626466" cy="70788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solidFill>
                      <a:schemeClr val="tx1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37" name="TextBox 27"/>
              <p:cNvSpPr txBox="1">
                <a:spLocks noChangeArrowheads="1"/>
              </p:cNvSpPr>
              <p:nvPr/>
            </p:nvSpPr>
            <p:spPr bwMode="auto">
              <a:xfrm>
                <a:off x="3101912" y="3787914"/>
                <a:ext cx="626466" cy="70788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>
                    <a:solidFill>
                      <a:schemeClr val="tx1"/>
                    </a:solidFill>
                    <a:latin typeface="+mn-lt"/>
                  </a:rPr>
                  <a:t>1</a:t>
                </a:r>
              </a:p>
            </p:txBody>
          </p:sp>
        </p:grpSp>
        <p:grpSp>
          <p:nvGrpSpPr>
            <p:cNvPr id="29" name="Group 4"/>
            <p:cNvGrpSpPr/>
            <p:nvPr/>
          </p:nvGrpSpPr>
          <p:grpSpPr>
            <a:xfrm>
              <a:off x="609600" y="1828800"/>
              <a:ext cx="3810000" cy="2667000"/>
              <a:chOff x="876300" y="2168380"/>
              <a:chExt cx="3810000" cy="266700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1333500" y="2930380"/>
                <a:ext cx="2895600" cy="1905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noFill/>
                </a:endParaRPr>
              </a:p>
            </p:txBody>
          </p:sp>
          <p:sp>
            <p:nvSpPr>
              <p:cNvPr id="31" name="Isosceles Triangle 30"/>
              <p:cNvSpPr/>
              <p:nvPr/>
            </p:nvSpPr>
            <p:spPr bwMode="auto">
              <a:xfrm>
                <a:off x="876300" y="2168380"/>
                <a:ext cx="3810000" cy="762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589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Voting Flow in 2-door Polling Stream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795" name="Rectangle 3" descr="Newsprint"/>
          <p:cNvSpPr>
            <a:spLocks noChangeArrowheads="1"/>
          </p:cNvSpPr>
          <p:nvPr/>
        </p:nvSpPr>
        <p:spPr bwMode="auto">
          <a:xfrm>
            <a:off x="3537498" y="1350963"/>
            <a:ext cx="5486400" cy="5029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latin typeface="Corbel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535363" y="1330325"/>
            <a:ext cx="54864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9144000" y="1330325"/>
            <a:ext cx="0" cy="5029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348038" y="5230813"/>
            <a:ext cx="2809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3533775" y="2792413"/>
            <a:ext cx="1588" cy="2438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365500" y="6054725"/>
            <a:ext cx="280988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535363" y="6359525"/>
            <a:ext cx="54864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535363" y="6054725"/>
            <a:ext cx="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3535363" y="1330325"/>
            <a:ext cx="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394075" y="1939925"/>
            <a:ext cx="280988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394075" y="2778125"/>
            <a:ext cx="280988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981825" y="1558925"/>
            <a:ext cx="1757363" cy="382156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EC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Clerks</a:t>
            </a:r>
          </a:p>
        </p:txBody>
      </p:sp>
      <p:sp>
        <p:nvSpPr>
          <p:cNvPr id="33815" name="AutoShape 29"/>
          <p:cNvSpPr>
            <a:spLocks noChangeArrowheads="1"/>
          </p:cNvSpPr>
          <p:nvPr/>
        </p:nvSpPr>
        <p:spPr bwMode="auto">
          <a:xfrm>
            <a:off x="2832100" y="1406525"/>
            <a:ext cx="492125" cy="533400"/>
          </a:xfrm>
          <a:prstGeom prst="sun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rgbClr val="00FFFF"/>
              </a:solidFill>
              <a:latin typeface="Corbel" pitchFamily="34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748213" y="5902325"/>
            <a:ext cx="3859212" cy="377825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Presiding Officer (KTM)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512887" y="1802730"/>
            <a:ext cx="1319213" cy="292100"/>
          </a:xfrm>
          <a:prstGeom prst="rect">
            <a:avLst/>
          </a:prstGeom>
          <a:solidFill>
            <a:schemeClr val="tx1"/>
          </a:solidFill>
          <a:ln w="57150" cmpd="thickThin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DejaVu LGC Sans" charset="0"/>
                <a:cs typeface="Calibri" pitchFamily="34" charset="0"/>
              </a:rPr>
              <a:t>Police Officer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338763" y="2600325"/>
            <a:ext cx="1195387" cy="292100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34" charset="0"/>
              </a:rPr>
              <a:t>Ballot Boxes</a:t>
            </a:r>
          </a:p>
        </p:txBody>
      </p:sp>
      <p:cxnSp>
        <p:nvCxnSpPr>
          <p:cNvPr id="34" name="AutoShape 34"/>
          <p:cNvCxnSpPr>
            <a:cxnSpLocks noChangeShapeType="1"/>
          </p:cNvCxnSpPr>
          <p:nvPr/>
        </p:nvCxnSpPr>
        <p:spPr bwMode="auto">
          <a:xfrm flipV="1">
            <a:off x="1143000" y="1893888"/>
            <a:ext cx="4332288" cy="1535112"/>
          </a:xfrm>
          <a:prstGeom prst="curvedConnector3">
            <a:avLst>
              <a:gd name="adj1" fmla="val 34565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5"/>
          <p:cNvCxnSpPr>
            <a:cxnSpLocks noChangeShapeType="1"/>
            <a:stCxn id="37" idx="2"/>
            <a:endCxn id="38" idx="2"/>
          </p:cNvCxnSpPr>
          <p:nvPr/>
        </p:nvCxnSpPr>
        <p:spPr bwMode="auto">
          <a:xfrm rot="16200000" flipH="1">
            <a:off x="5961857" y="1635919"/>
            <a:ext cx="1587" cy="517525"/>
          </a:xfrm>
          <a:prstGeom prst="curvedConnector3">
            <a:avLst>
              <a:gd name="adj1" fmla="val 14395468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37"/>
          <p:cNvCxnSpPr>
            <a:cxnSpLocks noChangeShapeType="1"/>
            <a:stCxn id="38" idx="2"/>
            <a:endCxn id="39" idx="2"/>
          </p:cNvCxnSpPr>
          <p:nvPr/>
        </p:nvCxnSpPr>
        <p:spPr bwMode="auto">
          <a:xfrm rot="16200000" flipH="1">
            <a:off x="6489700" y="1625601"/>
            <a:ext cx="1587" cy="538162"/>
          </a:xfrm>
          <a:prstGeom prst="curvedConnector3">
            <a:avLst>
              <a:gd name="adj1" fmla="val 14395468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5549900" y="1544638"/>
            <a:ext cx="306388" cy="3492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5A6378"/>
                  </a:outerShdw>
                </a:effectLst>
                <a:latin typeface="Corbel" pitchFamily="34" charset="0"/>
              </a:rPr>
              <a:t>1</a:t>
            </a: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6067425" y="1544638"/>
            <a:ext cx="306388" cy="3492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5A6378"/>
                  </a:outerShdw>
                </a:effectLst>
                <a:latin typeface="Corbel" pitchFamily="34" charset="0"/>
              </a:rPr>
              <a:t>2</a:t>
            </a: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6605588" y="1544638"/>
            <a:ext cx="304800" cy="3492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5A6378"/>
                  </a:outerShdw>
                </a:effectLst>
                <a:latin typeface="Corbel" pitchFamily="34" charset="0"/>
              </a:rPr>
              <a:t>3</a:t>
            </a:r>
          </a:p>
        </p:txBody>
      </p:sp>
      <p:cxnSp>
        <p:nvCxnSpPr>
          <p:cNvPr id="40" name="AutoShape 41"/>
          <p:cNvCxnSpPr>
            <a:cxnSpLocks noChangeShapeType="1"/>
            <a:stCxn id="39" idx="2"/>
            <a:endCxn id="33808" idx="3"/>
          </p:cNvCxnSpPr>
          <p:nvPr/>
        </p:nvCxnSpPr>
        <p:spPr bwMode="auto">
          <a:xfrm rot="5400000">
            <a:off x="5118895" y="1615281"/>
            <a:ext cx="1360487" cy="1917701"/>
          </a:xfrm>
          <a:prstGeom prst="curvedConnector4">
            <a:avLst>
              <a:gd name="adj1" fmla="val 37398"/>
              <a:gd name="adj2" fmla="val 11192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2079625" y="3425825"/>
            <a:ext cx="1220788" cy="1134259"/>
          </a:xfrm>
          <a:prstGeom prst="rect">
            <a:avLst/>
          </a:prstGeom>
          <a:solidFill>
            <a:srgbClr val="F1D5D3"/>
          </a:solidFill>
          <a:ln w="57150" cmpd="thickThin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Polling stream room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algn="ctr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2 doors</a:t>
            </a: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3675063" y="2092325"/>
            <a:ext cx="842962" cy="376238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34" charset="0"/>
              </a:rPr>
              <a:t>Enter</a:t>
            </a:r>
          </a:p>
        </p:txBody>
      </p:sp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3619500" y="5292725"/>
            <a:ext cx="746125" cy="376238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34" charset="0"/>
              </a:rPr>
              <a:t>Exit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7534275" y="3148013"/>
            <a:ext cx="1457325" cy="1143000"/>
            <a:chOff x="3746500" y="3463925"/>
            <a:chExt cx="1457325" cy="1143000"/>
          </a:xfrm>
        </p:grpSpPr>
        <p:sp>
          <p:nvSpPr>
            <p:cNvPr id="33806" name="Rectangle 16" descr="Dark upward diagonal"/>
            <p:cNvSpPr>
              <a:spLocks noChangeArrowheads="1"/>
            </p:cNvSpPr>
            <p:nvPr/>
          </p:nvSpPr>
          <p:spPr bwMode="auto">
            <a:xfrm rot="5400000">
              <a:off x="3455988" y="3754437"/>
              <a:ext cx="1143000" cy="561975"/>
            </a:xfrm>
            <a:prstGeom prst="rect">
              <a:avLst/>
            </a:prstGeom>
            <a:pattFill prst="pct60">
              <a:fgClr>
                <a:schemeClr val="bg2"/>
              </a:fgClr>
              <a:bgClr>
                <a:srgbClr val="FCFED2"/>
              </a:bgClr>
            </a:pattFill>
            <a:ln w="38100" cmpd="thickThin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latin typeface="Corbel" pitchFamily="34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4195763" y="3768725"/>
              <a:ext cx="1008062" cy="603250"/>
            </a:xfrm>
            <a:prstGeom prst="rect">
              <a:avLst/>
            </a:prstGeom>
            <a:solidFill>
              <a:srgbClr val="00FFFF"/>
            </a:solidFill>
            <a:ln w="57150" cmpd="thickThin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US" b="1" dirty="0">
                  <a:solidFill>
                    <a:srgbClr val="A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Polling Agents</a:t>
              </a:r>
            </a:p>
          </p:txBody>
        </p:sp>
        <p:sp>
          <p:nvSpPr>
            <p:cNvPr id="46" name="Text Box 47"/>
            <p:cNvSpPr txBox="1">
              <a:spLocks noChangeArrowheads="1"/>
            </p:cNvSpPr>
            <p:nvPr/>
          </p:nvSpPr>
          <p:spPr bwMode="auto">
            <a:xfrm rot="-5400000">
              <a:off x="3846513" y="4051300"/>
              <a:ext cx="331788" cy="3762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9pPr>
            </a:lstStyle>
            <a:p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en-US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rbel" pitchFamily="34" charset="0"/>
                </a:rPr>
                <a:t>1</a:t>
              </a:r>
            </a:p>
          </p:txBody>
        </p:sp>
        <p:sp>
          <p:nvSpPr>
            <p:cNvPr id="47" name="Text Box 48"/>
            <p:cNvSpPr txBox="1">
              <a:spLocks noChangeArrowheads="1"/>
            </p:cNvSpPr>
            <p:nvPr/>
          </p:nvSpPr>
          <p:spPr bwMode="auto">
            <a:xfrm rot="-5400000">
              <a:off x="3846513" y="3643313"/>
              <a:ext cx="331787" cy="376237"/>
            </a:xfrm>
            <a:prstGeom prst="rect">
              <a:avLst/>
            </a:prstGeom>
            <a:solidFill>
              <a:srgbClr val="FF0066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LGC Sans"/>
                  <a:cs typeface="DejaVu LGC Sans"/>
                </a:defRPr>
              </a:lvl9pPr>
            </a:lstStyle>
            <a:p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en-US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rbel" pitchFamily="34" charset="0"/>
                </a:rPr>
                <a:t>2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04800" y="3124200"/>
            <a:ext cx="609600" cy="3124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EC </a:t>
            </a:r>
            <a:r>
              <a:rPr lang="en-US" dirty="0" err="1" smtClean="0">
                <a:solidFill>
                  <a:srgbClr val="FF0000"/>
                </a:solidFill>
              </a:rPr>
              <a:t>Barung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835" name="TextBox 3"/>
          <p:cNvSpPr txBox="1">
            <a:spLocks noChangeArrowheads="1"/>
          </p:cNvSpPr>
          <p:nvPr/>
        </p:nvSpPr>
        <p:spPr bwMode="auto">
          <a:xfrm>
            <a:off x="228600" y="1285875"/>
            <a:ext cx="1219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9pPr>
          </a:lstStyle>
          <a:p>
            <a:pPr eaLnBrk="1" hangingPunct="1"/>
            <a:r>
              <a:rPr lang="en-US" dirty="0" err="1">
                <a:solidFill>
                  <a:schemeClr val="tx1"/>
                </a:solidFill>
              </a:rPr>
              <a:t>Barung</a:t>
            </a:r>
            <a:r>
              <a:rPr lang="en-US" dirty="0">
                <a:solidFill>
                  <a:schemeClr val="tx1"/>
                </a:solidFill>
              </a:rPr>
              <a:t> – Situated outside the </a:t>
            </a:r>
            <a:r>
              <a:rPr lang="en-US" dirty="0" smtClean="0">
                <a:solidFill>
                  <a:schemeClr val="tx1"/>
                </a:solidFill>
              </a:rPr>
              <a:t>Stream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1"/>
          <p:cNvGrpSpPr/>
          <p:nvPr/>
        </p:nvGrpSpPr>
        <p:grpSpPr>
          <a:xfrm rot="10800000">
            <a:off x="4518025" y="2911475"/>
            <a:ext cx="673100" cy="1676400"/>
            <a:chOff x="7404100" y="2778125"/>
            <a:chExt cx="673100" cy="1676400"/>
          </a:xfrm>
        </p:grpSpPr>
        <p:sp>
          <p:nvSpPr>
            <p:cNvPr id="33807" name="Rectangle 21"/>
            <p:cNvSpPr>
              <a:spLocks noChangeArrowheads="1"/>
            </p:cNvSpPr>
            <p:nvPr/>
          </p:nvSpPr>
          <p:spPr bwMode="auto">
            <a:xfrm>
              <a:off x="7404100" y="2778125"/>
              <a:ext cx="350838" cy="685800"/>
            </a:xfrm>
            <a:prstGeom prst="rect">
              <a:avLst/>
            </a:prstGeom>
            <a:solidFill>
              <a:srgbClr val="FF66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latin typeface="Corbel" pitchFamily="34" charset="0"/>
              </a:endParaRPr>
            </a:p>
          </p:txBody>
        </p:sp>
        <p:sp>
          <p:nvSpPr>
            <p:cNvPr id="33808" name="Rectangle 22"/>
            <p:cNvSpPr>
              <a:spLocks noChangeArrowheads="1"/>
            </p:cNvSpPr>
            <p:nvPr/>
          </p:nvSpPr>
          <p:spPr bwMode="auto">
            <a:xfrm>
              <a:off x="7404100" y="3768725"/>
              <a:ext cx="350838" cy="685800"/>
            </a:xfrm>
            <a:prstGeom prst="rect">
              <a:avLst/>
            </a:prstGeom>
            <a:solidFill>
              <a:srgbClr val="FF66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latin typeface="Corbel" pitchFamily="34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7445375" y="4454525"/>
              <a:ext cx="6318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7404100" y="3768725"/>
              <a:ext cx="6318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7404100" y="3463925"/>
              <a:ext cx="6318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7404100" y="2778125"/>
              <a:ext cx="6318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7404100" y="2792413"/>
              <a:ext cx="350838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7404100" y="2792413"/>
              <a:ext cx="350838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Line 20"/>
            <p:cNvSpPr>
              <a:spLocks noChangeShapeType="1"/>
            </p:cNvSpPr>
            <p:nvPr/>
          </p:nvSpPr>
          <p:spPr bwMode="auto">
            <a:xfrm>
              <a:off x="7404100" y="3783013"/>
              <a:ext cx="350838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7404100" y="3783013"/>
              <a:ext cx="350838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cxnSp>
        <p:nvCxnSpPr>
          <p:cNvPr id="41" name="AutoShape 42"/>
          <p:cNvCxnSpPr>
            <a:cxnSpLocks noChangeShapeType="1"/>
          </p:cNvCxnSpPr>
          <p:nvPr/>
        </p:nvCxnSpPr>
        <p:spPr bwMode="auto">
          <a:xfrm flipV="1">
            <a:off x="4518025" y="3331767"/>
            <a:ext cx="1281113" cy="422671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43"/>
          <p:cNvCxnSpPr>
            <a:cxnSpLocks noChangeShapeType="1"/>
          </p:cNvCxnSpPr>
          <p:nvPr/>
        </p:nvCxnSpPr>
        <p:spPr bwMode="auto">
          <a:xfrm rot="5400000">
            <a:off x="3832225" y="3746500"/>
            <a:ext cx="1676400" cy="2286000"/>
          </a:xfrm>
          <a:prstGeom prst="curvedConnector2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3684162" y="4613370"/>
            <a:ext cx="2406650" cy="324191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34" charset="0"/>
              </a:rPr>
              <a:t>Polling Booths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 pitchFamily="34" charset="0"/>
            </a:endParaRPr>
          </a:p>
        </p:txBody>
      </p:sp>
      <p:sp>
        <p:nvSpPr>
          <p:cNvPr id="97" name="Text Box 40"/>
          <p:cNvSpPr txBox="1">
            <a:spLocks noChangeArrowheads="1"/>
          </p:cNvSpPr>
          <p:nvPr/>
        </p:nvSpPr>
        <p:spPr bwMode="auto">
          <a:xfrm>
            <a:off x="6829425" y="3226844"/>
            <a:ext cx="304800" cy="3492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5A6378"/>
                  </a:outerShdw>
                </a:effectLst>
                <a:latin typeface="Corbel" pitchFamily="34" charset="0"/>
              </a:rPr>
              <a:t>4</a:t>
            </a:r>
          </a:p>
        </p:txBody>
      </p:sp>
      <p:pic>
        <p:nvPicPr>
          <p:cNvPr id="54" name="Picture 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103" y="3228379"/>
            <a:ext cx="10318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1" descr="C:\Users\Toshiba\AppData\Local\Microsoft\Windows\Temporary Internet Files\Content.IE5\AY339V1U\MC900199107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92763" y="4771941"/>
            <a:ext cx="141763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4368" y="2612080"/>
            <a:ext cx="5315993" cy="4016293"/>
          </a:xfrm>
        </p:spPr>
        <p:txBody>
          <a:bodyPr>
            <a:normAutofit fontScale="77500" lnSpcReduction="20000"/>
          </a:bodyPr>
          <a:lstStyle/>
          <a:p>
            <a:pPr marL="268288" lvl="0" indent="-268288">
              <a:buFont typeface="+mj-lt"/>
              <a:buAutoNum type="arabicPeriod"/>
            </a:pPr>
            <a:r>
              <a:rPr lang="en-US" b="1" dirty="0" smtClean="0"/>
              <a:t>Voter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enters </a:t>
            </a:r>
            <a:r>
              <a:rPr lang="en-US" dirty="0">
                <a:solidFill>
                  <a:schemeClr val="tx1"/>
                </a:solidFill>
              </a:rPr>
              <a:t>Polling Stream &amp; goes to EC Clerk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</a:p>
          <a:p>
            <a:pPr marL="268288" lvl="0" indent="-268288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EC </a:t>
            </a:r>
            <a:r>
              <a:rPr lang="en-US" b="1" dirty="0">
                <a:solidFill>
                  <a:schemeClr val="tx1"/>
                </a:solidFill>
              </a:rPr>
              <a:t>Clerk 1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Checks </a:t>
            </a:r>
            <a:r>
              <a:rPr lang="en-US" dirty="0">
                <a:solidFill>
                  <a:schemeClr val="tx1"/>
                </a:solidFill>
              </a:rPr>
              <a:t>Voter’s </a:t>
            </a:r>
            <a:r>
              <a:rPr lang="en-US" dirty="0" smtClean="0">
                <a:solidFill>
                  <a:schemeClr val="tx1"/>
                </a:solidFill>
              </a:rPr>
              <a:t>hands, verify </a:t>
            </a:r>
            <a:r>
              <a:rPr lang="en-US" dirty="0">
                <a:solidFill>
                  <a:schemeClr val="tx1"/>
                </a:solidFill>
              </a:rPr>
              <a:t>the Voter’s </a:t>
            </a:r>
            <a:r>
              <a:rPr lang="en-US" dirty="0" err="1">
                <a:solidFill>
                  <a:schemeClr val="tx1"/>
                </a:solidFill>
              </a:rPr>
              <a:t>MyKad</a:t>
            </a:r>
            <a:r>
              <a:rPr lang="en-US" dirty="0">
                <a:solidFill>
                  <a:schemeClr val="tx1"/>
                </a:solidFill>
              </a:rPr>
              <a:t> &amp; make face identification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Reads </a:t>
            </a:r>
            <a:r>
              <a:rPr lang="en-US" dirty="0">
                <a:solidFill>
                  <a:schemeClr val="tx1"/>
                </a:solidFill>
              </a:rPr>
              <a:t>out Voter’s Serial number &amp; </a:t>
            </a:r>
            <a:r>
              <a:rPr lang="en-US" dirty="0" err="1">
                <a:solidFill>
                  <a:schemeClr val="tx1"/>
                </a:solidFill>
              </a:rPr>
              <a:t>MyKad</a:t>
            </a:r>
            <a:r>
              <a:rPr lang="en-US" dirty="0">
                <a:solidFill>
                  <a:schemeClr val="tx1"/>
                </a:solidFill>
              </a:rPr>
              <a:t> number &amp; name</a:t>
            </a:r>
          </a:p>
          <a:p>
            <a:pPr marL="268288" lvl="0" indent="-268288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EC Clerk </a:t>
            </a:r>
            <a:r>
              <a:rPr lang="en-US" b="1" dirty="0" smtClean="0">
                <a:solidFill>
                  <a:schemeClr val="tx1"/>
                </a:solidFill>
              </a:rPr>
              <a:t>2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Mark </a:t>
            </a:r>
            <a:r>
              <a:rPr lang="en-US" dirty="0">
                <a:solidFill>
                  <a:schemeClr val="tx1"/>
                </a:solidFill>
              </a:rPr>
              <a:t>Voter’s left index finger with indelible </a:t>
            </a:r>
            <a:r>
              <a:rPr lang="en-US" dirty="0" smtClean="0">
                <a:solidFill>
                  <a:schemeClr val="tx1"/>
                </a:solidFill>
              </a:rPr>
              <a:t>ink</a:t>
            </a:r>
          </a:p>
          <a:p>
            <a:pPr marL="268288" lvl="0" indent="-268288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EC </a:t>
            </a:r>
            <a:r>
              <a:rPr lang="en-US" b="1" dirty="0">
                <a:solidFill>
                  <a:schemeClr val="tx1"/>
                </a:solidFill>
              </a:rPr>
              <a:t>Clerk </a:t>
            </a:r>
            <a:r>
              <a:rPr lang="en-US" b="1" dirty="0" smtClean="0">
                <a:solidFill>
                  <a:schemeClr val="tx1"/>
                </a:solidFill>
              </a:rPr>
              <a:t>3 </a:t>
            </a:r>
            <a:r>
              <a:rPr lang="en-US" dirty="0">
                <a:solidFill>
                  <a:schemeClr val="bg1"/>
                </a:solidFill>
              </a:rPr>
              <a:t>Stamp Ballot Paper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Stamps and tears </a:t>
            </a:r>
            <a:r>
              <a:rPr lang="en-US" dirty="0">
                <a:solidFill>
                  <a:srgbClr val="000000"/>
                </a:solidFill>
              </a:rPr>
              <a:t>Ballot Paper from ballot book 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Folds </a:t>
            </a:r>
            <a:r>
              <a:rPr lang="en-US" dirty="0">
                <a:solidFill>
                  <a:srgbClr val="000000"/>
                </a:solidFill>
              </a:rPr>
              <a:t>and hands Ballot Paper over to Voter</a:t>
            </a:r>
          </a:p>
          <a:p>
            <a:pPr marL="268288" indent="-268288">
              <a:buFont typeface="+mj-lt"/>
              <a:buAutoNum type="arabicPeriod"/>
            </a:pPr>
            <a:r>
              <a:rPr lang="en-US" b="1" dirty="0"/>
              <a:t>Voter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000000"/>
                </a:solidFill>
              </a:rPr>
              <a:t>Goes to Polling Booth to mark Ballot Paper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Drops </a:t>
            </a:r>
            <a:r>
              <a:rPr lang="en-US" dirty="0">
                <a:solidFill>
                  <a:srgbClr val="000000"/>
                </a:solidFill>
              </a:rPr>
              <a:t>Ballot Paper into Ballot Box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Voter </a:t>
            </a:r>
            <a:r>
              <a:rPr lang="en-US" dirty="0">
                <a:solidFill>
                  <a:srgbClr val="000000"/>
                </a:solidFill>
              </a:rPr>
              <a:t>leaves the Polling </a:t>
            </a:r>
            <a:r>
              <a:rPr lang="en-US" dirty="0" smtClean="0">
                <a:solidFill>
                  <a:srgbClr val="000000"/>
                </a:solidFill>
              </a:rPr>
              <a:t>Stream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in the Polling Stream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0" y="1994554"/>
            <a:ext cx="3285856" cy="4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2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9pPr>
          </a:lstStyle>
          <a:p>
            <a:pPr eaLnBrk="1" hangingPunct="1"/>
            <a:fld id="{0F140E0C-69C9-4C07-998A-F7931EC09672}" type="slidenum">
              <a:rPr lang="en-GB">
                <a:solidFill>
                  <a:srgbClr val="FFFFFF"/>
                </a:solidFill>
              </a:rPr>
              <a:pPr eaLnBrk="1" hangingPunct="1"/>
              <a:t>19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0504"/>
            <a:ext cx="8229600" cy="1252728"/>
          </a:xfrm>
        </p:spPr>
        <p:txBody>
          <a:bodyPr/>
          <a:lstStyle/>
          <a:p>
            <a:r>
              <a:rPr lang="en-US" dirty="0" smtClean="0"/>
              <a:t>Clerk 1: Electoral Roll</a:t>
            </a:r>
            <a:endParaRPr lang="en-US" dirty="0"/>
          </a:p>
        </p:txBody>
      </p:sp>
      <p:pic>
        <p:nvPicPr>
          <p:cNvPr id="36867" name="Picture 2" descr="G:\SPR.Voter.Roll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2403" r="2179" b="53819"/>
          <a:stretch>
            <a:fillRect/>
          </a:stretch>
        </p:blipFill>
        <p:spPr bwMode="auto">
          <a:xfrm>
            <a:off x="234950" y="762000"/>
            <a:ext cx="8756650" cy="60833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04800" y="9144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Voter Number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23143" y="2058772"/>
            <a:ext cx="1139665" cy="1212914"/>
            <a:chOff x="3716667" y="840117"/>
            <a:chExt cx="1139665" cy="1212914"/>
          </a:xfrm>
        </p:grpSpPr>
        <p:sp>
          <p:nvSpPr>
            <p:cNvPr id="13" name="TextBox 12"/>
            <p:cNvSpPr txBox="1"/>
            <p:nvPr/>
          </p:nvSpPr>
          <p:spPr>
            <a:xfrm>
              <a:off x="4071773" y="840117"/>
              <a:ext cx="414496" cy="584776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entury Gothic"/>
                  <a:cs typeface="Century Gothic"/>
                </a:rPr>
                <a:t>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3716667" y="1759940"/>
              <a:ext cx="1139665" cy="293091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 cmpd="sng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4292976" y="1409622"/>
              <a:ext cx="0" cy="337758"/>
            </a:xfrm>
            <a:prstGeom prst="line">
              <a:avLst/>
            </a:prstGeom>
            <a:ln w="38100" cmpd="sng">
              <a:headEnd type="non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899416" y="938135"/>
            <a:ext cx="795435" cy="1184920"/>
            <a:chOff x="7940381" y="153524"/>
            <a:chExt cx="795435" cy="1184920"/>
          </a:xfrm>
        </p:grpSpPr>
        <p:sp>
          <p:nvSpPr>
            <p:cNvPr id="17" name="TextBox 16"/>
            <p:cNvSpPr txBox="1"/>
            <p:nvPr/>
          </p:nvSpPr>
          <p:spPr>
            <a:xfrm>
              <a:off x="8131598" y="753668"/>
              <a:ext cx="414496" cy="584776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FF"/>
                  </a:solidFill>
                  <a:latin typeface="Century Gothic"/>
                  <a:cs typeface="Century Gothic"/>
                </a:rPr>
                <a:t>1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940381" y="153524"/>
              <a:ext cx="795435" cy="643410"/>
              <a:chOff x="7940381" y="153524"/>
              <a:chExt cx="795435" cy="64341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940381" y="153524"/>
                <a:ext cx="795435" cy="293091"/>
              </a:xfrm>
              <a:prstGeom prst="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 cmpd="sng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8313013" y="459176"/>
                <a:ext cx="0" cy="337758"/>
              </a:xfrm>
              <a:prstGeom prst="line">
                <a:avLst/>
              </a:prstGeom>
              <a:ln w="38100" cmpd="sng">
                <a:headEnd type="non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1556716" y="2016288"/>
            <a:ext cx="1113329" cy="1223977"/>
            <a:chOff x="1556716" y="829054"/>
            <a:chExt cx="1113329" cy="1223977"/>
          </a:xfrm>
        </p:grpSpPr>
        <p:sp>
          <p:nvSpPr>
            <p:cNvPr id="22" name="TextBox 21"/>
            <p:cNvSpPr txBox="1"/>
            <p:nvPr/>
          </p:nvSpPr>
          <p:spPr>
            <a:xfrm>
              <a:off x="2090166" y="829054"/>
              <a:ext cx="414496" cy="584776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  <a:latin typeface="Century Gothic"/>
                  <a:cs typeface="Century Gothic"/>
                </a:rPr>
                <a:t>3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 rot="10800000">
              <a:off x="1556716" y="1398559"/>
              <a:ext cx="1113329" cy="654472"/>
              <a:chOff x="7940382" y="142462"/>
              <a:chExt cx="1113329" cy="65447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7940382" y="142462"/>
                <a:ext cx="1113329" cy="304156"/>
              </a:xfrm>
              <a:prstGeom prst="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 cmpd="sng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8313013" y="459176"/>
                <a:ext cx="0" cy="337758"/>
              </a:xfrm>
              <a:prstGeom prst="line">
                <a:avLst/>
              </a:prstGeom>
              <a:ln w="38100" cmpd="sng">
                <a:headEnd type="non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193639" y="2068005"/>
            <a:ext cx="795435" cy="1212915"/>
            <a:chOff x="201118" y="827474"/>
            <a:chExt cx="795435" cy="1212915"/>
          </a:xfrm>
        </p:grpSpPr>
        <p:sp>
          <p:nvSpPr>
            <p:cNvPr id="27" name="TextBox 26"/>
            <p:cNvSpPr txBox="1"/>
            <p:nvPr/>
          </p:nvSpPr>
          <p:spPr>
            <a:xfrm>
              <a:off x="416673" y="827474"/>
              <a:ext cx="414496" cy="584776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  <a:latin typeface="Century Gothic"/>
                  <a:cs typeface="Century Gothic"/>
                </a:rPr>
                <a:t>2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 rot="10800000">
              <a:off x="201118" y="1396979"/>
              <a:ext cx="795435" cy="643410"/>
              <a:chOff x="7940381" y="153524"/>
              <a:chExt cx="795435" cy="64341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940381" y="153524"/>
                <a:ext cx="795435" cy="293091"/>
              </a:xfrm>
              <a:prstGeom prst="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 cmpd="sng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8313013" y="459176"/>
                <a:ext cx="0" cy="337758"/>
              </a:xfrm>
              <a:prstGeom prst="line">
                <a:avLst/>
              </a:prstGeom>
              <a:ln w="38100" cmpd="sng">
                <a:headEnd type="non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1" name="Straight Connector 30"/>
          <p:cNvCxnSpPr/>
          <p:nvPr/>
        </p:nvCxnSpPr>
        <p:spPr>
          <a:xfrm flipH="1">
            <a:off x="457200" y="5261907"/>
            <a:ext cx="57534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50528" y="5057952"/>
            <a:ext cx="396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PP</a:t>
            </a:r>
          </a:p>
        </p:txBody>
      </p:sp>
    </p:spTree>
    <p:extLst>
      <p:ext uri="{BB962C8B-B14F-4D97-AF65-F5344CB8AC3E}">
        <p14:creationId xmlns:p14="http://schemas.microsoft.com/office/powerpoint/2010/main" val="33447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546302"/>
            <a:ext cx="3929412" cy="404076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How the new Electoral Boundaries affect </a:t>
            </a:r>
            <a:r>
              <a:rPr lang="en-US" dirty="0" smtClean="0"/>
              <a:t>you</a:t>
            </a:r>
            <a:r>
              <a:rPr lang="en-US" dirty="0"/>
              <a:t>?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do YOU need to do to ensure your vote is properly </a:t>
            </a:r>
            <a:r>
              <a:rPr lang="en-US" dirty="0" smtClean="0"/>
              <a:t>counted?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Where do I go if I want to </a:t>
            </a:r>
            <a:r>
              <a:rPr lang="en-US" dirty="0" smtClean="0"/>
              <a:t>help in </a:t>
            </a:r>
            <a:r>
              <a:rPr lang="en-US" dirty="0"/>
              <a:t>the Elections?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will cover today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480" y="3215369"/>
            <a:ext cx="4217488" cy="328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Clerk 2: Mark Finger with </a:t>
            </a:r>
            <a:r>
              <a:rPr lang="en-US" dirty="0">
                <a:solidFill>
                  <a:schemeClr val="bg1"/>
                </a:solidFill>
              </a:rPr>
              <a:t>Indelible Ink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63363"/>
            <a:ext cx="3611984" cy="4932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069184" y="3209444"/>
            <a:ext cx="5408298" cy="3617529"/>
            <a:chOff x="947798" y="2207632"/>
            <a:chExt cx="8808595" cy="5891936"/>
          </a:xfrm>
        </p:grpSpPr>
        <p:sp>
          <p:nvSpPr>
            <p:cNvPr id="12" name="Right Brace 11"/>
            <p:cNvSpPr/>
            <p:nvPr/>
          </p:nvSpPr>
          <p:spPr>
            <a:xfrm rot="13391465">
              <a:off x="2664042" y="3146029"/>
              <a:ext cx="795429" cy="1654564"/>
            </a:xfrm>
            <a:prstGeom prst="rightBrace">
              <a:avLst>
                <a:gd name="adj1" fmla="val 0"/>
                <a:gd name="adj2" fmla="val 50000"/>
              </a:avLst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 sz="10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47798" y="2207632"/>
              <a:ext cx="8808595" cy="5891936"/>
              <a:chOff x="785565" y="2049464"/>
              <a:chExt cx="8808595" cy="5891936"/>
            </a:xfrm>
          </p:grpSpPr>
          <p:pic>
            <p:nvPicPr>
              <p:cNvPr id="24" name="Picture 2" descr="D:\SPR USE\BW ICON\ORANG BADAN\hand58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565" y="2049464"/>
                <a:ext cx="5770991" cy="5770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D:\SPR USE\BW ICON\ORANG BADAN\hand58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539826" y="2419759"/>
                <a:ext cx="6054334" cy="5521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3137706" y="5532692"/>
              <a:ext cx="4268741" cy="606292"/>
              <a:chOff x="2975473" y="5388172"/>
              <a:chExt cx="4268741" cy="60629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992778" y="5595154"/>
                <a:ext cx="1251436" cy="39931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bg1"/>
                    </a:solidFill>
                    <a:latin typeface="Franklin Gothic Medium Cond"/>
                    <a:cs typeface="Franklin Gothic Medium Cond"/>
                  </a:rPr>
                  <a:t>KANAN</a:t>
                </a:r>
                <a:endParaRPr lang="en-MY" sz="1100" b="1" dirty="0">
                  <a:solidFill>
                    <a:schemeClr val="bg1"/>
                  </a:solidFill>
                  <a:latin typeface="Franklin Gothic Medium Cond"/>
                  <a:cs typeface="Franklin Gothic Medium Cond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975473" y="5388172"/>
                <a:ext cx="1251436" cy="39931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bg1"/>
                    </a:solidFill>
                    <a:latin typeface="Franklin Gothic Medium Cond"/>
                    <a:cs typeface="Franklin Gothic Medium Cond"/>
                  </a:rPr>
                  <a:t>KIRI</a:t>
                </a:r>
                <a:endParaRPr lang="en-MY" sz="1100" b="1" dirty="0">
                  <a:solidFill>
                    <a:schemeClr val="bg1"/>
                  </a:solidFill>
                  <a:latin typeface="Franklin Gothic Medium Cond"/>
                  <a:cs typeface="Franklin Gothic Medium Cond"/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001187" y="4010584"/>
              <a:ext cx="338927" cy="4896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000"/>
            </a:p>
          </p:txBody>
        </p:sp>
        <p:sp>
          <p:nvSpPr>
            <p:cNvPr id="16" name="Oval 15"/>
            <p:cNvSpPr/>
            <p:nvPr/>
          </p:nvSpPr>
          <p:spPr>
            <a:xfrm>
              <a:off x="4310699" y="3569595"/>
              <a:ext cx="596873" cy="56638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  <a:endParaRPr lang="en-MY" sz="14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704321" y="3267517"/>
              <a:ext cx="596873" cy="56638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  <a:endParaRPr lang="en-MY" sz="14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752457" y="3928847"/>
              <a:ext cx="596873" cy="56638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  <a:endParaRPr lang="en-MY" sz="14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272915" y="3286404"/>
              <a:ext cx="596873" cy="56638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  <a:endParaRPr lang="en-MY" sz="14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ight Brace 19"/>
            <p:cNvSpPr/>
            <p:nvPr/>
          </p:nvSpPr>
          <p:spPr>
            <a:xfrm rot="18545670">
              <a:off x="7109863" y="3320400"/>
              <a:ext cx="795429" cy="1654564"/>
            </a:xfrm>
            <a:prstGeom prst="rightBrace">
              <a:avLst>
                <a:gd name="adj1" fmla="val 0"/>
                <a:gd name="adj2" fmla="val 50000"/>
              </a:avLst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 sz="1000"/>
            </a:p>
          </p:txBody>
        </p:sp>
        <p:sp>
          <p:nvSpPr>
            <p:cNvPr id="21" name="Oval 20"/>
            <p:cNvSpPr/>
            <p:nvPr/>
          </p:nvSpPr>
          <p:spPr>
            <a:xfrm>
              <a:off x="5030915" y="4143364"/>
              <a:ext cx="596873" cy="56638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  <a:endParaRPr lang="en-MY" sz="14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2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00 toshiba desktop 2011\PACA\Borang, Panduan SPR &amp; Election Strategies\borang-borang yang diisi\Borang 9 Contoh Kertas Undi PKR vs 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14018" r="1256"/>
          <a:stretch>
            <a:fillRect/>
          </a:stretch>
        </p:blipFill>
        <p:spPr bwMode="auto">
          <a:xfrm>
            <a:off x="152400" y="1981200"/>
            <a:ext cx="8839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1600200" y="1371597"/>
            <a:ext cx="2514600" cy="66838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MY" sz="2000" b="1" dirty="0" smtClean="0">
                <a:latin typeface="DejaVu LGC Sans"/>
              </a:rPr>
              <a:t>SPR Clerk 3 Will Tear </a:t>
            </a:r>
            <a:r>
              <a:rPr lang="en-MY" sz="2000" b="1" dirty="0">
                <a:latin typeface="DejaVu LGC Sans"/>
              </a:rPr>
              <a:t>Here!</a:t>
            </a:r>
          </a:p>
        </p:txBody>
      </p:sp>
      <p:sp>
        <p:nvSpPr>
          <p:cNvPr id="60423" name="Line 10"/>
          <p:cNvSpPr>
            <a:spLocks noChangeShapeType="1"/>
          </p:cNvSpPr>
          <p:nvPr/>
        </p:nvSpPr>
        <p:spPr bwMode="auto">
          <a:xfrm flipH="1">
            <a:off x="2133600" y="2040464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4" name="TextBox 3"/>
          <p:cNvSpPr txBox="1"/>
          <p:nvPr/>
        </p:nvSpPr>
        <p:spPr>
          <a:xfrm>
            <a:off x="2442949" y="3941359"/>
            <a:ext cx="468573" cy="499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3" descr="IMG_0247.JPG"/>
          <p:cNvPicPr>
            <a:picLocks noChangeAspect="1"/>
          </p:cNvPicPr>
          <p:nvPr/>
        </p:nvPicPr>
        <p:blipFill>
          <a:blip r:embed="rId3"/>
          <a:srcRect l="6276" t="7845" r="3112" b="5512"/>
          <a:stretch>
            <a:fillRect/>
          </a:stretch>
        </p:blipFill>
        <p:spPr>
          <a:xfrm>
            <a:off x="1600200" y="3641020"/>
            <a:ext cx="1065041" cy="10545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jaVu LGC Sans"/>
              </a:rPr>
              <a:t>Clerk 3: Ballot </a:t>
            </a:r>
            <a:r>
              <a:rPr lang="en-US" dirty="0">
                <a:latin typeface="DejaVu LGC Sans"/>
              </a:rPr>
              <a:t>Paper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273524"/>
            <a:ext cx="8382000" cy="136434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A voter will be issued </a:t>
            </a:r>
            <a:r>
              <a:rPr lang="en-US" u="sng" dirty="0">
                <a:solidFill>
                  <a:srgbClr val="000000"/>
                </a:solidFill>
              </a:rPr>
              <a:t>TWO</a:t>
            </a:r>
            <a:r>
              <a:rPr lang="en-US" dirty="0">
                <a:solidFill>
                  <a:srgbClr val="000000"/>
                </a:solidFill>
              </a:rPr>
              <a:t> ballot papers as follows: </a:t>
            </a:r>
          </a:p>
          <a:p>
            <a:pPr>
              <a:lnSpc>
                <a:spcPct val="93000"/>
              </a:lnSpc>
              <a:buClr>
                <a:srgbClr val="FFFF00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1 ballot paper for Parliament (MP); </a:t>
            </a:r>
          </a:p>
          <a:p>
            <a:pPr>
              <a:lnSpc>
                <a:spcPct val="93000"/>
              </a:lnSpc>
              <a:buClr>
                <a:srgbClr val="FFFF00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1 ballot paper for </a:t>
            </a:r>
            <a:r>
              <a:rPr lang="en-US" dirty="0" err="1">
                <a:solidFill>
                  <a:srgbClr val="000000"/>
                </a:solidFill>
              </a:rPr>
              <a:t>Dewan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Undangan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Negeri</a:t>
            </a:r>
            <a:r>
              <a:rPr lang="en-US" dirty="0">
                <a:solidFill>
                  <a:srgbClr val="000000"/>
                </a:solidFill>
              </a:rPr>
              <a:t> OR State Assembly</a:t>
            </a:r>
          </a:p>
          <a:p>
            <a:pPr marL="0" indent="0">
              <a:lnSpc>
                <a:spcPct val="93000"/>
              </a:lnSpc>
              <a:buClr>
                <a:srgbClr val="FFFF00"/>
              </a:buClr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A voter for Kuala </a:t>
            </a:r>
            <a:r>
              <a:rPr lang="en-US" dirty="0" smtClean="0">
                <a:solidFill>
                  <a:srgbClr val="000000"/>
                </a:solidFill>
              </a:rPr>
              <a:t>Lumpur </a:t>
            </a:r>
            <a:r>
              <a:rPr lang="en-US" dirty="0">
                <a:solidFill>
                  <a:srgbClr val="000000"/>
                </a:solidFill>
              </a:rPr>
              <a:t>will receive ONLY </a:t>
            </a:r>
            <a:r>
              <a:rPr lang="en-US" b="1" dirty="0">
                <a:solidFill>
                  <a:srgbClr val="000000"/>
                </a:solidFill>
              </a:rPr>
              <a:t>ONE</a:t>
            </a:r>
            <a:r>
              <a:rPr lang="en-US" dirty="0">
                <a:solidFill>
                  <a:srgbClr val="000000"/>
                </a:solidFill>
              </a:rPr>
              <a:t> ballot paper for Parliament as there are NO State Seat in FTs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2667003"/>
            <a:ext cx="2447962" cy="3149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50118"/>
            <a:ext cx="6468533" cy="3636948"/>
          </a:xfrm>
        </p:spPr>
        <p:txBody>
          <a:bodyPr>
            <a:normAutofit/>
          </a:bodyPr>
          <a:lstStyle/>
          <a:p>
            <a:r>
              <a:rPr lang="en-MY" dirty="0">
                <a:latin typeface="Calibri" pitchFamily="34" charset="0"/>
              </a:rPr>
              <a:t>OKU means only those physically not able to vote by </a:t>
            </a:r>
            <a:r>
              <a:rPr lang="en-MY" dirty="0" smtClean="0">
                <a:latin typeface="Calibri" pitchFamily="34" charset="0"/>
              </a:rPr>
              <a:t>themselves</a:t>
            </a:r>
          </a:p>
          <a:p>
            <a:r>
              <a:rPr lang="en-MY" dirty="0" smtClean="0">
                <a:latin typeface="Calibri" pitchFamily="34" charset="0"/>
              </a:rPr>
              <a:t>May </a:t>
            </a:r>
            <a:r>
              <a:rPr lang="en-MY" dirty="0">
                <a:latin typeface="Calibri" pitchFamily="34" charset="0"/>
              </a:rPr>
              <a:t>be helped by Trusted Person nominated by </a:t>
            </a:r>
            <a:r>
              <a:rPr lang="en-MY" dirty="0" smtClean="0">
                <a:latin typeface="Calibri" pitchFamily="34" charset="0"/>
              </a:rPr>
              <a:t>Voter</a:t>
            </a:r>
            <a:endParaRPr lang="en-MY" dirty="0">
              <a:latin typeface="Calibri" pitchFamily="34" charset="0"/>
            </a:endParaRPr>
          </a:p>
          <a:p>
            <a:r>
              <a:rPr lang="en-MY" dirty="0" smtClean="0">
                <a:latin typeface="Calibri" pitchFamily="34" charset="0"/>
              </a:rPr>
              <a:t>Trusted </a:t>
            </a:r>
            <a:r>
              <a:rPr lang="en-MY" dirty="0">
                <a:latin typeface="Calibri" pitchFamily="34" charset="0"/>
              </a:rPr>
              <a:t>nominated person shall be </a:t>
            </a:r>
            <a:r>
              <a:rPr lang="en-MY" dirty="0" smtClean="0">
                <a:latin typeface="Calibri" pitchFamily="34" charset="0"/>
              </a:rPr>
              <a:t>citizen </a:t>
            </a:r>
            <a:r>
              <a:rPr lang="en-MY" dirty="0">
                <a:latin typeface="Calibri" pitchFamily="34" charset="0"/>
              </a:rPr>
              <a:t>and above 21 years old. Sign Form 10 </a:t>
            </a:r>
            <a:r>
              <a:rPr lang="en-MY" dirty="0" smtClean="0">
                <a:latin typeface="Calibri" pitchFamily="34" charset="0"/>
              </a:rPr>
              <a:t>(PO will </a:t>
            </a:r>
            <a:r>
              <a:rPr lang="en-MY" dirty="0">
                <a:latin typeface="Calibri" pitchFamily="34" charset="0"/>
              </a:rPr>
              <a:t>prepare the Form). </a:t>
            </a:r>
            <a:endParaRPr lang="en-MY" dirty="0" smtClean="0">
              <a:latin typeface="Calibri" pitchFamily="34" charset="0"/>
            </a:endParaRPr>
          </a:p>
          <a:p>
            <a:r>
              <a:rPr lang="en-MY" dirty="0" smtClean="0">
                <a:latin typeface="Calibri" pitchFamily="34" charset="0"/>
              </a:rPr>
              <a:t>If </a:t>
            </a:r>
            <a:r>
              <a:rPr lang="en-MY" dirty="0">
                <a:latin typeface="Calibri" pitchFamily="34" charset="0"/>
              </a:rPr>
              <a:t>no person is nominated by the OKU, </a:t>
            </a:r>
            <a:r>
              <a:rPr lang="en-MY" dirty="0" smtClean="0">
                <a:latin typeface="Calibri" pitchFamily="34" charset="0"/>
              </a:rPr>
              <a:t>PO is </a:t>
            </a:r>
            <a:r>
              <a:rPr lang="en-MY" dirty="0">
                <a:latin typeface="Calibri" pitchFamily="34" charset="0"/>
              </a:rPr>
              <a:t>authorised to mark the ballot </a:t>
            </a:r>
            <a:r>
              <a:rPr lang="en-MY" dirty="0" smtClean="0">
                <a:latin typeface="Calibri" pitchFamily="34" charset="0"/>
              </a:rPr>
              <a:t>paper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OKU/Blind Voters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39" y="1297672"/>
            <a:ext cx="2797174" cy="173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8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8668" y="1930400"/>
            <a:ext cx="3843866" cy="45314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To be issued by PO where ballot Paper is refused</a:t>
            </a:r>
          </a:p>
          <a:p>
            <a:pPr lvl="1"/>
            <a:r>
              <a:rPr lang="en-US" dirty="0" smtClean="0"/>
              <a:t>Voter refused to show finger</a:t>
            </a:r>
          </a:p>
          <a:p>
            <a:pPr lvl="1"/>
            <a:r>
              <a:rPr lang="en-US" dirty="0" smtClean="0"/>
              <a:t>Voter’s finger already marked</a:t>
            </a:r>
          </a:p>
          <a:p>
            <a:pPr lvl="1"/>
            <a:r>
              <a:rPr lang="en-US" dirty="0" smtClean="0"/>
              <a:t>Voter’s name on Electoral Roll already </a:t>
            </a:r>
            <a:r>
              <a:rPr lang="en-US" dirty="0" smtClean="0"/>
              <a:t>marked</a:t>
            </a:r>
          </a:p>
          <a:p>
            <a:pPr lvl="1"/>
            <a:r>
              <a:rPr lang="en-US" dirty="0"/>
              <a:t>Also, if Voter not on Electoral Roll, no adequate identification or name/</a:t>
            </a:r>
            <a:r>
              <a:rPr lang="en-US" dirty="0" err="1"/>
              <a:t>MyKad</a:t>
            </a:r>
            <a:r>
              <a:rPr lang="en-US" dirty="0"/>
              <a:t> differs from Electoral Roll </a:t>
            </a:r>
            <a:endParaRPr lang="en-US" dirty="0" smtClean="0"/>
          </a:p>
          <a:p>
            <a:r>
              <a:rPr lang="en-US" dirty="0" smtClean="0"/>
              <a:t>PO to fill in Form 10A in presence of witness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3153703" cy="179527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Form 10A</a:t>
            </a:r>
            <a:endParaRPr lang="en-US" dirty="0"/>
          </a:p>
        </p:txBody>
      </p:sp>
      <p:pic>
        <p:nvPicPr>
          <p:cNvPr id="4" name="Picture 3" descr="screen-capture-6.png"/>
          <p:cNvPicPr>
            <a:picLocks noChangeAspect="1"/>
          </p:cNvPicPr>
          <p:nvPr/>
        </p:nvPicPr>
        <p:blipFill>
          <a:blip r:embed="rId2"/>
          <a:srcRect l="12195" t="15826" r="34499" b="12757"/>
          <a:stretch>
            <a:fillRect/>
          </a:stretch>
        </p:blipFill>
        <p:spPr>
          <a:xfrm>
            <a:off x="3983429" y="268836"/>
            <a:ext cx="4993013" cy="63708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775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1876"/>
          <a:stretch/>
        </p:blipFill>
        <p:spPr>
          <a:xfrm>
            <a:off x="1431048" y="4427066"/>
            <a:ext cx="3327400" cy="2160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455333"/>
            <a:ext cx="7213605" cy="4006515"/>
          </a:xfrm>
        </p:spPr>
        <p:txBody>
          <a:bodyPr>
            <a:normAutofit/>
          </a:bodyPr>
          <a:lstStyle/>
          <a:p>
            <a:r>
              <a:rPr lang="en-US" dirty="0" smtClean="0"/>
              <a:t>If identity of Voter is doubtful, PO can fill in Form 11</a:t>
            </a:r>
          </a:p>
          <a:p>
            <a:r>
              <a:rPr lang="en-US" dirty="0" smtClean="0"/>
              <a:t>Form </a:t>
            </a:r>
            <a:r>
              <a:rPr lang="en-US" dirty="0" smtClean="0"/>
              <a:t>11</a:t>
            </a:r>
            <a:endParaRPr lang="en-US" dirty="0"/>
          </a:p>
          <a:p>
            <a:pPr lvl="1"/>
            <a:r>
              <a:rPr lang="en-US" dirty="0" smtClean="0"/>
              <a:t>Voter signs to declare that he/she is a Malaysian and a bona fide voter entitled to a Ballot Paper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Doubtful Identity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t="4344" r="6115" b="30300"/>
          <a:stretch>
            <a:fillRect/>
          </a:stretch>
        </p:blipFill>
        <p:spPr bwMode="auto">
          <a:xfrm>
            <a:off x="6360147" y="3768416"/>
            <a:ext cx="2596376" cy="303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709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your Ballot Papers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25196" y="2040317"/>
            <a:ext cx="1473649" cy="21223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Leave BLANK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Mark X HERE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907874"/>
          </a:xfrm>
        </p:spPr>
        <p:txBody>
          <a:bodyPr/>
          <a:lstStyle/>
          <a:p>
            <a:r>
              <a:rPr lang="en-US" dirty="0"/>
              <a:t>Just Mark your Ballot Paper with a clear </a:t>
            </a:r>
            <a:r>
              <a:rPr lang="en-US" b="1" dirty="0"/>
              <a:t>X</a:t>
            </a:r>
          </a:p>
          <a:p>
            <a:r>
              <a:rPr lang="en-US" dirty="0"/>
              <a:t>Don</a:t>
            </a:r>
            <a:r>
              <a:rPr lang="mr-IN" dirty="0"/>
              <a:t>’</a:t>
            </a:r>
            <a:r>
              <a:rPr lang="en-US" dirty="0"/>
              <a:t>t worry about the right </a:t>
            </a:r>
            <a:r>
              <a:rPr lang="en-US" dirty="0" smtClean="0"/>
              <a:t>way</a:t>
            </a:r>
          </a:p>
          <a:p>
            <a:pPr lvl="1"/>
            <a:r>
              <a:rPr lang="en-US" dirty="0" smtClean="0"/>
              <a:t>Too many media distractions</a:t>
            </a:r>
          </a:p>
          <a:p>
            <a:r>
              <a:rPr lang="en-US" dirty="0" smtClean="0"/>
              <a:t>Your Ballot will be accepted as long as the intention is clear 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2040316"/>
            <a:ext cx="2567999" cy="2122313"/>
          </a:xfrm>
          <a:prstGeom prst="rect">
            <a:avLst/>
          </a:prstGeom>
        </p:spPr>
      </p:pic>
      <p:pic>
        <p:nvPicPr>
          <p:cNvPr id="11" name="Picture 10" descr="841e8e55-c1af-4bb0-bb74-c732e6d918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38144"/>
            <a:ext cx="1336114" cy="2375314"/>
          </a:xfrm>
          <a:prstGeom prst="rect">
            <a:avLst/>
          </a:prstGeom>
        </p:spPr>
      </p:pic>
      <p:pic>
        <p:nvPicPr>
          <p:cNvPr id="12" name="Picture 11" descr="05c7a148-16a5-42a2-9a86-c4d25b3229b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34" y="4338144"/>
            <a:ext cx="2538870" cy="23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47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irregularities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Inform </a:t>
            </a:r>
            <a:r>
              <a:rPr lang="en-US" dirty="0" err="1" smtClean="0"/>
              <a:t>Pondok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outside voting station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right party </a:t>
            </a:r>
            <a:r>
              <a:rPr lang="en-US" dirty="0" smtClean="0"/>
              <a:t>of course</a:t>
            </a:r>
            <a:endParaRPr lang="en-US" dirty="0"/>
          </a:p>
          <a:p>
            <a:r>
              <a:rPr lang="en-US" dirty="0" smtClean="0"/>
              <a:t>If you have relative who will not be voting that day</a:t>
            </a:r>
          </a:p>
          <a:p>
            <a:pPr lvl="1"/>
            <a:r>
              <a:rPr lang="en-US" dirty="0" smtClean="0"/>
              <a:t>Inform with name &amp; IC number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Typical irregularity</a:t>
            </a:r>
          </a:p>
          <a:p>
            <a:r>
              <a:rPr lang="en-US" dirty="0" smtClean="0"/>
              <a:t>Writing/marking on ballot paper</a:t>
            </a:r>
          </a:p>
          <a:p>
            <a:r>
              <a:rPr lang="en-US" dirty="0" smtClean="0"/>
              <a:t>Ballot number/</a:t>
            </a:r>
            <a:r>
              <a:rPr lang="en-US" dirty="0" err="1" smtClean="0"/>
              <a:t>etc</a:t>
            </a:r>
            <a:r>
              <a:rPr lang="en-US" dirty="0" smtClean="0"/>
              <a:t> written down in electoral roll/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KTM over-zealous in assisting voter behind screen</a:t>
            </a:r>
          </a:p>
          <a:p>
            <a:r>
              <a:rPr lang="en-US" dirty="0" smtClean="0"/>
              <a:t>Anything you find suspicious or uncomfortable or unfair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09" y="5088466"/>
            <a:ext cx="17272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2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376" y="212957"/>
            <a:ext cx="2512984" cy="2759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Postal Voting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76655" y="2679191"/>
            <a:ext cx="3822192" cy="3755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Eligibility</a:t>
            </a:r>
          </a:p>
          <a:p>
            <a:r>
              <a:rPr lang="en-US" dirty="0" smtClean="0"/>
              <a:t>Must be registered as voter</a:t>
            </a:r>
          </a:p>
          <a:p>
            <a:pPr lvl="1"/>
            <a:r>
              <a:rPr lang="en-US" dirty="0" smtClean="0"/>
              <a:t>Name is on electoral roll in a constituency</a:t>
            </a:r>
          </a:p>
          <a:p>
            <a:r>
              <a:rPr lang="en-US" dirty="0" smtClean="0"/>
              <a:t>Available to</a:t>
            </a:r>
          </a:p>
          <a:p>
            <a:pPr lvl="1"/>
            <a:r>
              <a:rPr lang="en-US" dirty="0" smtClean="0"/>
              <a:t>Full </a:t>
            </a:r>
            <a:r>
              <a:rPr lang="en-US" dirty="0" smtClean="0"/>
              <a:t>time students overseas</a:t>
            </a:r>
          </a:p>
          <a:p>
            <a:pPr marL="809625" lvl="2" indent="-182563"/>
            <a:r>
              <a:rPr lang="en-US" dirty="0" smtClean="0"/>
              <a:t>Except in Singapore, </a:t>
            </a:r>
            <a:r>
              <a:rPr lang="en-US" dirty="0"/>
              <a:t>Brunei</a:t>
            </a:r>
            <a:r>
              <a:rPr lang="en-US" dirty="0" smtClean="0"/>
              <a:t>, South Thailand &amp; Kalimantan</a:t>
            </a:r>
          </a:p>
          <a:p>
            <a:pPr lvl="2"/>
            <a:r>
              <a:rPr lang="en-US" dirty="0" smtClean="0"/>
              <a:t>Been back to Malaysia for 30 days in the last 5 years</a:t>
            </a:r>
          </a:p>
          <a:p>
            <a:pPr lvl="1"/>
            <a:r>
              <a:rPr lang="en-US" dirty="0" smtClean="0"/>
              <a:t>And spouses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45152" y="2679191"/>
            <a:ext cx="3822192" cy="37554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Procedures</a:t>
            </a:r>
          </a:p>
          <a:p>
            <a:r>
              <a:rPr lang="en-US" dirty="0" smtClean="0"/>
              <a:t>Check date of registration and procedures at SPR website</a:t>
            </a:r>
          </a:p>
          <a:p>
            <a:r>
              <a:rPr lang="en-US" dirty="0" smtClean="0"/>
              <a:t>Request for postal vote</a:t>
            </a:r>
          </a:p>
          <a:p>
            <a:pPr lvl="1"/>
            <a:r>
              <a:rPr lang="en-US" dirty="0" smtClean="0"/>
              <a:t>Form A at SPR website</a:t>
            </a:r>
          </a:p>
          <a:p>
            <a:pPr lvl="1"/>
            <a:r>
              <a:rPr lang="en-US" dirty="0" smtClean="0"/>
              <a:t>With copy </a:t>
            </a:r>
            <a:r>
              <a:rPr lang="en-US" dirty="0" err="1" smtClean="0"/>
              <a:t>MyKad</a:t>
            </a:r>
            <a:r>
              <a:rPr lang="en-US" dirty="0" smtClean="0"/>
              <a:t>/passport</a:t>
            </a:r>
          </a:p>
          <a:p>
            <a:r>
              <a:rPr lang="en-US" dirty="0" smtClean="0"/>
              <a:t>Collect ballot paper from Embassy</a:t>
            </a:r>
          </a:p>
          <a:p>
            <a:pPr lvl="1"/>
            <a:r>
              <a:rPr lang="en-US" dirty="0" smtClean="0"/>
              <a:t>Ballot paper, Form 2, Envelope B inside Envelope A</a:t>
            </a:r>
          </a:p>
          <a:p>
            <a:r>
              <a:rPr lang="en-US" dirty="0" smtClean="0"/>
              <a:t>Deposit at embassy or post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248" y="1689959"/>
            <a:ext cx="1923904" cy="1275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39" y="223353"/>
            <a:ext cx="2539885" cy="16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0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Voter receives four items</a:t>
            </a:r>
          </a:p>
          <a:p>
            <a:pPr marL="0" indent="0">
              <a:buNone/>
            </a:pPr>
            <a:endParaRPr lang="en-US" dirty="0"/>
          </a:p>
          <a:p>
            <a:pPr marL="581343" lvl="2" indent="0">
              <a:buNone/>
            </a:pPr>
            <a:r>
              <a:rPr lang="en-US" dirty="0" smtClean="0"/>
              <a:t>Ballot </a:t>
            </a:r>
            <a:r>
              <a:rPr lang="en-US" dirty="0"/>
              <a:t>Paper(s</a:t>
            </a:r>
            <a:r>
              <a:rPr lang="en-US" dirty="0" smtClean="0"/>
              <a:t>)</a:t>
            </a:r>
          </a:p>
          <a:p>
            <a:pPr marL="581343" lvl="2" indent="0">
              <a:buNone/>
            </a:pPr>
            <a:endParaRPr lang="en-US" dirty="0" smtClean="0"/>
          </a:p>
          <a:p>
            <a:pPr marL="581343" lvl="2" indent="0">
              <a:buNone/>
            </a:pPr>
            <a:r>
              <a:rPr lang="en-US" dirty="0" smtClean="0"/>
              <a:t>Envelope A</a:t>
            </a:r>
          </a:p>
          <a:p>
            <a:pPr marL="581343" lvl="2" indent="0">
              <a:buNone/>
            </a:pPr>
            <a:endParaRPr lang="en-US" dirty="0"/>
          </a:p>
          <a:p>
            <a:pPr marL="581343" lvl="2" indent="0">
              <a:buNone/>
            </a:pPr>
            <a:r>
              <a:rPr lang="en-US" dirty="0" smtClean="0"/>
              <a:t>Form 2</a:t>
            </a:r>
            <a:endParaRPr lang="en-US" dirty="0"/>
          </a:p>
          <a:p>
            <a:pPr marL="581343" lvl="2" indent="0">
              <a:buNone/>
            </a:pPr>
            <a:endParaRPr lang="en-US" dirty="0" smtClean="0"/>
          </a:p>
          <a:p>
            <a:pPr marL="581343" lvl="2" indent="0">
              <a:buNone/>
            </a:pPr>
            <a:r>
              <a:rPr lang="en-US" dirty="0" smtClean="0"/>
              <a:t>Envelope B</a:t>
            </a:r>
          </a:p>
          <a:p>
            <a:pPr marL="581343" lvl="2" indent="0">
              <a:buNone/>
            </a:pPr>
            <a:endParaRPr lang="en-US" dirty="0"/>
          </a:p>
          <a:p>
            <a:pPr marL="581343" lvl="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Procedures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1" y="3974286"/>
            <a:ext cx="754715" cy="754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1" y="5582524"/>
            <a:ext cx="754715" cy="754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25" y="3301877"/>
            <a:ext cx="754715" cy="5660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25" y="4794719"/>
            <a:ext cx="754715" cy="656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502" y="3974286"/>
            <a:ext cx="1010982" cy="753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351" y="5583958"/>
            <a:ext cx="1010982" cy="75328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endCxn id="13" idx="1"/>
          </p:cNvCxnSpPr>
          <p:nvPr/>
        </p:nvCxnSpPr>
        <p:spPr>
          <a:xfrm flipV="1">
            <a:off x="2892685" y="4350927"/>
            <a:ext cx="1081817" cy="2314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1"/>
          </p:cNvCxnSpPr>
          <p:nvPr/>
        </p:nvCxnSpPr>
        <p:spPr>
          <a:xfrm>
            <a:off x="2892685" y="5960599"/>
            <a:ext cx="286966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13" idx="0"/>
          </p:cNvCxnSpPr>
          <p:nvPr/>
        </p:nvCxnSpPr>
        <p:spPr>
          <a:xfrm>
            <a:off x="3257210" y="3574508"/>
            <a:ext cx="1222783" cy="39977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14" idx="0"/>
          </p:cNvCxnSpPr>
          <p:nvPr/>
        </p:nvCxnSpPr>
        <p:spPr>
          <a:xfrm>
            <a:off x="4996637" y="4327789"/>
            <a:ext cx="1271205" cy="125616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3"/>
          </p:cNvCxnSpPr>
          <p:nvPr/>
        </p:nvCxnSpPr>
        <p:spPr>
          <a:xfrm>
            <a:off x="6773333" y="5960599"/>
            <a:ext cx="7876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14" idx="0"/>
          </p:cNvCxnSpPr>
          <p:nvPr/>
        </p:nvCxnSpPr>
        <p:spPr>
          <a:xfrm>
            <a:off x="2892685" y="5114839"/>
            <a:ext cx="3375157" cy="46911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8126" y="5521612"/>
            <a:ext cx="681720" cy="87797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09977" y="323132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19858" y="5117015"/>
            <a:ext cx="145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 by Voter and Witness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9846" y="5608442"/>
            <a:ext cx="987843" cy="65736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248475" y="4893613"/>
            <a:ext cx="170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Deposit </a:t>
            </a:r>
            <a:r>
              <a:rPr lang="en-US" dirty="0" smtClean="0"/>
              <a:t>at embassy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72068" y="2546302"/>
            <a:ext cx="2830742" cy="40407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Ensure</a:t>
            </a:r>
          </a:p>
          <a:p>
            <a:r>
              <a:rPr lang="en-US" dirty="0" smtClean="0"/>
              <a:t>Signed by Voter and Witness</a:t>
            </a:r>
          </a:p>
          <a:p>
            <a:r>
              <a:rPr lang="en-US" dirty="0" smtClean="0"/>
              <a:t>Same serial number on </a:t>
            </a:r>
            <a:r>
              <a:rPr lang="en-US" smtClean="0"/>
              <a:t>Ballot Paper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Postal Voting – Form 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314" y="2546302"/>
            <a:ext cx="4954670" cy="43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6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new Electoral Boundaries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3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help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48" y="1313194"/>
            <a:ext cx="1959313" cy="189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14" y="2987523"/>
            <a:ext cx="2373090" cy="187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29457"/>
            <a:ext cx="7408333" cy="4040764"/>
          </a:xfrm>
        </p:spPr>
        <p:txBody>
          <a:bodyPr/>
          <a:lstStyle/>
          <a:p>
            <a:r>
              <a:rPr lang="en-US" dirty="0" smtClean="0"/>
              <a:t>SPR</a:t>
            </a:r>
          </a:p>
          <a:p>
            <a:pPr lvl="1"/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Mengundi</a:t>
            </a:r>
            <a:endParaRPr lang="en-US" dirty="0"/>
          </a:p>
          <a:p>
            <a:r>
              <a:rPr lang="en-US" dirty="0" smtClean="0"/>
              <a:t>Political parties</a:t>
            </a:r>
          </a:p>
          <a:p>
            <a:pPr lvl="1"/>
            <a:r>
              <a:rPr lang="en-US" dirty="0" smtClean="0"/>
              <a:t>Polling Agent &amp; Counting Agent</a:t>
            </a:r>
          </a:p>
          <a:p>
            <a:pPr lvl="1"/>
            <a:r>
              <a:rPr lang="en-US" dirty="0" smtClean="0"/>
              <a:t>Campaigning</a:t>
            </a:r>
            <a:endParaRPr lang="en-US" dirty="0"/>
          </a:p>
          <a:p>
            <a:r>
              <a:rPr lang="en-US" dirty="0" smtClean="0"/>
              <a:t>Non-partisan parties</a:t>
            </a:r>
          </a:p>
          <a:p>
            <a:pPr lvl="1"/>
            <a:r>
              <a:rPr lang="en-US" dirty="0" err="1" smtClean="0"/>
              <a:t>Pemantau</a:t>
            </a:r>
            <a:r>
              <a:rPr lang="en-US" dirty="0" smtClean="0"/>
              <a:t> with </a:t>
            </a:r>
            <a:r>
              <a:rPr lang="en-US" dirty="0" err="1" smtClean="0"/>
              <a:t>Bersih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available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4166"/>
          <a:stretch/>
        </p:blipFill>
        <p:spPr bwMode="auto">
          <a:xfrm>
            <a:off x="287977" y="279866"/>
            <a:ext cx="2215737" cy="1558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05" y="4596190"/>
            <a:ext cx="2358456" cy="182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65" y="1313194"/>
            <a:ext cx="2032968" cy="167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7" y="5122575"/>
            <a:ext cx="1912015" cy="129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71" y="4867470"/>
            <a:ext cx="2709334" cy="1719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19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to volunteers from private sector as well</a:t>
            </a:r>
          </a:p>
          <a:p>
            <a:pPr lvl="1"/>
            <a:r>
              <a:rPr lang="en-US" dirty="0" smtClean="0"/>
              <a:t>Most are drafted from public sector</a:t>
            </a:r>
          </a:p>
          <a:p>
            <a:r>
              <a:rPr lang="en-US" dirty="0" smtClean="0"/>
              <a:t>Training is provided</a:t>
            </a:r>
          </a:p>
          <a:p>
            <a:r>
              <a:rPr lang="en-US" dirty="0" smtClean="0"/>
              <a:t>Mandated by and subject to election law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Volunteering as a 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engundi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1" y="4263601"/>
            <a:ext cx="3495040" cy="232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67" y="4263600"/>
            <a:ext cx="3137504" cy="2323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07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546302"/>
            <a:ext cx="5274733" cy="4040764"/>
          </a:xfrm>
        </p:spPr>
        <p:txBody>
          <a:bodyPr/>
          <a:lstStyle/>
          <a:p>
            <a:r>
              <a:rPr lang="en-US" dirty="0" smtClean="0"/>
              <a:t>An agent of a candidate</a:t>
            </a:r>
          </a:p>
          <a:p>
            <a:r>
              <a:rPr lang="en-US" dirty="0" smtClean="0"/>
              <a:t>Observe the polling </a:t>
            </a:r>
            <a:r>
              <a:rPr lang="en-US" smtClean="0"/>
              <a:t>and counting process </a:t>
            </a:r>
            <a:endParaRPr lang="en-US" dirty="0" smtClean="0"/>
          </a:p>
          <a:p>
            <a:r>
              <a:rPr lang="en-US" dirty="0" smtClean="0"/>
              <a:t>Mandated by and subject to election law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a Polling Agent Counting Agent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2980267"/>
            <a:ext cx="2540000" cy="31877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137" y="4394200"/>
            <a:ext cx="3289300" cy="2463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5246380" cy="3450696"/>
          </a:xfrm>
        </p:spPr>
        <p:txBody>
          <a:bodyPr/>
          <a:lstStyle/>
          <a:p>
            <a:r>
              <a:rPr lang="en-US" dirty="0" smtClean="0"/>
              <a:t>Malaysian citizen</a:t>
            </a:r>
          </a:p>
          <a:p>
            <a:r>
              <a:rPr lang="en-US" dirty="0" smtClean="0"/>
              <a:t>21 years and above</a:t>
            </a:r>
          </a:p>
          <a:p>
            <a:r>
              <a:rPr lang="en-US" dirty="0" smtClean="0"/>
              <a:t>Not charged in Court for any offense in the last 5 years</a:t>
            </a:r>
          </a:p>
          <a:p>
            <a:r>
              <a:rPr lang="en-US" dirty="0" smtClean="0"/>
              <a:t>Not a discharged prisoner within the last 5 years</a:t>
            </a:r>
          </a:p>
          <a:p>
            <a:r>
              <a:rPr lang="en-US" dirty="0" smtClean="0"/>
              <a:t>Not an </a:t>
            </a:r>
            <a:r>
              <a:rPr lang="en-US" dirty="0" err="1" smtClean="0"/>
              <a:t>undischarged</a:t>
            </a:r>
            <a:r>
              <a:rPr lang="en-US" dirty="0" smtClean="0"/>
              <a:t> bankrupt</a:t>
            </a:r>
          </a:p>
          <a:p>
            <a:r>
              <a:rPr lang="en-US" dirty="0" smtClean="0"/>
              <a:t>Need not be a party member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can be a Polling </a:t>
            </a:r>
            <a:r>
              <a:rPr lang="en-US" dirty="0" smtClean="0"/>
              <a:t>Agent Counting Agent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Assisting in election campaign</a:t>
            </a:r>
          </a:p>
          <a:p>
            <a:pPr lvl="1"/>
            <a:r>
              <a:rPr lang="en-US" dirty="0" smtClean="0"/>
              <a:t>Canvassing, Distribute posters, Putting up banners </a:t>
            </a:r>
            <a:r>
              <a:rPr lang="en-US" dirty="0" err="1" smtClean="0"/>
              <a:t>etc</a:t>
            </a:r>
            <a:r>
              <a:rPr lang="en-US" dirty="0" smtClean="0"/>
              <a:t>, Administration</a:t>
            </a:r>
            <a:endParaRPr lang="en-US" dirty="0"/>
          </a:p>
          <a:p>
            <a:r>
              <a:rPr lang="en-US" dirty="0" smtClean="0"/>
              <a:t>Just walk in to the </a:t>
            </a:r>
            <a:r>
              <a:rPr lang="en-US" dirty="0" err="1" smtClean="0"/>
              <a:t>Bilik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and offer to help</a:t>
            </a:r>
          </a:p>
          <a:p>
            <a:pPr lvl="1"/>
            <a:r>
              <a:rPr lang="en-US" dirty="0" smtClean="0"/>
              <a:t>Need not be a party member</a:t>
            </a:r>
          </a:p>
          <a:p>
            <a:r>
              <a:rPr lang="en-US" dirty="0" smtClean="0"/>
              <a:t>Helping out a personal friend</a:t>
            </a:r>
            <a:endParaRPr lang="en-US" dirty="0"/>
          </a:p>
          <a:p>
            <a:pPr lvl="1"/>
            <a:r>
              <a:rPr lang="en-US" dirty="0" smtClean="0"/>
              <a:t>Election agent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Volunteering to campaign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52" y="4166220"/>
            <a:ext cx="3495040" cy="232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38" y="1347423"/>
            <a:ext cx="2443123" cy="1579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02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Bersih</a:t>
            </a:r>
            <a:endParaRPr lang="en-US" dirty="0" smtClean="0"/>
          </a:p>
          <a:p>
            <a:pPr lvl="1"/>
            <a:r>
              <a:rPr lang="en-US" dirty="0" err="1" smtClean="0"/>
              <a:t>Pemantau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monitoring election process from outside</a:t>
            </a:r>
          </a:p>
          <a:p>
            <a:pPr lvl="1"/>
            <a:r>
              <a:rPr lang="en-US" dirty="0" smtClean="0"/>
              <a:t>Funding </a:t>
            </a:r>
            <a:r>
              <a:rPr lang="mr-IN" dirty="0" smtClean="0"/>
              <a:t>–</a:t>
            </a:r>
            <a:r>
              <a:rPr lang="en-US" dirty="0" smtClean="0"/>
              <a:t> merchandise or donations </a:t>
            </a:r>
          </a:p>
          <a:p>
            <a:pPr lvl="2"/>
            <a:r>
              <a:rPr lang="en-US" dirty="0" smtClean="0"/>
              <a:t>Check website for latest location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with third parties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01066"/>
            <a:ext cx="3556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061" y="4123266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4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4800" b="1" dirty="0" smtClean="0">
                <a:solidFill>
                  <a:srgbClr val="000000"/>
                </a:solidFill>
              </a:rPr>
              <a:t>Jim Khong </a:t>
            </a:r>
            <a:r>
              <a:rPr lang="en-US" sz="4800" b="1" dirty="0">
                <a:solidFill>
                  <a:srgbClr val="000000"/>
                </a:solidFill>
              </a:rPr>
              <a:t/>
            </a:r>
            <a:br>
              <a:rPr lang="en-US" sz="4800" b="1" dirty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pacafor</a:t>
            </a:r>
            <a:r>
              <a:rPr lang="en-US" sz="3200" b="1" dirty="0" smtClean="0">
                <a:solidFill>
                  <a:schemeClr val="tx1"/>
                </a:solidFill>
              </a:rPr>
              <a:t>GE14@gmail.com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en-US" sz="4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Any Questions</a:t>
            </a:r>
            <a:endParaRPr lang="en-US" sz="6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6" y="3216425"/>
            <a:ext cx="36449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27" y="1826382"/>
            <a:ext cx="1712405" cy="14874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delimitation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76655" y="2104073"/>
            <a:ext cx="3049233" cy="3447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Technical term for </a:t>
            </a:r>
            <a:r>
              <a:rPr lang="en-US" dirty="0" err="1" smtClean="0"/>
              <a:t>redelineation</a:t>
            </a:r>
            <a:r>
              <a:rPr lang="en-US" dirty="0" smtClean="0"/>
              <a:t> of constituency boundaries</a:t>
            </a:r>
          </a:p>
          <a:p>
            <a:r>
              <a:rPr lang="en-US" dirty="0" smtClean="0"/>
              <a:t>Conducted by SPR</a:t>
            </a:r>
          </a:p>
          <a:p>
            <a:pPr lvl="1"/>
            <a:r>
              <a:rPr lang="en-US" dirty="0" smtClean="0"/>
              <a:t>Revisions displayed to public </a:t>
            </a:r>
          </a:p>
          <a:p>
            <a:pPr lvl="1"/>
            <a:r>
              <a:rPr lang="en-US" dirty="0" smtClean="0"/>
              <a:t>Objection period of 1 month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45152" y="3139778"/>
            <a:ext cx="3822192" cy="3447288"/>
          </a:xfrm>
        </p:spPr>
        <p:txBody>
          <a:bodyPr>
            <a:normAutofit/>
          </a:bodyPr>
          <a:lstStyle/>
          <a:p>
            <a:r>
              <a:rPr lang="en-US" dirty="0"/>
              <a:t>Law requires it to be performed once every </a:t>
            </a:r>
            <a:r>
              <a:rPr lang="en-US" dirty="0" smtClean="0"/>
              <a:t>eight years</a:t>
            </a:r>
            <a:endParaRPr lang="en-US" dirty="0"/>
          </a:p>
          <a:p>
            <a:pPr lvl="1"/>
            <a:r>
              <a:rPr lang="en-US" dirty="0"/>
              <a:t>New boundaries need to be approved  by </a:t>
            </a:r>
            <a:r>
              <a:rPr lang="en-US" dirty="0" err="1"/>
              <a:t>D</a:t>
            </a:r>
            <a:r>
              <a:rPr lang="en-US" dirty="0" err="1" smtClean="0"/>
              <a:t>ewan</a:t>
            </a:r>
            <a:r>
              <a:rPr lang="en-US" dirty="0" smtClean="0"/>
              <a:t> Rakyat by </a:t>
            </a:r>
            <a:r>
              <a:rPr lang="en-US" dirty="0"/>
              <a:t>simple majority</a:t>
            </a:r>
          </a:p>
          <a:p>
            <a:pPr lvl="1"/>
            <a:r>
              <a:rPr lang="en-US" dirty="0" smtClean="0"/>
              <a:t>Increase in seats require 2/3 majority as it involves change to Constitution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11" y="4919196"/>
            <a:ext cx="2370666" cy="166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89" y="1270529"/>
            <a:ext cx="2683631" cy="1983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82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88885"/>
              </p:ext>
            </p:extLst>
          </p:nvPr>
        </p:nvGraphicFramePr>
        <p:xfrm>
          <a:off x="193638" y="2269067"/>
          <a:ext cx="6582035" cy="431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Constituency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7237" y="4231368"/>
            <a:ext cx="2738029" cy="1322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234" y="5544567"/>
            <a:ext cx="1550456" cy="1214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8234" y="2082887"/>
            <a:ext cx="1839937" cy="167551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6908800" y="3758404"/>
            <a:ext cx="2076466" cy="1067596"/>
          </a:xfrm>
          <a:prstGeom prst="wedgeEllipseCallout">
            <a:avLst>
              <a:gd name="adj1" fmla="val -108588"/>
              <a:gd name="adj2" fmla="val 57742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set during Election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20" y="5645073"/>
            <a:ext cx="1293223" cy="9405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776529"/>
              </p:ext>
            </p:extLst>
          </p:nvPr>
        </p:nvGraphicFramePr>
        <p:xfrm>
          <a:off x="193638" y="2269067"/>
          <a:ext cx="6582035" cy="431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you see at the SPR website now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234" y="1879691"/>
            <a:ext cx="1839937" cy="167551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118" y="3707608"/>
            <a:ext cx="930171" cy="847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7872" y="3707608"/>
            <a:ext cx="930171" cy="84704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44" y="4675187"/>
            <a:ext cx="1542490" cy="1119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2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all voters by </a:t>
            </a:r>
            <a:r>
              <a:rPr lang="en-US" dirty="0" err="1" smtClean="0"/>
              <a:t>Lokaliti</a:t>
            </a:r>
            <a:r>
              <a:rPr lang="en-US" dirty="0" smtClean="0"/>
              <a:t>/</a:t>
            </a:r>
            <a:r>
              <a:rPr lang="en-US" dirty="0" err="1" smtClean="0"/>
              <a:t>Saluran</a:t>
            </a:r>
            <a:endParaRPr lang="en-US" dirty="0" smtClean="0"/>
          </a:p>
          <a:p>
            <a:pPr lvl="1"/>
            <a:r>
              <a:rPr lang="en-US" dirty="0" smtClean="0"/>
              <a:t>Updated when Elections are called to assign voters to Polling Stations and Polling Streams</a:t>
            </a:r>
          </a:p>
          <a:p>
            <a:pPr lvl="1"/>
            <a:r>
              <a:rPr lang="en-US" dirty="0" smtClean="0"/>
              <a:t>Until then Electoral Roll only shows Locality</a:t>
            </a:r>
          </a:p>
          <a:p>
            <a:r>
              <a:rPr lang="en-US" dirty="0" smtClean="0"/>
              <a:t>Updated every 3 months</a:t>
            </a:r>
          </a:p>
          <a:p>
            <a:pPr lvl="1"/>
            <a:r>
              <a:rPr lang="en-US" dirty="0" smtClean="0"/>
              <a:t>Will be </a:t>
            </a:r>
            <a:r>
              <a:rPr lang="en-US" dirty="0" err="1" smtClean="0"/>
              <a:t>publicised</a:t>
            </a:r>
            <a:r>
              <a:rPr lang="en-US" dirty="0" smtClean="0"/>
              <a:t> for </a:t>
            </a:r>
            <a:r>
              <a:rPr lang="en-US" dirty="0" smtClean="0"/>
              <a:t>two weeks to </a:t>
            </a:r>
            <a:r>
              <a:rPr lang="en-US" dirty="0" smtClean="0"/>
              <a:t>be effective</a:t>
            </a:r>
          </a:p>
          <a:p>
            <a:pPr lvl="1"/>
            <a:r>
              <a:rPr lang="en-US" dirty="0" smtClean="0"/>
              <a:t>If no objection, the Electoral Roll can be used for Elections</a:t>
            </a:r>
          </a:p>
          <a:p>
            <a:pPr lvl="1"/>
            <a:r>
              <a:rPr lang="en-US" dirty="0" smtClean="0"/>
              <a:t>Current approved Electoral Roll is March 2017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roll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09" y="1313449"/>
            <a:ext cx="2624551" cy="173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3519714"/>
            <a:ext cx="1959429" cy="1482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7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9pPr>
          </a:lstStyle>
          <a:p>
            <a:pPr eaLnBrk="1" hangingPunct="1"/>
            <a:fld id="{0F140E0C-69C9-4C07-998A-F7931EC09672}" type="slidenum">
              <a:rPr lang="en-GB">
                <a:solidFill>
                  <a:srgbClr val="FFFFFF"/>
                </a:solidFill>
              </a:rPr>
              <a:pPr eaLnBrk="1" hangingPunct="1"/>
              <a:t>8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36867" name="Picture 2" descr="G:\SPR.Voter.Roll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2403" r="2179" b="53819"/>
          <a:stretch>
            <a:fillRect/>
          </a:stretch>
        </p:blipFill>
        <p:spPr bwMode="auto">
          <a:xfrm>
            <a:off x="234950" y="762000"/>
            <a:ext cx="8756650" cy="60833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" y="90488"/>
            <a:ext cx="86106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>
                <a:solidFill>
                  <a:srgbClr val="FFFB37"/>
                </a:solidFill>
                <a:latin typeface="Arial Black" pitchFamily="34" charset="0"/>
              </a:rPr>
              <a:t>Voter Roll / Daftar Pemilih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71901" y="2997200"/>
            <a:ext cx="457200" cy="3886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04800" y="9144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LGC Sans"/>
                <a:cs typeface="DejaVu LGC Sans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b="1"/>
              <a:t>Nombor Bilangan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04800" y="914400"/>
            <a:ext cx="21336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381000" y="1371600"/>
            <a:ext cx="0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can only follow IC </a:t>
            </a:r>
            <a:r>
              <a:rPr lang="en-US" dirty="0" smtClean="0"/>
              <a:t>address</a:t>
            </a:r>
          </a:p>
          <a:p>
            <a:r>
              <a:rPr lang="en-US" dirty="0" smtClean="0"/>
              <a:t>Can be </a:t>
            </a:r>
            <a:r>
              <a:rPr lang="en-US" dirty="0" smtClean="0"/>
              <a:t>done at Post Office </a:t>
            </a:r>
          </a:p>
          <a:p>
            <a:pPr lvl="1"/>
            <a:r>
              <a:rPr lang="en-US" dirty="0" smtClean="0"/>
              <a:t>Full service Post </a:t>
            </a:r>
            <a:r>
              <a:rPr lang="en-US" dirty="0" smtClean="0"/>
              <a:t>Office</a:t>
            </a:r>
          </a:p>
          <a:p>
            <a:pPr lvl="1"/>
            <a:r>
              <a:rPr lang="en-US" dirty="0" smtClean="0"/>
              <a:t>Not the temporary booths</a:t>
            </a:r>
            <a:endParaRPr lang="en-US" dirty="0"/>
          </a:p>
          <a:p>
            <a:r>
              <a:rPr lang="en-US" dirty="0" smtClean="0"/>
              <a:t>But consider where your vote will make a difference</a:t>
            </a:r>
          </a:p>
          <a:p>
            <a:pPr lvl="1"/>
            <a:r>
              <a:rPr lang="en-US" dirty="0" smtClean="0"/>
              <a:t>May leave Voting address at old address even if IC is new address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 2.1 (9 Apr 18)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Voter education.  Copyright of People of Malaysia.  Please feel free to use for the betterment of the 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623-E2D3-4ECC-A28B-4711B11C9C7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address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005" y="1581150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374" y="5048250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3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9428</TotalTime>
  <Words>2379</Words>
  <Application>Microsoft Macintosh PowerPoint</Application>
  <PresentationFormat>On-screen Show (4:3)</PresentationFormat>
  <Paragraphs>380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Waveform</vt:lpstr>
      <vt:lpstr>You at the Voting Booth</vt:lpstr>
      <vt:lpstr>What we will cover today </vt:lpstr>
      <vt:lpstr>The new Electoral Boundaries</vt:lpstr>
      <vt:lpstr>What is delimitation</vt:lpstr>
      <vt:lpstr>Breaking down the Constituency</vt:lpstr>
      <vt:lpstr>What you see at the SPR website now</vt:lpstr>
      <vt:lpstr>Electoral roll</vt:lpstr>
      <vt:lpstr>PowerPoint Presentation</vt:lpstr>
      <vt:lpstr>Change of address</vt:lpstr>
      <vt:lpstr>Checking if you are on the Electoral Roll</vt:lpstr>
      <vt:lpstr>Voters to check</vt:lpstr>
      <vt:lpstr>The Voting Process</vt:lpstr>
      <vt:lpstr>Who’s Who on Election Day</vt:lpstr>
      <vt:lpstr>Who can vote</vt:lpstr>
      <vt:lpstr>Voter Dress Code</vt:lpstr>
      <vt:lpstr>Typical Polling Centre (School)</vt:lpstr>
      <vt:lpstr>Voting Flow in 2-door Polling Stream</vt:lpstr>
      <vt:lpstr>Flow in the Polling Stream</vt:lpstr>
      <vt:lpstr>Clerk 1: Electoral Roll</vt:lpstr>
      <vt:lpstr>Clerk 2: Mark Finger with Indelible Ink</vt:lpstr>
      <vt:lpstr>Clerk 3: Ballot Paper</vt:lpstr>
      <vt:lpstr>OKU/Blind Voters</vt:lpstr>
      <vt:lpstr>Form 10A</vt:lpstr>
      <vt:lpstr>Doubtful Identity</vt:lpstr>
      <vt:lpstr>Marking your Ballot Papers</vt:lpstr>
      <vt:lpstr>Any irregularities</vt:lpstr>
      <vt:lpstr>Postal Voting</vt:lpstr>
      <vt:lpstr>Voter Procedures</vt:lpstr>
      <vt:lpstr>Postal Voting – Form 2</vt:lpstr>
      <vt:lpstr>How to help</vt:lpstr>
      <vt:lpstr>Roles available</vt:lpstr>
      <vt:lpstr>Volunteering as a Ketua Tempat Mengundi</vt:lpstr>
      <vt:lpstr>What’s a Polling Agent Counting Agent </vt:lpstr>
      <vt:lpstr>Who can be a Polling Agent Counting Agent</vt:lpstr>
      <vt:lpstr>Volunteering to campaign</vt:lpstr>
      <vt:lpstr>Volunteer with third parties</vt:lpstr>
      <vt:lpstr>     Jim Khong  pacaforGE14@gmail.com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Polling Agents Training</dc:title>
  <dc:creator>Jim Khong</dc:creator>
  <cp:lastModifiedBy>Jim Khong</cp:lastModifiedBy>
  <cp:revision>133</cp:revision>
  <dcterms:created xsi:type="dcterms:W3CDTF">2013-06-10T03:41:46Z</dcterms:created>
  <dcterms:modified xsi:type="dcterms:W3CDTF">2018-04-18T04:41:09Z</dcterms:modified>
</cp:coreProperties>
</file>