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353" r:id="rId4"/>
    <p:sldId id="413" r:id="rId5"/>
    <p:sldId id="372" r:id="rId6"/>
    <p:sldId id="554" r:id="rId7"/>
    <p:sldId id="295" r:id="rId8"/>
    <p:sldId id="296" r:id="rId9"/>
    <p:sldId id="354" r:id="rId10"/>
    <p:sldId id="299" r:id="rId11"/>
    <p:sldId id="557" r:id="rId12"/>
    <p:sldId id="342" r:id="rId13"/>
    <p:sldId id="555" r:id="rId14"/>
    <p:sldId id="466" r:id="rId15"/>
    <p:sldId id="509" r:id="rId16"/>
    <p:sldId id="434" r:id="rId17"/>
    <p:sldId id="458" r:id="rId18"/>
    <p:sldId id="347" r:id="rId19"/>
    <p:sldId id="352" r:id="rId20"/>
    <p:sldId id="584" r:id="rId21"/>
    <p:sldId id="355" r:id="rId22"/>
    <p:sldId id="480" r:id="rId23"/>
    <p:sldId id="499" r:id="rId24"/>
    <p:sldId id="470" r:id="rId25"/>
    <p:sldId id="585" r:id="rId26"/>
    <p:sldId id="471" r:id="rId27"/>
    <p:sldId id="586" r:id="rId28"/>
    <p:sldId id="503" r:id="rId29"/>
    <p:sldId id="571" r:id="rId30"/>
    <p:sldId id="356" r:id="rId31"/>
    <p:sldId id="317" r:id="rId32"/>
    <p:sldId id="318" r:id="rId33"/>
    <p:sldId id="579" r:id="rId34"/>
    <p:sldId id="477" r:id="rId35"/>
    <p:sldId id="587" r:id="rId36"/>
    <p:sldId id="558" r:id="rId37"/>
    <p:sldId id="506" r:id="rId38"/>
    <p:sldId id="327" r:id="rId39"/>
    <p:sldId id="482" r:id="rId40"/>
    <p:sldId id="483" r:id="rId41"/>
    <p:sldId id="561" r:id="rId42"/>
    <p:sldId id="588" r:id="rId43"/>
    <p:sldId id="362" r:id="rId44"/>
    <p:sldId id="563" r:id="rId45"/>
    <p:sldId id="603" r:id="rId46"/>
    <p:sldId id="564" r:id="rId47"/>
    <p:sldId id="328" r:id="rId48"/>
    <p:sldId id="490" r:id="rId49"/>
    <p:sldId id="525" r:id="rId50"/>
    <p:sldId id="604" r:id="rId51"/>
    <p:sldId id="332" r:id="rId52"/>
    <p:sldId id="572" r:id="rId53"/>
    <p:sldId id="589" r:id="rId54"/>
    <p:sldId id="336" r:id="rId55"/>
    <p:sldId id="363" r:id="rId56"/>
    <p:sldId id="453" r:id="rId57"/>
    <p:sldId id="605" r:id="rId58"/>
    <p:sldId id="365" r:id="rId59"/>
    <p:sldId id="581" r:id="rId60"/>
    <p:sldId id="582" r:id="rId61"/>
    <p:sldId id="367" r:id="rId62"/>
    <p:sldId id="494" r:id="rId63"/>
    <p:sldId id="590" r:id="rId64"/>
    <p:sldId id="370" r:id="rId65"/>
    <p:sldId id="524" r:id="rId66"/>
    <p:sldId id="606" r:id="rId67"/>
    <p:sldId id="607" r:id="rId68"/>
    <p:sldId id="498" r:id="rId69"/>
    <p:sldId id="376" r:id="rId70"/>
    <p:sldId id="373" r:id="rId71"/>
    <p:sldId id="500" r:id="rId72"/>
    <p:sldId id="340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24" autoAdjust="0"/>
    <p:restoredTop sz="86349" autoAdjust="0"/>
  </p:normalViewPr>
  <p:slideViewPr>
    <p:cSldViewPr snapToGrid="0" snapToObjects="1">
      <p:cViewPr varScale="1">
        <p:scale>
          <a:sx n="70" d="100"/>
          <a:sy n="70" d="100"/>
        </p:scale>
        <p:origin x="176" y="1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 lIns="72000" rIns="0"/>
        <a:lstStyle/>
        <a:p>
          <a:r>
            <a:rPr lang="en-US" sz="2800" dirty="0" err="1"/>
            <a:t>Kawasan</a:t>
          </a:r>
          <a:r>
            <a:rPr lang="en-US" sz="2800" dirty="0"/>
            <a:t> – </a:t>
          </a:r>
          <a:r>
            <a:rPr lang="en-US" sz="2800" dirty="0" err="1"/>
            <a:t>Parlimen</a:t>
          </a:r>
          <a:r>
            <a:rPr lang="en-US" sz="2800" dirty="0"/>
            <a:t> &amp; </a:t>
          </a:r>
          <a:r>
            <a:rPr lang="en-US" sz="2800" dirty="0" err="1"/>
            <a:t>Negeri</a:t>
          </a:r>
          <a:endParaRPr lang="en-US" sz="2800" dirty="0"/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 err="1"/>
            <a:t>Sekolah</a:t>
          </a:r>
          <a:r>
            <a:rPr lang="en-US" dirty="0"/>
            <a:t>; Kampung; Taman </a:t>
          </a:r>
          <a:r>
            <a:rPr lang="en-US" dirty="0" err="1"/>
            <a:t>Perumahan</a:t>
          </a:r>
          <a:endParaRPr lang="en-US" dirty="0"/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endParaRPr lang="en-US" sz="2800" dirty="0"/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 err="1"/>
            <a:t>Kelas</a:t>
          </a:r>
          <a:r>
            <a:rPr lang="en-US" dirty="0"/>
            <a:t>; </a:t>
          </a:r>
          <a:r>
            <a:rPr lang="en-US" dirty="0" err="1"/>
            <a:t>Dewan</a:t>
          </a:r>
          <a:r>
            <a:rPr lang="en-US" dirty="0"/>
            <a:t>; </a:t>
          </a:r>
          <a:r>
            <a:rPr lang="en-US" dirty="0" err="1"/>
            <a:t>Rumah</a:t>
          </a:r>
          <a:r>
            <a:rPr lang="en-US" dirty="0"/>
            <a:t> </a:t>
          </a:r>
          <a:r>
            <a:rPr lang="en-US" dirty="0" err="1"/>
            <a:t>Panjang</a:t>
          </a:r>
          <a:endParaRPr lang="en-US" dirty="0"/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endParaRPr lang="en-US" sz="2800" dirty="0"/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/>
            <a:t>, Bandar </a:t>
          </a:r>
          <a:r>
            <a:rPr lang="en-US" dirty="0"/>
            <a:t>&amp; </a:t>
          </a:r>
          <a:r>
            <a:rPr lang="en-US" dirty="0" err="1"/>
            <a:t>sekitarannya</a:t>
          </a:r>
          <a:endParaRPr lang="en-US" dirty="0"/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Daerah </a:t>
          </a:r>
          <a:r>
            <a:rPr lang="en-US" sz="2800" dirty="0" err="1"/>
            <a:t>Mengundi</a:t>
          </a:r>
          <a:endParaRPr lang="en-US" sz="2800" dirty="0"/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30003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2911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30003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30003">
        <dgm:presLayoutVars>
          <dgm:chMax/>
          <dgm:chPref val="0"/>
          <dgm:bulletEnabled val="1"/>
        </dgm:presLayoutVars>
      </dgm:prSet>
      <dgm:spPr/>
    </dgm:pt>
  </dgm:ptLst>
  <dgm:cxnLst>
    <dgm:cxn modelId="{C26D8405-642C-A449-9FBA-725AC0578623}" type="presOf" srcId="{BC19AE7E-21E5-344C-8899-ACE8E3FFF4F3}" destId="{F829B10A-D177-3E4A-8C9C-81359CC49B38}" srcOrd="0" destOrd="0" presId="urn:microsoft.com/office/officeart/2008/layout/VerticalAccentList"/>
    <dgm:cxn modelId="{D2A28E09-9189-AA4C-8D9F-0BEACB88D03A}" type="presOf" srcId="{31A7526A-7976-5343-9D0A-94AC5765BF55}" destId="{222E8853-52F3-E54E-8C3F-0F6472F1C833}" srcOrd="0" destOrd="0" presId="urn:microsoft.com/office/officeart/2008/layout/VerticalAccentList"/>
    <dgm:cxn modelId="{5E3C1823-7B22-9647-A5B2-CF401F5D8EE2}" type="presOf" srcId="{A2AC864F-25F4-6A4B-8EAF-4A254C51449E}" destId="{5F74CD61-8786-3147-B5A0-30EC5D4178A9}" srcOrd="0" destOrd="0" presId="urn:microsoft.com/office/officeart/2008/layout/VerticalAccentList"/>
    <dgm:cxn modelId="{EA0EC125-0BA5-9C42-8B8D-7697BC91AE2D}" type="presOf" srcId="{224A550E-698A-F041-82A6-FC65EF4FE97F}" destId="{67863F8F-A7C8-8345-A589-5C1AE47E402F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D6574642-4E35-E449-A8C2-3ADEB69C9FB7}" type="presOf" srcId="{17B49415-936C-984D-A93E-2BA39FADDE15}" destId="{CEC356B6-F8CE-7F42-89B4-0112721B52F1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BF961163-AB1B-1047-94B9-A68352AD2217}" type="presOf" srcId="{AF4652D2-8E9A-4828-9B4D-51B309D3079C}" destId="{D4BD35C3-C5AC-4D94-A69B-19182F73B7B8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EE6AD2D2-0121-434C-AB82-18B53E9385A3}" type="presOf" srcId="{1EAF9249-C748-224D-A3DB-C7D2608BB1F1}" destId="{29E296DF-A797-FE41-B6B4-5CB88574734C}" srcOrd="0" destOrd="0" presId="urn:microsoft.com/office/officeart/2008/layout/VerticalAccentList"/>
    <dgm:cxn modelId="{B37BBEE3-587C-C746-B5E9-33B0FE3C65DE}" type="presOf" srcId="{C30E4054-2443-402C-B7C7-4FB6DE493AB5}" destId="{D0F7D0DC-C280-4449-BDB1-279A1872B08A}" srcOrd="0" destOrd="0" presId="urn:microsoft.com/office/officeart/2008/layout/VerticalAccentList"/>
    <dgm:cxn modelId="{50BEBEE7-CDB9-EB47-BA5C-FDF7A853D3AB}" type="presOf" srcId="{DE3A693D-B31A-3244-8852-4413ECFD32D8}" destId="{0236E3C5-D073-9E4F-91D2-8095A6D80B40}" srcOrd="0" destOrd="0" presId="urn:microsoft.com/office/officeart/2008/layout/VerticalAccentList"/>
    <dgm:cxn modelId="{54CA6C27-0F07-354E-9A0D-F5B4B9AC63BA}" type="presParOf" srcId="{29E296DF-A797-FE41-B6B4-5CB88574734C}" destId="{6A7BE313-CAEE-E648-A684-66870A5BBE39}" srcOrd="0" destOrd="0" presId="urn:microsoft.com/office/officeart/2008/layout/VerticalAccentList"/>
    <dgm:cxn modelId="{5FA9E142-8BF7-6743-9048-826AA052EA86}" type="presParOf" srcId="{6A7BE313-CAEE-E648-A684-66870A5BBE39}" destId="{5F74CD61-8786-3147-B5A0-30EC5D4178A9}" srcOrd="0" destOrd="0" presId="urn:microsoft.com/office/officeart/2008/layout/VerticalAccentList"/>
    <dgm:cxn modelId="{73035FB3-773B-4046-A79E-183D8EE782CE}" type="presParOf" srcId="{29E296DF-A797-FE41-B6B4-5CB88574734C}" destId="{5A45DB56-75F5-3341-B818-0E7AC1B9D510}" srcOrd="1" destOrd="0" presId="urn:microsoft.com/office/officeart/2008/layout/VerticalAccentList"/>
    <dgm:cxn modelId="{FC755E78-6043-F842-A9B4-2C50112E7326}" type="presParOf" srcId="{5A45DB56-75F5-3341-B818-0E7AC1B9D510}" destId="{06D11F9D-463D-EF41-B720-4A9BBCBED9B5}" srcOrd="0" destOrd="0" presId="urn:microsoft.com/office/officeart/2008/layout/VerticalAccentList"/>
    <dgm:cxn modelId="{B5C6C1A4-182C-C64F-AE45-21F3BAA7259D}" type="presParOf" srcId="{5A45DB56-75F5-3341-B818-0E7AC1B9D510}" destId="{87C3848E-EE66-D544-9DCB-8AD433E62534}" srcOrd="1" destOrd="0" presId="urn:microsoft.com/office/officeart/2008/layout/VerticalAccentList"/>
    <dgm:cxn modelId="{1E7606FD-D445-714A-B5B1-701492019E96}" type="presParOf" srcId="{5A45DB56-75F5-3341-B818-0E7AC1B9D510}" destId="{058103B3-BC34-3C40-962A-E837D20449BD}" srcOrd="2" destOrd="0" presId="urn:microsoft.com/office/officeart/2008/layout/VerticalAccentList"/>
    <dgm:cxn modelId="{36E10B20-55FD-944F-A926-27C7BBED5D56}" type="presParOf" srcId="{5A45DB56-75F5-3341-B818-0E7AC1B9D510}" destId="{9AEF75F8-A05F-D143-AEB2-00D88ABB4397}" srcOrd="3" destOrd="0" presId="urn:microsoft.com/office/officeart/2008/layout/VerticalAccentList"/>
    <dgm:cxn modelId="{52916F7C-989A-1E40-9BF3-CA2866F43253}" type="presParOf" srcId="{5A45DB56-75F5-3341-B818-0E7AC1B9D510}" destId="{E7A0D320-668B-6743-8E9C-B23AA51DD1A0}" srcOrd="4" destOrd="0" presId="urn:microsoft.com/office/officeart/2008/layout/VerticalAccentList"/>
    <dgm:cxn modelId="{06740E8F-282E-A149-899C-DF56E881895C}" type="presParOf" srcId="{5A45DB56-75F5-3341-B818-0E7AC1B9D510}" destId="{C9C10E82-D597-064F-90FC-D914615320EA}" srcOrd="5" destOrd="0" presId="urn:microsoft.com/office/officeart/2008/layout/VerticalAccentList"/>
    <dgm:cxn modelId="{148DF06E-5BED-8849-97EF-449A2408724B}" type="presParOf" srcId="{5A45DB56-75F5-3341-B818-0E7AC1B9D510}" destId="{576C64B2-0797-4446-8FE4-A4D4CF69FB2E}" srcOrd="6" destOrd="0" presId="urn:microsoft.com/office/officeart/2008/layout/VerticalAccentList"/>
    <dgm:cxn modelId="{C2682101-F16B-2F4D-B2FD-AB9AAAA23492}" type="presParOf" srcId="{5A45DB56-75F5-3341-B818-0E7AC1B9D510}" destId="{67863F8F-A7C8-8345-A589-5C1AE47E402F}" srcOrd="7" destOrd="0" presId="urn:microsoft.com/office/officeart/2008/layout/VerticalAccentList"/>
    <dgm:cxn modelId="{5423AF61-DC0F-3043-AABA-FE8B0A98E2A7}" type="presParOf" srcId="{29E296DF-A797-FE41-B6B4-5CB88574734C}" destId="{A1B9022C-0A2E-DD4E-828C-31B5AF40DAC6}" srcOrd="2" destOrd="0" presId="urn:microsoft.com/office/officeart/2008/layout/VerticalAccentList"/>
    <dgm:cxn modelId="{EF865739-F5D8-044F-9400-DE432435C1F8}" type="presParOf" srcId="{29E296DF-A797-FE41-B6B4-5CB88574734C}" destId="{BD2C0C87-644D-4DEA-8A1D-E75CAE9E5610}" srcOrd="3" destOrd="0" presId="urn:microsoft.com/office/officeart/2008/layout/VerticalAccentList"/>
    <dgm:cxn modelId="{3206ABB3-8208-C64B-8DE2-48F40CF63482}" type="presParOf" srcId="{BD2C0C87-644D-4DEA-8A1D-E75CAE9E5610}" destId="{D0F7D0DC-C280-4449-BDB1-279A1872B08A}" srcOrd="0" destOrd="0" presId="urn:microsoft.com/office/officeart/2008/layout/VerticalAccentList"/>
    <dgm:cxn modelId="{B663D7B9-271D-4444-8B2B-AED89CCCEF0D}" type="presParOf" srcId="{29E296DF-A797-FE41-B6B4-5CB88574734C}" destId="{2C0C1EF4-F730-44D3-B81D-2D0F6A036B0F}" srcOrd="4" destOrd="0" presId="urn:microsoft.com/office/officeart/2008/layout/VerticalAccentList"/>
    <dgm:cxn modelId="{3002D5D7-FC37-884D-AF1A-1EB2ED62CCBA}" type="presParOf" srcId="{2C0C1EF4-F730-44D3-B81D-2D0F6A036B0F}" destId="{EFC7F59F-FEE4-489C-867E-1248F5120291}" srcOrd="0" destOrd="0" presId="urn:microsoft.com/office/officeart/2008/layout/VerticalAccentList"/>
    <dgm:cxn modelId="{FAE68862-7625-8D46-8374-4CCAB519A29D}" type="presParOf" srcId="{2C0C1EF4-F730-44D3-B81D-2D0F6A036B0F}" destId="{27BE8DB2-BD17-47D4-832E-8FA746019616}" srcOrd="1" destOrd="0" presId="urn:microsoft.com/office/officeart/2008/layout/VerticalAccentList"/>
    <dgm:cxn modelId="{FEE572D7-2F50-424B-9BDE-09DF06CF7657}" type="presParOf" srcId="{2C0C1EF4-F730-44D3-B81D-2D0F6A036B0F}" destId="{74A32442-04EC-4521-BACB-3732E25235AC}" srcOrd="2" destOrd="0" presId="urn:microsoft.com/office/officeart/2008/layout/VerticalAccentList"/>
    <dgm:cxn modelId="{CC7EC682-18B2-0847-B218-EFCF82AC524D}" type="presParOf" srcId="{2C0C1EF4-F730-44D3-B81D-2D0F6A036B0F}" destId="{51FDE8E6-1FC8-48B0-BFEF-8A780363D0A0}" srcOrd="3" destOrd="0" presId="urn:microsoft.com/office/officeart/2008/layout/VerticalAccentList"/>
    <dgm:cxn modelId="{31DB709C-AB31-B74B-B782-26AC838DF5D7}" type="presParOf" srcId="{2C0C1EF4-F730-44D3-B81D-2D0F6A036B0F}" destId="{84BE67C6-DF34-4663-8C5B-FCC2903EAC03}" srcOrd="4" destOrd="0" presId="urn:microsoft.com/office/officeart/2008/layout/VerticalAccentList"/>
    <dgm:cxn modelId="{146625B5-7FE9-2C4C-98C7-001FC99680AF}" type="presParOf" srcId="{2C0C1EF4-F730-44D3-B81D-2D0F6A036B0F}" destId="{438E54AE-6028-4DAA-A8FB-B79CD8819B9E}" srcOrd="5" destOrd="0" presId="urn:microsoft.com/office/officeart/2008/layout/VerticalAccentList"/>
    <dgm:cxn modelId="{335A66C2-4333-8947-BF58-FC8832712B4C}" type="presParOf" srcId="{2C0C1EF4-F730-44D3-B81D-2D0F6A036B0F}" destId="{B6AD4EA7-42E2-400D-898A-CA30A5C56B62}" srcOrd="6" destOrd="0" presId="urn:microsoft.com/office/officeart/2008/layout/VerticalAccentList"/>
    <dgm:cxn modelId="{7B544463-D00B-E744-B9CB-97539031E5F8}" type="presParOf" srcId="{2C0C1EF4-F730-44D3-B81D-2D0F6A036B0F}" destId="{D4BD35C3-C5AC-4D94-A69B-19182F73B7B8}" srcOrd="7" destOrd="0" presId="urn:microsoft.com/office/officeart/2008/layout/VerticalAccentList"/>
    <dgm:cxn modelId="{C6EB26F5-AD73-3442-82E1-0C0B7B1044C8}" type="presParOf" srcId="{29E296DF-A797-FE41-B6B4-5CB88574734C}" destId="{19104BA6-FF7B-426D-9439-E1C6F09A4399}" srcOrd="5" destOrd="0" presId="urn:microsoft.com/office/officeart/2008/layout/VerticalAccentList"/>
    <dgm:cxn modelId="{97E732AC-E46B-E548-8128-DD1A1C049600}" type="presParOf" srcId="{29E296DF-A797-FE41-B6B4-5CB88574734C}" destId="{6621170D-5591-CF4F-BF06-B14942EC1D7B}" srcOrd="6" destOrd="0" presId="urn:microsoft.com/office/officeart/2008/layout/VerticalAccentList"/>
    <dgm:cxn modelId="{9BBC4D27-37F8-CF4A-A937-13FD51542E89}" type="presParOf" srcId="{6621170D-5591-CF4F-BF06-B14942EC1D7B}" destId="{CEC356B6-F8CE-7F42-89B4-0112721B52F1}" srcOrd="0" destOrd="0" presId="urn:microsoft.com/office/officeart/2008/layout/VerticalAccentList"/>
    <dgm:cxn modelId="{68C4F404-4C50-8248-A75B-84AC83D4FD9B}" type="presParOf" srcId="{29E296DF-A797-FE41-B6B4-5CB88574734C}" destId="{12B047CE-A2DD-5B45-8F6F-4516B5F07882}" srcOrd="7" destOrd="0" presId="urn:microsoft.com/office/officeart/2008/layout/VerticalAccentList"/>
    <dgm:cxn modelId="{5B519E59-05E4-D449-BD5D-0DD41CE236CB}" type="presParOf" srcId="{12B047CE-A2DD-5B45-8F6F-4516B5F07882}" destId="{BF6E55A2-04C5-3944-B675-CAE993BF6D5E}" srcOrd="0" destOrd="0" presId="urn:microsoft.com/office/officeart/2008/layout/VerticalAccentList"/>
    <dgm:cxn modelId="{1B56AF52-4EE0-DF4F-8479-F6F27C5225BF}" type="presParOf" srcId="{12B047CE-A2DD-5B45-8F6F-4516B5F07882}" destId="{E890C4F0-188D-E042-813B-2D2552EAE80B}" srcOrd="1" destOrd="0" presId="urn:microsoft.com/office/officeart/2008/layout/VerticalAccentList"/>
    <dgm:cxn modelId="{68C5CC32-F6FD-0445-A9B4-F4311B6B8EAC}" type="presParOf" srcId="{12B047CE-A2DD-5B45-8F6F-4516B5F07882}" destId="{8B3E962D-A092-4243-BAE8-F80ACB32D63F}" srcOrd="2" destOrd="0" presId="urn:microsoft.com/office/officeart/2008/layout/VerticalAccentList"/>
    <dgm:cxn modelId="{20AF8893-000A-D34E-A161-77821BBDB36A}" type="presParOf" srcId="{12B047CE-A2DD-5B45-8F6F-4516B5F07882}" destId="{3B7D4789-FFAF-C74F-995E-18F51B720348}" srcOrd="3" destOrd="0" presId="urn:microsoft.com/office/officeart/2008/layout/VerticalAccentList"/>
    <dgm:cxn modelId="{28EED9B3-0B3C-BC4F-AC09-8F4E0CDADC02}" type="presParOf" srcId="{12B047CE-A2DD-5B45-8F6F-4516B5F07882}" destId="{E9A23A07-5D48-474B-B164-D7B59B64173D}" srcOrd="4" destOrd="0" presId="urn:microsoft.com/office/officeart/2008/layout/VerticalAccentList"/>
    <dgm:cxn modelId="{AABBEB01-2A8B-E648-8B16-635C04C590CC}" type="presParOf" srcId="{12B047CE-A2DD-5B45-8F6F-4516B5F07882}" destId="{1BE5E883-0F8F-C248-8C94-50E9D32FADF4}" srcOrd="5" destOrd="0" presId="urn:microsoft.com/office/officeart/2008/layout/VerticalAccentList"/>
    <dgm:cxn modelId="{B36CD0DB-32BC-344E-9665-B139CC6B1099}" type="presParOf" srcId="{12B047CE-A2DD-5B45-8F6F-4516B5F07882}" destId="{5083DE07-A4A8-8445-B0B3-954568C121D0}" srcOrd="6" destOrd="0" presId="urn:microsoft.com/office/officeart/2008/layout/VerticalAccentList"/>
    <dgm:cxn modelId="{EEF75C8C-1607-284C-A8F5-D17FF39AC226}" type="presParOf" srcId="{12B047CE-A2DD-5B45-8F6F-4516B5F07882}" destId="{222E8853-52F3-E54E-8C3F-0F6472F1C833}" srcOrd="7" destOrd="0" presId="urn:microsoft.com/office/officeart/2008/layout/VerticalAccentList"/>
    <dgm:cxn modelId="{49F3BF97-3741-8746-A991-4AAFABD8C7AA}" type="presParOf" srcId="{29E296DF-A797-FE41-B6B4-5CB88574734C}" destId="{E0CF93C1-AEDC-F84D-88AA-C418C9647087}" srcOrd="8" destOrd="0" presId="urn:microsoft.com/office/officeart/2008/layout/VerticalAccentList"/>
    <dgm:cxn modelId="{BFCDB624-0F85-794E-80BA-84EF66675DD6}" type="presParOf" srcId="{29E296DF-A797-FE41-B6B4-5CB88574734C}" destId="{6059A99C-3013-A84C-B796-DD4018809C57}" srcOrd="9" destOrd="0" presId="urn:microsoft.com/office/officeart/2008/layout/VerticalAccentList"/>
    <dgm:cxn modelId="{9F4D3D7E-FEFD-2F49-9001-32CE57E47093}" type="presParOf" srcId="{6059A99C-3013-A84C-B796-DD4018809C57}" destId="{F829B10A-D177-3E4A-8C9C-81359CC49B38}" srcOrd="0" destOrd="0" presId="urn:microsoft.com/office/officeart/2008/layout/VerticalAccentList"/>
    <dgm:cxn modelId="{5149675B-C190-E045-8458-FD4F046B712B}" type="presParOf" srcId="{29E296DF-A797-FE41-B6B4-5CB88574734C}" destId="{64B82D92-39B4-5749-A736-0BC814B9F87A}" srcOrd="10" destOrd="0" presId="urn:microsoft.com/office/officeart/2008/layout/VerticalAccentList"/>
    <dgm:cxn modelId="{CC3F6328-A3F8-5D4B-8E61-C49D54175B03}" type="presParOf" srcId="{64B82D92-39B4-5749-A736-0BC814B9F87A}" destId="{5B168C11-F0D6-914A-B347-CEB83395DD28}" srcOrd="0" destOrd="0" presId="urn:microsoft.com/office/officeart/2008/layout/VerticalAccentList"/>
    <dgm:cxn modelId="{3C2E7196-B233-7E49-BE18-ED125DE8EDDF}" type="presParOf" srcId="{64B82D92-39B4-5749-A736-0BC814B9F87A}" destId="{6B308EAC-E9C6-244E-820F-D9D42BC8BFDC}" srcOrd="1" destOrd="0" presId="urn:microsoft.com/office/officeart/2008/layout/VerticalAccentList"/>
    <dgm:cxn modelId="{6018CE63-CB3B-D14B-8A3B-714391039F94}" type="presParOf" srcId="{64B82D92-39B4-5749-A736-0BC814B9F87A}" destId="{03A29D1F-70A4-0C48-89E3-C737226DF61B}" srcOrd="2" destOrd="0" presId="urn:microsoft.com/office/officeart/2008/layout/VerticalAccentList"/>
    <dgm:cxn modelId="{4A404CEE-774E-5645-BF5E-F201CEFC6FD4}" type="presParOf" srcId="{64B82D92-39B4-5749-A736-0BC814B9F87A}" destId="{9D0E207F-CACA-DE44-B4F7-99D0E80CBDD0}" srcOrd="3" destOrd="0" presId="urn:microsoft.com/office/officeart/2008/layout/VerticalAccentList"/>
    <dgm:cxn modelId="{C8A27AE1-C9CD-414E-99D3-9CDC8C9BAF40}" type="presParOf" srcId="{64B82D92-39B4-5749-A736-0BC814B9F87A}" destId="{758365EF-7550-1749-90F7-6BB7346476B2}" srcOrd="4" destOrd="0" presId="urn:microsoft.com/office/officeart/2008/layout/VerticalAccentList"/>
    <dgm:cxn modelId="{1CDB6DB6-4D06-594F-8C6B-0D972CAC7FF0}" type="presParOf" srcId="{64B82D92-39B4-5749-A736-0BC814B9F87A}" destId="{25903E86-BA32-E64A-BE47-285CD15854A2}" srcOrd="5" destOrd="0" presId="urn:microsoft.com/office/officeart/2008/layout/VerticalAccentList"/>
    <dgm:cxn modelId="{48FC6FBD-AD15-144C-A3B8-93401C55A196}" type="presParOf" srcId="{64B82D92-39B4-5749-A736-0BC814B9F87A}" destId="{8FC435B7-FF88-8545-A8F0-56253D28DED6}" srcOrd="6" destOrd="0" presId="urn:microsoft.com/office/officeart/2008/layout/VerticalAccentList"/>
    <dgm:cxn modelId="{BB4A14C9-ADC8-044B-9CC7-7C8F8AC44258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818836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818836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818836" y="413896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1120" rIns="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Kawasan</a:t>
          </a:r>
          <a:r>
            <a:rPr lang="en-US" sz="2800" kern="1200" dirty="0"/>
            <a:t> – </a:t>
          </a:r>
          <a:r>
            <a:rPr lang="en-US" sz="2800" kern="1200" dirty="0" err="1"/>
            <a:t>Parlimen</a:t>
          </a:r>
          <a:r>
            <a:rPr lang="en-US" sz="2800" kern="1200" dirty="0"/>
            <a:t> &amp; </a:t>
          </a:r>
          <a:r>
            <a:rPr lang="en-US" sz="2800" kern="1200" dirty="0" err="1"/>
            <a:t>Negeri</a:t>
          </a:r>
          <a:endParaRPr lang="en-US" sz="2800" kern="1200" dirty="0"/>
        </a:p>
      </dsp:txBody>
      <dsp:txXfrm>
        <a:off x="818836" y="413896"/>
        <a:ext cx="4944361" cy="556216"/>
      </dsp:txXfrm>
    </dsp:sp>
    <dsp:sp modelId="{D0F7D0DC-C280-4449-BDB1-279A1872B08A}">
      <dsp:nvSpPr>
        <dsp:cNvPr id="0" name=""/>
        <dsp:cNvSpPr/>
      </dsp:nvSpPr>
      <dsp:spPr>
        <a:xfrm>
          <a:off x="818836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/>
            <a:t>, Bandar </a:t>
          </a:r>
          <a:r>
            <a:rPr lang="en-US" sz="1500" kern="1200" dirty="0"/>
            <a:t>&amp; </a:t>
          </a:r>
          <a:r>
            <a:rPr lang="en-US" sz="1500" kern="1200" dirty="0" err="1"/>
            <a:t>sekitarannya</a:t>
          </a:r>
          <a:endParaRPr lang="en-US" sz="1500" kern="1200" dirty="0"/>
        </a:p>
      </dsp:txBody>
      <dsp:txXfrm>
        <a:off x="818836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2421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900131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8258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5968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4096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11806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993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866149" y="1468445"/>
          <a:ext cx="4910436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Daerah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66149" y="1468445"/>
        <a:ext cx="4910436" cy="598004"/>
      </dsp:txXfrm>
    </dsp:sp>
    <dsp:sp modelId="{CEC356B6-F8CE-7F42-89B4-0112721B52F1}">
      <dsp:nvSpPr>
        <dsp:cNvPr id="0" name=""/>
        <dsp:cNvSpPr/>
      </dsp:nvSpPr>
      <dsp:spPr>
        <a:xfrm>
          <a:off x="818836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Sekolah</a:t>
          </a:r>
          <a:r>
            <a:rPr lang="en-US" sz="1500" kern="1200" dirty="0"/>
            <a:t>; Kampung; Taman </a:t>
          </a:r>
          <a:r>
            <a:rPr lang="en-US" sz="1500" kern="1200" dirty="0" err="1"/>
            <a:t>Perumahan</a:t>
          </a:r>
          <a:endParaRPr lang="en-US" sz="1500" kern="1200" dirty="0"/>
        </a:p>
      </dsp:txBody>
      <dsp:txXfrm>
        <a:off x="818836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818836" y="2596498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18836" y="2596498"/>
        <a:ext cx="4944361" cy="556216"/>
      </dsp:txXfrm>
    </dsp:sp>
    <dsp:sp modelId="{F829B10A-D177-3E4A-8C9C-81359CC49B38}">
      <dsp:nvSpPr>
        <dsp:cNvPr id="0" name=""/>
        <dsp:cNvSpPr/>
      </dsp:nvSpPr>
      <dsp:spPr>
        <a:xfrm>
          <a:off x="818836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Kelas</a:t>
          </a:r>
          <a:r>
            <a:rPr lang="en-US" sz="1500" kern="1200" dirty="0"/>
            <a:t>; </a:t>
          </a:r>
          <a:r>
            <a:rPr lang="en-US" sz="1500" kern="1200" dirty="0" err="1"/>
            <a:t>Dewan</a:t>
          </a:r>
          <a:r>
            <a:rPr lang="en-US" sz="1500" kern="1200" dirty="0"/>
            <a:t>; </a:t>
          </a:r>
          <a:r>
            <a:rPr lang="en-US" sz="1500" kern="1200" dirty="0" err="1"/>
            <a:t>Rumah</a:t>
          </a:r>
          <a:r>
            <a:rPr lang="en-US" sz="1500" kern="1200" dirty="0"/>
            <a:t> </a:t>
          </a:r>
          <a:r>
            <a:rPr lang="en-US" sz="1500" kern="1200" dirty="0" err="1"/>
            <a:t>Panjang</a:t>
          </a:r>
          <a:endParaRPr lang="en-US" sz="1500" kern="1200" dirty="0"/>
        </a:p>
      </dsp:txBody>
      <dsp:txXfrm>
        <a:off x="818836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818836" y="3687799"/>
          <a:ext cx="4944361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endParaRPr lang="en-US" sz="2800" kern="1200" dirty="0"/>
        </a:p>
      </dsp:txBody>
      <dsp:txXfrm>
        <a:off x="818836" y="3687799"/>
        <a:ext cx="4944361" cy="556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Sample of a voter roll.</a:t>
            </a:r>
          </a:p>
        </p:txBody>
      </p:sp>
    </p:spTree>
    <p:extLst>
      <p:ext uri="{BB962C8B-B14F-4D97-AF65-F5344CB8AC3E}">
        <p14:creationId xmlns:p14="http://schemas.microsoft.com/office/powerpoint/2010/main" val="319597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2FC19-F434-D440-851E-8C04347D02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Sarawak just had their State Election in April this year.</a:t>
            </a:r>
          </a:p>
        </p:txBody>
      </p:sp>
    </p:spTree>
    <p:extLst>
      <p:ext uri="{BB962C8B-B14F-4D97-AF65-F5344CB8AC3E}">
        <p14:creationId xmlns:p14="http://schemas.microsoft.com/office/powerpoint/2010/main" val="282756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 err="1"/>
              <a:t>Borang</a:t>
            </a:r>
            <a:r>
              <a:rPr lang="en-US" baseline="0" dirty="0"/>
              <a:t> 10 can also be used in case of “wrong sex” in the Electoral Roll of the Voter.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C943-2CCB-3D4F-9325-B37E9685B6D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1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Cheating happens behind the cover:</a:t>
            </a:r>
          </a:p>
          <a:p>
            <a:r>
              <a:rPr lang="en-US"/>
              <a:t>Vote buying </a:t>
            </a:r>
          </a:p>
          <a:p>
            <a:r>
              <a:rPr lang="en-US"/>
              <a:t>Changing of ballot paper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236665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452966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9078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9078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www.jimkhong.com/jim-the-polling-agent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Peranan</a:t>
            </a:r>
            <a:r>
              <a:rPr lang="en-US" dirty="0"/>
              <a:t> dan </a:t>
            </a: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Umum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9C9236-36FF-FA56-F7F6-9D8C7060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41" y="4990349"/>
            <a:ext cx="4267200" cy="1905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386740"/>
            <a:ext cx="4896993" cy="282069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mendaftar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Salinan MyKad (</a:t>
            </a:r>
            <a:r>
              <a:rPr lang="en-US" dirty="0" err="1"/>
              <a:t>depan</a:t>
            </a:r>
            <a:r>
              <a:rPr lang="en-US" dirty="0"/>
              <a:t> dan </a:t>
            </a:r>
            <a:r>
              <a:rPr lang="en-US" dirty="0" err="1"/>
              <a:t>belakang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Gambar </a:t>
            </a:r>
            <a:r>
              <a:rPr lang="en-US" dirty="0" err="1"/>
              <a:t>saiz</a:t>
            </a:r>
            <a:r>
              <a:rPr lang="en-US" dirty="0"/>
              <a:t> </a:t>
            </a:r>
            <a:r>
              <a:rPr lang="en-US" dirty="0" err="1"/>
              <a:t>pasport</a:t>
            </a:r>
            <a:r>
              <a:rPr lang="en-US" dirty="0"/>
              <a:t> (</a:t>
            </a:r>
            <a:r>
              <a:rPr lang="en-US" dirty="0" err="1"/>
              <a:t>terkini</a:t>
            </a:r>
            <a:r>
              <a:rPr lang="en-US" dirty="0"/>
              <a:t>) </a:t>
            </a:r>
            <a:r>
              <a:rPr lang="en-US" dirty="0" err="1"/>
              <a:t>bagi</a:t>
            </a:r>
            <a:r>
              <a:rPr lang="en-US" dirty="0"/>
              <a:t> tag</a:t>
            </a:r>
          </a:p>
          <a:p>
            <a:pPr lvl="2"/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ETM, EMU, PB</a:t>
            </a:r>
          </a:p>
          <a:p>
            <a:pPr lvl="2"/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&amp; no IC di </a:t>
            </a:r>
            <a:r>
              <a:rPr lang="en-US" dirty="0" err="1"/>
              <a:t>belakang</a:t>
            </a:r>
            <a:endParaRPr lang="en-US" dirty="0"/>
          </a:p>
          <a:p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 oleh </a:t>
            </a:r>
            <a:r>
              <a:rPr lang="en-US" dirty="0" err="1"/>
              <a:t>Penyelaras</a:t>
            </a:r>
            <a:r>
              <a:rPr lang="en-US" dirty="0"/>
              <a:t> PACABA </a:t>
            </a:r>
            <a:r>
              <a:rPr lang="en-US" dirty="0" err="1"/>
              <a:t>ditandatangan</a:t>
            </a:r>
            <a:r>
              <a:rPr lang="en-US" dirty="0"/>
              <a:t> oleh Calon </a:t>
            </a:r>
            <a:r>
              <a:rPr lang="en-US" dirty="0" err="1"/>
              <a:t>atau</a:t>
            </a:r>
            <a:r>
              <a:rPr lang="en-US" dirty="0"/>
              <a:t> Wakil Calon</a:t>
            </a:r>
          </a:p>
          <a:p>
            <a:pPr lvl="1"/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ETM, EMU, PB</a:t>
            </a:r>
          </a:p>
          <a:p>
            <a:pPr lvl="1"/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Pusat Mengundi </a:t>
            </a:r>
            <a:r>
              <a:rPr lang="en-US" dirty="0" err="1"/>
              <a:t>itu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ETM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screen-captur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08" y="1795317"/>
            <a:ext cx="3794361" cy="4895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9184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438400"/>
            <a:ext cx="4681234" cy="41486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>
                <a:solidFill>
                  <a:schemeClr val="tx1"/>
                </a:solidFill>
              </a:rPr>
              <a:t>Borang</a:t>
            </a:r>
            <a:r>
              <a:rPr lang="en-US" b="1" dirty="0">
                <a:solidFill>
                  <a:schemeClr val="tx1"/>
                </a:solidFill>
              </a:rPr>
              <a:t> Merah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patuh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Pemilihan</a:t>
            </a:r>
            <a:r>
              <a:rPr lang="en-US" dirty="0"/>
              <a:t> s5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maklumat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diundi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diundi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butir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tutup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(</a:t>
            </a:r>
            <a:r>
              <a:rPr lang="en-US" dirty="0" err="1"/>
              <a:t>kecuali</a:t>
            </a:r>
            <a:r>
              <a:rPr lang="en-US" dirty="0"/>
              <a:t> KTM)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Dilarang</a:t>
            </a:r>
            <a:r>
              <a:rPr lang="en-US" dirty="0"/>
              <a:t> </a:t>
            </a:r>
            <a:r>
              <a:rPr lang="en-US" dirty="0" err="1"/>
              <a:t>berhubung</a:t>
            </a:r>
            <a:r>
              <a:rPr lang="en-US" dirty="0"/>
              <a:t> cop Saluran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tutup</a:t>
            </a:r>
            <a:endParaRPr lang="en-US" dirty="0"/>
          </a:p>
          <a:p>
            <a:pPr marL="301943" lvl="1" indent="0">
              <a:lnSpc>
                <a:spcPct val="110000"/>
              </a:lnSpc>
              <a:buNone/>
            </a:pPr>
            <a:r>
              <a:rPr lang="en-US" dirty="0"/>
              <a:t>s5 </a:t>
            </a:r>
            <a:r>
              <a:rPr lang="en-US" dirty="0" err="1"/>
              <a:t>lengkap</a:t>
            </a:r>
            <a:r>
              <a:rPr lang="en-US" dirty="0"/>
              <a:t> di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Borang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Kerahsiaan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screen-capture-1.png">
            <a:extLst>
              <a:ext uri="{FF2B5EF4-FFF2-40B4-BE49-F238E27FC236}">
                <a16:creationId xmlns:a16="http://schemas.microsoft.com/office/drawing/2014/main" id="{0C36C9C0-B9E7-A2A5-D3B7-4EBB0E4854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02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057" y="3009810"/>
            <a:ext cx="2881710" cy="21585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73" y="2443959"/>
            <a:ext cx="5438784" cy="408358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dihubungi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menghadiri</a:t>
            </a:r>
            <a:r>
              <a:rPr lang="en-US" dirty="0"/>
              <a:t> </a:t>
            </a:r>
            <a:r>
              <a:rPr lang="en-US" dirty="0" err="1"/>
              <a:t>Latihan</a:t>
            </a:r>
            <a:r>
              <a:rPr lang="en-US" dirty="0"/>
              <a:t> PACABA</a:t>
            </a:r>
          </a:p>
          <a:p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ditempatkankan</a:t>
            </a:r>
            <a:r>
              <a:rPr lang="en-US" dirty="0"/>
              <a:t> di </a:t>
            </a:r>
            <a:r>
              <a:rPr lang="en-US" dirty="0" err="1"/>
              <a:t>mana-mana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Kawasan</a:t>
            </a:r>
            <a:endParaRPr lang="en-US" dirty="0"/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meminta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r>
              <a:rPr lang="en-US" dirty="0" err="1"/>
              <a:t>Ketua</a:t>
            </a:r>
            <a:r>
              <a:rPr lang="en-US" dirty="0"/>
              <a:t>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menghubungi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/>
            <a:r>
              <a:rPr lang="en-US" dirty="0"/>
              <a:t>Akan </a:t>
            </a:r>
            <a:r>
              <a:rPr lang="en-US" dirty="0" err="1"/>
              <a:t>diterangkan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ditentukan</a:t>
            </a:r>
            <a:r>
              <a:rPr lang="en-US" dirty="0"/>
              <a:t> masa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/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berjumpa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/>
            <a:r>
              <a:rPr lang="en-US" dirty="0" err="1"/>
              <a:t>Sediakan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Whatsapp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perhubungan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pendaftaran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89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D12-A2DC-E96E-BA6D-CEFA293C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1" y="2857499"/>
            <a:ext cx="5847295" cy="3662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E324-CDBE-7351-5EA3-C3C794B4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405258"/>
            <a:ext cx="2743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663" y="3030071"/>
            <a:ext cx="5800726" cy="3489602"/>
          </a:xfrm>
          <a:noFill/>
        </p:spPr>
        <p:txBody>
          <a:bodyPr lIns="90000">
            <a:normAutofit fontScale="62500" lnSpcReduction="20000"/>
          </a:bodyPr>
          <a:lstStyle/>
          <a:p>
            <a:r>
              <a:rPr lang="en-US" sz="2800" dirty="0" err="1"/>
              <a:t>Pakaian</a:t>
            </a:r>
            <a:r>
              <a:rPr lang="en-US" sz="2800" dirty="0"/>
              <a:t> </a:t>
            </a:r>
            <a:r>
              <a:rPr lang="en-US" sz="2800" dirty="0" err="1"/>
              <a:t>kemas</a:t>
            </a:r>
            <a:r>
              <a:rPr lang="en-US" sz="2800" dirty="0"/>
              <a:t> – </a:t>
            </a:r>
            <a:r>
              <a:rPr lang="en-US" sz="2800" dirty="0" err="1"/>
              <a:t>kamu</a:t>
            </a:r>
            <a:r>
              <a:rPr lang="en-US" sz="2800" dirty="0"/>
              <a:t> </a:t>
            </a:r>
            <a:r>
              <a:rPr lang="en-US" sz="2800" dirty="0" err="1"/>
              <a:t>sedang</a:t>
            </a:r>
            <a:r>
              <a:rPr lang="en-US" sz="2800" dirty="0"/>
              <a:t> </a:t>
            </a:r>
            <a:r>
              <a:rPr lang="en-US" sz="2800" dirty="0" err="1"/>
              <a:t>menjalankan</a:t>
            </a:r>
            <a:r>
              <a:rPr lang="en-US" sz="2800" dirty="0"/>
              <a:t> </a:t>
            </a:r>
            <a:r>
              <a:rPr lang="en-US" sz="2800" dirty="0" err="1"/>
              <a:t>tugas</a:t>
            </a:r>
            <a:r>
              <a:rPr lang="en-US" sz="2800" dirty="0"/>
              <a:t> </a:t>
            </a:r>
            <a:r>
              <a:rPr lang="en-US" sz="2800" dirty="0" err="1"/>
              <a:t>rasmi</a:t>
            </a:r>
            <a:endParaRPr lang="en-US" sz="2800" dirty="0"/>
          </a:p>
          <a:p>
            <a:pPr lvl="1"/>
            <a:r>
              <a:rPr lang="en-US" sz="2600" dirty="0" err="1"/>
              <a:t>Pakai</a:t>
            </a:r>
            <a:r>
              <a:rPr lang="en-US" sz="2600" dirty="0"/>
              <a:t> </a:t>
            </a:r>
            <a:r>
              <a:rPr lang="en-US" sz="2600" dirty="0" err="1"/>
              <a:t>selesa</a:t>
            </a:r>
            <a:r>
              <a:rPr lang="en-US" sz="2600" dirty="0"/>
              <a:t> –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panas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bilik</a:t>
            </a:r>
            <a:endParaRPr lang="en-US" sz="2600" dirty="0"/>
          </a:p>
          <a:p>
            <a:r>
              <a:rPr lang="en-US" sz="2800" dirty="0" err="1"/>
              <a:t>Keperluan</a:t>
            </a:r>
            <a:r>
              <a:rPr lang="en-US" sz="2800" dirty="0"/>
              <a:t> </a:t>
            </a:r>
            <a:r>
              <a:rPr lang="en-US" sz="2800" dirty="0" err="1"/>
              <a:t>undang-undang</a:t>
            </a:r>
            <a:r>
              <a:rPr lang="en-US" sz="2800" dirty="0"/>
              <a:t>: </a:t>
            </a:r>
            <a:r>
              <a:rPr lang="en-US" sz="2800" dirty="0" err="1"/>
              <a:t>tiada</a:t>
            </a:r>
            <a:r>
              <a:rPr lang="en-US" sz="2800" dirty="0"/>
              <a:t> </a:t>
            </a:r>
            <a:r>
              <a:rPr lang="en-US" sz="2800" dirty="0" err="1"/>
              <a:t>kenyataan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logo </a:t>
            </a:r>
            <a:r>
              <a:rPr lang="en-US" sz="2800" dirty="0" err="1"/>
              <a:t>politik</a:t>
            </a:r>
            <a:endParaRPr lang="en-US" sz="2800" dirty="0"/>
          </a:p>
          <a:p>
            <a:r>
              <a:rPr lang="en-US" sz="2800" dirty="0" err="1"/>
              <a:t>Tertakluk</a:t>
            </a:r>
            <a:r>
              <a:rPr lang="en-US" sz="2800" dirty="0"/>
              <a:t> </a:t>
            </a:r>
            <a:r>
              <a:rPr lang="en-US" sz="2800" dirty="0" err="1"/>
              <a:t>kepada</a:t>
            </a:r>
            <a:r>
              <a:rPr lang="en-US" sz="2800" dirty="0"/>
              <a:t> </a:t>
            </a:r>
            <a:r>
              <a:rPr lang="en-US" sz="2800" dirty="0" err="1"/>
              <a:t>pernilaian</a:t>
            </a:r>
            <a:r>
              <a:rPr lang="en-US" sz="2800" dirty="0"/>
              <a:t> KTM</a:t>
            </a:r>
          </a:p>
          <a:p>
            <a:pPr lvl="1"/>
            <a:r>
              <a:rPr lang="en-US" sz="2600" dirty="0" err="1"/>
              <a:t>Tiada</a:t>
            </a:r>
            <a:r>
              <a:rPr lang="en-US" sz="2600" dirty="0"/>
              <a:t> </a:t>
            </a:r>
            <a:r>
              <a:rPr lang="en-US" sz="2600" dirty="0" err="1"/>
              <a:t>warna</a:t>
            </a:r>
            <a:r>
              <a:rPr lang="en-US" sz="2600" dirty="0"/>
              <a:t> yang </a:t>
            </a:r>
            <a:r>
              <a:rPr lang="en-US" sz="2600" dirty="0" err="1"/>
              <a:t>mungkin</a:t>
            </a:r>
            <a:r>
              <a:rPr lang="en-US" sz="2600" dirty="0"/>
              <a:t> </a:t>
            </a:r>
            <a:r>
              <a:rPr lang="en-US" sz="2600" dirty="0" err="1"/>
              <a:t>ditafsir</a:t>
            </a:r>
            <a:r>
              <a:rPr lang="en-US" sz="2600" dirty="0"/>
              <a:t> </a:t>
            </a:r>
            <a:r>
              <a:rPr lang="en-US" sz="2600" dirty="0" err="1"/>
              <a:t>sebagai</a:t>
            </a:r>
            <a:r>
              <a:rPr lang="en-US" sz="2600" dirty="0"/>
              <a:t> </a:t>
            </a:r>
            <a:r>
              <a:rPr lang="en-US" sz="2600" dirty="0" err="1"/>
              <a:t>kenyataan</a:t>
            </a:r>
            <a:r>
              <a:rPr lang="en-US" sz="2600" dirty="0"/>
              <a:t> </a:t>
            </a:r>
            <a:r>
              <a:rPr lang="en-US" sz="2600" dirty="0" err="1">
                <a:solidFill>
                  <a:srgbClr val="FF0000"/>
                </a:solidFill>
              </a:rPr>
              <a:t>politik</a:t>
            </a:r>
            <a:endParaRPr lang="en-US" sz="2600" dirty="0">
              <a:solidFill>
                <a:srgbClr val="FF0000"/>
              </a:solidFill>
            </a:endParaRPr>
          </a:p>
          <a:p>
            <a:pPr lvl="2"/>
            <a:r>
              <a:rPr lang="en-US" sz="2400" dirty="0" err="1"/>
              <a:t>Kalau</a:t>
            </a:r>
            <a:r>
              <a:rPr lang="en-US" sz="2400" dirty="0"/>
              <a:t> ragu, </a:t>
            </a:r>
            <a:r>
              <a:rPr lang="en-US" sz="2400" dirty="0" err="1"/>
              <a:t>pakai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bawa</a:t>
            </a:r>
            <a:r>
              <a:rPr lang="en-US" sz="2400" dirty="0"/>
              <a:t> baju </a:t>
            </a:r>
            <a:r>
              <a:rPr lang="en-US" sz="2400" dirty="0" err="1"/>
              <a:t>nutral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simpanan</a:t>
            </a:r>
            <a:endParaRPr lang="en-US" sz="24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berpakaian</a:t>
            </a:r>
            <a:r>
              <a:rPr lang="en-US" sz="2600" dirty="0"/>
              <a:t> T-shirt </a:t>
            </a:r>
            <a:r>
              <a:rPr lang="en-US" sz="2600" dirty="0" err="1"/>
              <a:t>kolar</a:t>
            </a:r>
            <a:r>
              <a:rPr lang="en-US" sz="2600" dirty="0"/>
              <a:t> </a:t>
            </a:r>
            <a:r>
              <a:rPr lang="en-US" sz="2600" dirty="0" err="1"/>
              <a:t>bulat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baju </a:t>
            </a:r>
            <a:r>
              <a:rPr lang="en-US" sz="2600" dirty="0" err="1"/>
              <a:t>tak</a:t>
            </a:r>
            <a:r>
              <a:rPr lang="en-US" sz="2600" dirty="0"/>
              <a:t> </a:t>
            </a:r>
            <a:r>
              <a:rPr lang="en-US" sz="2600" dirty="0" err="1"/>
              <a:t>berlengan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seluar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skirt </a:t>
            </a:r>
            <a:r>
              <a:rPr lang="en-US" sz="2600" dirty="0" err="1"/>
              <a:t>pendek</a:t>
            </a:r>
            <a:endParaRPr lang="en-US" sz="2600" dirty="0"/>
          </a:p>
          <a:p>
            <a:pPr lvl="1"/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dibenarkan</a:t>
            </a:r>
            <a:r>
              <a:rPr lang="en-US" sz="2600" dirty="0"/>
              <a:t> </a:t>
            </a:r>
            <a:r>
              <a:rPr lang="en-US" sz="2600" dirty="0" err="1"/>
              <a:t>memakai</a:t>
            </a:r>
            <a:r>
              <a:rPr lang="en-US" sz="2600" dirty="0"/>
              <a:t> </a:t>
            </a:r>
            <a:r>
              <a:rPr lang="en-US" sz="2600" dirty="0" err="1"/>
              <a:t>selipar</a:t>
            </a: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Kod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Pakaian</a:t>
            </a:r>
            <a:r>
              <a:rPr lang="en-US" dirty="0">
                <a:solidFill>
                  <a:schemeClr val="bg1"/>
                </a:solidFill>
              </a:rPr>
              <a:t> PACABA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5692-EB6B-10F3-BA08-7AF821BC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819661"/>
            <a:ext cx="2743199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>
            <a:extLst>
              <a:ext uri="{FF2B5EF4-FFF2-40B4-BE49-F238E27FC236}">
                <a16:creationId xmlns:a16="http://schemas.microsoft.com/office/drawing/2014/main" id="{4861D209-1053-1F2F-CA0B-BC76FB7AE526}"/>
              </a:ext>
            </a:extLst>
          </p:cNvPr>
          <p:cNvSpPr/>
          <p:nvPr/>
        </p:nvSpPr>
        <p:spPr>
          <a:xfrm>
            <a:off x="7095072" y="4955975"/>
            <a:ext cx="2063294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200" dirty="0" err="1">
                <a:solidFill>
                  <a:schemeClr val="tx1"/>
                </a:solidFill>
              </a:rPr>
              <a:t>Senarai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alatan</a:t>
            </a:r>
            <a:r>
              <a:rPr lang="en-GB" sz="1200" dirty="0">
                <a:solidFill>
                  <a:schemeClr val="tx1"/>
                </a:solidFill>
              </a:rPr>
              <a:t> KTM </a:t>
            </a:r>
            <a:r>
              <a:rPr lang="en-GB" sz="1200" dirty="0" err="1">
                <a:solidFill>
                  <a:schemeClr val="tx1"/>
                </a:solidFill>
              </a:rPr>
              <a:t>termasuk</a:t>
            </a:r>
            <a:r>
              <a:rPr lang="en-GB" sz="1200" dirty="0">
                <a:solidFill>
                  <a:schemeClr val="tx1"/>
                </a:solidFill>
              </a:rPr>
              <a:t> juga </a:t>
            </a:r>
            <a:r>
              <a:rPr lang="en-GB" sz="1200" dirty="0" err="1">
                <a:solidFill>
                  <a:schemeClr val="tx1"/>
                </a:solidFill>
              </a:rPr>
              <a:t>lampu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suluh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kecemasan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90057"/>
            <a:ext cx="7266093" cy="4497009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pakaian</a:t>
            </a:r>
            <a:endParaRPr lang="en-US" dirty="0"/>
          </a:p>
          <a:p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endParaRPr lang="en-US" dirty="0"/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dicas</a:t>
            </a:r>
            <a:r>
              <a:rPr lang="en-US" dirty="0"/>
              <a:t> </a:t>
            </a:r>
            <a:r>
              <a:rPr lang="en-US" dirty="0" err="1"/>
              <a:t>sepenuhnya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kredit</a:t>
            </a:r>
            <a:r>
              <a:rPr lang="en-US" dirty="0"/>
              <a:t>;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pintar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pelan</a:t>
            </a:r>
            <a:r>
              <a:rPr lang="en-US" dirty="0"/>
              <a:t> data/</a:t>
            </a:r>
            <a:r>
              <a:rPr lang="en-US" dirty="0" err="1"/>
              <a:t>kuota</a:t>
            </a:r>
            <a:r>
              <a:rPr lang="en-US" dirty="0"/>
              <a:t>; </a:t>
            </a:r>
            <a:r>
              <a:rPr lang="en-US" dirty="0" err="1"/>
              <a:t>Powerbank</a:t>
            </a:r>
            <a:endParaRPr lang="en-US" dirty="0"/>
          </a:p>
          <a:p>
            <a:pPr lvl="1"/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suluh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kecil</a:t>
            </a:r>
            <a:r>
              <a:rPr lang="en-US" dirty="0"/>
              <a:t> (</a:t>
            </a:r>
            <a:r>
              <a:rPr lang="en-US" dirty="0" err="1"/>
              <a:t>lampu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mencukupi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bersaiz</a:t>
            </a:r>
            <a:r>
              <a:rPr lang="en-US" dirty="0"/>
              <a:t> passport </a:t>
            </a:r>
            <a:r>
              <a:rPr lang="en-US" dirty="0" err="1"/>
              <a:t>tambahan</a:t>
            </a:r>
            <a:endParaRPr lang="en-US" dirty="0"/>
          </a:p>
          <a:p>
            <a:pPr lvl="1"/>
            <a:r>
              <a:rPr lang="en-US" dirty="0" err="1"/>
              <a:t>Adakan</a:t>
            </a:r>
            <a:r>
              <a:rPr lang="en-US" dirty="0"/>
              <a:t> pen </a:t>
            </a:r>
            <a:r>
              <a:rPr lang="en-US" dirty="0" err="1"/>
              <a:t>tambahan</a:t>
            </a:r>
            <a:r>
              <a:rPr lang="en-US" dirty="0"/>
              <a:t>, </a:t>
            </a:r>
            <a:r>
              <a:rPr lang="en-US" dirty="0" err="1"/>
              <a:t>kertas</a:t>
            </a:r>
            <a:r>
              <a:rPr lang="en-US" dirty="0"/>
              <a:t>, </a:t>
            </a:r>
            <a:r>
              <a:rPr lang="en-US" dirty="0" err="1"/>
              <a:t>pembaris</a:t>
            </a:r>
            <a:r>
              <a:rPr lang="en-US" dirty="0"/>
              <a:t> &amp; 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rehat</a:t>
            </a:r>
            <a:r>
              <a:rPr lang="en-US" dirty="0"/>
              <a:t> yang </a:t>
            </a:r>
            <a:r>
              <a:rPr lang="en-US" dirty="0" err="1"/>
              <a:t>mencukupi</a:t>
            </a:r>
            <a:endParaRPr lang="en-US" dirty="0"/>
          </a:p>
          <a:p>
            <a:pPr marL="553720" lvl="2"/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Pusat Mengundi pada 7 </a:t>
            </a:r>
            <a:r>
              <a:rPr lang="en-US" dirty="0" err="1"/>
              <a:t>pagi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1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5788" y="2616613"/>
            <a:ext cx="5919583" cy="39704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ETM1 </a:t>
            </a:r>
            <a:r>
              <a:rPr lang="en-US" dirty="0" err="1"/>
              <a:t>bertemu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Ketua PACABA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bertemu</a:t>
            </a:r>
            <a:r>
              <a:rPr lang="en-US" dirty="0"/>
              <a:t> jam 7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bila-bila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yang </a:t>
            </a:r>
            <a:r>
              <a:rPr lang="en-US" dirty="0" err="1"/>
              <a:t>ditentukan</a:t>
            </a:r>
            <a:r>
              <a:rPr lang="en-US" dirty="0"/>
              <a:t> dan </a:t>
            </a:r>
            <a:r>
              <a:rPr lang="en-US" dirty="0" err="1"/>
              <a:t>kutip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Kit PACABA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seterusnya</a:t>
            </a:r>
            <a:r>
              <a:rPr lang="en-US" dirty="0"/>
              <a:t> – Kit PACA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ETM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tandatangan</a:t>
            </a:r>
            <a:r>
              <a:rPr lang="en-US" dirty="0"/>
              <a:t> oleh PP &amp; ETM</a:t>
            </a:r>
          </a:p>
          <a:p>
            <a:pPr lvl="2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masuk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/>
              <a:t>Ada kala,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ditandatangan</a:t>
            </a:r>
            <a:r>
              <a:rPr lang="en-US" dirty="0"/>
              <a:t> </a:t>
            </a:r>
            <a:r>
              <a:rPr lang="en-US" dirty="0" err="1"/>
              <a:t>walaupun</a:t>
            </a:r>
            <a:r>
              <a:rPr lang="en-US" dirty="0"/>
              <a:t> ETM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awal</a:t>
            </a:r>
            <a:endParaRPr lang="en-MY" dirty="0"/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ETM, EMU </a:t>
            </a:r>
            <a:r>
              <a:rPr lang="en-US" dirty="0" err="1"/>
              <a:t>atau</a:t>
            </a:r>
            <a:r>
              <a:rPr lang="en-US" dirty="0"/>
              <a:t> PB </a:t>
            </a:r>
            <a:r>
              <a:rPr lang="en-US" dirty="0" err="1"/>
              <a:t>tandatangan</a:t>
            </a:r>
            <a:r>
              <a:rPr lang="en-US" dirty="0"/>
              <a:t> oleh Calon/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Satu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ETM </a:t>
            </a:r>
            <a:r>
              <a:rPr lang="en-US" dirty="0" err="1"/>
              <a:t>simpanan</a:t>
            </a:r>
            <a:r>
              <a:rPr lang="en-US" dirty="0"/>
              <a:t> </a:t>
            </a:r>
            <a:r>
              <a:rPr lang="en-US" dirty="0" err="1"/>
              <a:t>dipindah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Pusat Mengundi lain,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isikan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r>
              <a:rPr lang="en-US" dirty="0"/>
              <a:t> oleh Calon/EPR.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Tag SPR (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ETM, EMU, PB)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PACABA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peranan</a:t>
            </a:r>
            <a:endParaRPr lang="en-MY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3B10B9-F03A-DF14-FC9B-B8C3CF60C8CB}"/>
              </a:ext>
            </a:extLst>
          </p:cNvPr>
          <p:cNvGrpSpPr/>
          <p:nvPr/>
        </p:nvGrpSpPr>
        <p:grpSpPr>
          <a:xfrm>
            <a:off x="6909263" y="5334337"/>
            <a:ext cx="2078173" cy="1252728"/>
            <a:chOff x="259008" y="5351331"/>
            <a:chExt cx="2192740" cy="1339937"/>
          </a:xfrm>
        </p:grpSpPr>
        <p:pic>
          <p:nvPicPr>
            <p:cNvPr id="9" name="Picture 8" descr="screen-capture.png">
              <a:extLst>
                <a:ext uri="{FF2B5EF4-FFF2-40B4-BE49-F238E27FC236}">
                  <a16:creationId xmlns:a16="http://schemas.microsoft.com/office/drawing/2014/main" id="{46C9EC3A-A984-A067-371E-F91AAC68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 descr="screen-capture-1.png">
              <a:extLst>
                <a:ext uri="{FF2B5EF4-FFF2-40B4-BE49-F238E27FC236}">
                  <a16:creationId xmlns:a16="http://schemas.microsoft.com/office/drawing/2014/main" id="{16839D2C-380F-B6E0-4B9C-C8D3A6A24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F8D06-39A7-2211-10EC-CAC11DD99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71" y="2616614"/>
            <a:ext cx="2310868" cy="1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715" y="361404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err="1"/>
              <a:t>Setiap</a:t>
            </a:r>
            <a:r>
              <a:rPr lang="en-US" dirty="0"/>
              <a:t> Kit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dilabelkan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0"/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(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pPr lvl="0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13, 14, 753</a:t>
            </a:r>
          </a:p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/>
              <a:t> dan </a:t>
            </a:r>
            <a:r>
              <a:rPr lang="en-US" dirty="0" err="1"/>
              <a:t>ditolak</a:t>
            </a:r>
            <a:endParaRPr lang="en-MY" dirty="0"/>
          </a:p>
          <a:p>
            <a:pPr lvl="0"/>
            <a:r>
              <a:rPr lang="en-US" dirty="0" err="1"/>
              <a:t>Pensil</a:t>
            </a:r>
            <a:r>
              <a:rPr lang="en-US" dirty="0"/>
              <a:t>, </a:t>
            </a:r>
            <a:r>
              <a:rPr lang="en-US" dirty="0" err="1"/>
              <a:t>Pemadam</a:t>
            </a:r>
            <a:r>
              <a:rPr lang="en-US" dirty="0"/>
              <a:t>, </a:t>
            </a:r>
            <a:r>
              <a:rPr lang="en-US" dirty="0" err="1"/>
              <a:t>Peraut</a:t>
            </a:r>
            <a:r>
              <a:rPr lang="en-US" dirty="0"/>
              <a:t>, Pen &amp; </a:t>
            </a:r>
            <a:r>
              <a:rPr lang="en-US" dirty="0" err="1"/>
              <a:t>Pembaris</a:t>
            </a:r>
            <a:endParaRPr lang="en-MY" dirty="0"/>
          </a:p>
          <a:p>
            <a:pPr lvl="0"/>
            <a:r>
              <a:rPr lang="en-US" dirty="0"/>
              <a:t>Pen </a:t>
            </a:r>
            <a:r>
              <a:rPr lang="en-US" dirty="0" err="1"/>
              <a:t>penanda</a:t>
            </a:r>
            <a:r>
              <a:rPr lang="en-US" dirty="0"/>
              <a:t> </a:t>
            </a:r>
            <a:r>
              <a:rPr lang="en-US" dirty="0" err="1"/>
              <a:t>kekal</a:t>
            </a:r>
            <a:endParaRPr lang="en-MY" dirty="0"/>
          </a:p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&amp; </a:t>
            </a:r>
            <a:r>
              <a:rPr lang="en-US" dirty="0" err="1"/>
              <a:t>Klip</a:t>
            </a:r>
            <a:r>
              <a:rPr lang="en-US" dirty="0"/>
              <a:t> </a:t>
            </a:r>
            <a:r>
              <a:rPr lang="en-US" dirty="0" err="1"/>
              <a:t>kertas</a:t>
            </a:r>
            <a:endParaRPr lang="en-MY" dirty="0"/>
          </a:p>
          <a:p>
            <a:r>
              <a:rPr lang="en-US" dirty="0" err="1"/>
              <a:t>Tiga</a:t>
            </a:r>
            <a:r>
              <a:rPr lang="en-US" dirty="0"/>
              <a:t> Surat </a:t>
            </a:r>
            <a:r>
              <a:rPr lang="en-US" dirty="0" err="1"/>
              <a:t>Bantahan</a:t>
            </a:r>
            <a:endParaRPr lang="en-US" dirty="0"/>
          </a:p>
          <a:p>
            <a:pPr marL="0" lvl="0" indent="0">
              <a:buNone/>
            </a:pP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Ketua PACABA </a:t>
            </a:r>
            <a:r>
              <a:rPr lang="en-US" dirty="0" err="1"/>
              <a:t>sahaja</a:t>
            </a:r>
            <a:endParaRPr lang="en-US" dirty="0"/>
          </a:p>
          <a:p>
            <a:pPr lvl="0"/>
            <a:r>
              <a:rPr lang="en-US" dirty="0"/>
              <a:t>Gam dan </a:t>
            </a:r>
            <a:r>
              <a:rPr lang="en-US" dirty="0" err="1"/>
              <a:t>perekat</a:t>
            </a:r>
            <a:endParaRPr lang="en-US" dirty="0"/>
          </a:p>
          <a:p>
            <a:pPr lvl="0"/>
            <a:r>
              <a:rPr lang="en-US" dirty="0"/>
              <a:t>Slaid Latihan</a:t>
            </a:r>
          </a:p>
          <a:p>
            <a:pPr lvl="0"/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ETM, EMU, Ketua PACABA </a:t>
            </a:r>
          </a:p>
          <a:p>
            <a:pPr lvl="0"/>
            <a:r>
              <a:rPr lang="en-US" dirty="0" err="1"/>
              <a:t>Helaian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 PACA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8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Pusat Mengundi (</a:t>
            </a:r>
            <a:r>
              <a:rPr lang="en-US" dirty="0" err="1"/>
              <a:t>Sekolah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17</a:t>
            </a:fld>
            <a:endParaRPr lang="en-US"/>
          </a:p>
        </p:txBody>
      </p:sp>
      <p:sp>
        <p:nvSpPr>
          <p:cNvPr id="48" name="Content Placeholder 17"/>
          <p:cNvSpPr>
            <a:spLocks noGrp="1"/>
          </p:cNvSpPr>
          <p:nvPr>
            <p:ph sz="half" idx="14"/>
          </p:nvPr>
        </p:nvSpPr>
        <p:spPr>
          <a:xfrm>
            <a:off x="779463" y="4487340"/>
            <a:ext cx="3657600" cy="60960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kelas</a:t>
            </a:r>
            <a:endParaRPr lang="en-MY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0" name="Content Placeholder 15"/>
          <p:cNvSpPr>
            <a:spLocks noGrp="1"/>
          </p:cNvSpPr>
          <p:nvPr>
            <p:ph sz="half" idx="1"/>
          </p:nvPr>
        </p:nvSpPr>
        <p:spPr>
          <a:xfrm>
            <a:off x="4474253" y="4930252"/>
            <a:ext cx="4436004" cy="1184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serentak</a:t>
            </a:r>
            <a:r>
              <a:rPr lang="en-US" dirty="0"/>
              <a:t>:</a:t>
            </a:r>
          </a:p>
          <a:p>
            <a:r>
              <a:rPr lang="en-US" dirty="0" err="1"/>
              <a:t>Bilangan</a:t>
            </a:r>
            <a:r>
              <a:rPr lang="en-US" dirty="0"/>
              <a:t> ETM </a:t>
            </a:r>
            <a:r>
              <a:rPr lang="en-US" dirty="0" err="1"/>
              <a:t>dibenarkan</a:t>
            </a:r>
            <a:r>
              <a:rPr lang="en-US" dirty="0"/>
              <a:t> 2: 1 </a:t>
            </a:r>
            <a:r>
              <a:rPr lang="en-US" dirty="0" err="1"/>
              <a:t>untuk</a:t>
            </a:r>
            <a:r>
              <a:rPr lang="en-US" dirty="0"/>
              <a:t> P </a:t>
            </a:r>
            <a:r>
              <a:rPr lang="en-US" dirty="0" err="1"/>
              <a:t>dan</a:t>
            </a:r>
            <a:r>
              <a:rPr lang="en-US" dirty="0"/>
              <a:t> 1 </a:t>
            </a:r>
            <a:r>
              <a:rPr lang="en-US" dirty="0" err="1"/>
              <a:t>untuk</a:t>
            </a:r>
            <a:r>
              <a:rPr lang="en-US" dirty="0"/>
              <a:t> N</a:t>
            </a:r>
          </a:p>
          <a:p>
            <a:r>
              <a:rPr lang="en-US" dirty="0" err="1"/>
              <a:t>Bilangan</a:t>
            </a:r>
            <a:r>
              <a:rPr lang="en-US" dirty="0"/>
              <a:t> EMU </a:t>
            </a:r>
            <a:r>
              <a:rPr lang="en-US" dirty="0" err="1"/>
              <a:t>dibenarkan</a:t>
            </a:r>
            <a:r>
              <a:rPr lang="en-US" dirty="0"/>
              <a:t> 2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serentak</a:t>
            </a:r>
            <a:endParaRPr lang="en-US" dirty="0"/>
          </a:p>
          <a:p>
            <a:endParaRPr lang="en-US" dirty="0"/>
          </a:p>
        </p:txBody>
      </p:sp>
      <p:sp>
        <p:nvSpPr>
          <p:cNvPr id="51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 SPR</a:t>
            </a:r>
            <a:endParaRPr lang="en-MY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53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467600" y="3826936"/>
            <a:ext cx="1418353" cy="1051719"/>
            <a:chOff x="7467600" y="3962400"/>
            <a:chExt cx="1418353" cy="1051719"/>
          </a:xfrm>
        </p:grpSpPr>
        <p:sp>
          <p:nvSpPr>
            <p:cNvPr id="57" name="Left Arrow 56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59" name="TextBox 8"/>
            <p:cNvSpPr txBox="1">
              <a:spLocks noChangeArrowheads="1"/>
            </p:cNvSpPr>
            <p:nvPr/>
          </p:nvSpPr>
          <p:spPr bwMode="auto">
            <a:xfrm>
              <a:off x="7726661" y="4644787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343400" y="3826936"/>
            <a:ext cx="1159292" cy="1090616"/>
            <a:chOff x="4343400" y="3962400"/>
            <a:chExt cx="1159292" cy="1090616"/>
          </a:xfrm>
        </p:grpSpPr>
        <p:sp>
          <p:nvSpPr>
            <p:cNvPr id="61" name="Left Arrow 60"/>
            <p:cNvSpPr/>
            <p:nvPr/>
          </p:nvSpPr>
          <p:spPr>
            <a:xfrm>
              <a:off x="43434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63" name="TextBox 8"/>
            <p:cNvSpPr txBox="1">
              <a:spLocks noChangeArrowheads="1"/>
            </p:cNvSpPr>
            <p:nvPr/>
          </p:nvSpPr>
          <p:spPr bwMode="auto">
            <a:xfrm>
              <a:off x="4343400" y="4683684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 err="1">
                  <a:solidFill>
                    <a:srgbClr val="FFC000"/>
                  </a:solidFill>
                </a:rPr>
                <a:t>Pengundi</a:t>
              </a:r>
              <a:endParaRPr lang="en-MY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4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65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76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8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81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82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83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84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85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77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78" name="Rectangle 77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9" name="Isosceles Triangle 78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66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70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71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72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73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74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75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67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68" name="Rectangle 67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69" name="Isosceles Triangle 68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495300" y="4882070"/>
            <a:ext cx="3941763" cy="1704996"/>
          </a:xfrm>
        </p:spPr>
        <p:txBody>
          <a:bodyPr lIns="0" rIns="0"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Max 700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Pengundi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setiap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kecuali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</a:rPr>
              <a:t>Saluran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 1: 350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3" name="8-point Star 42">
            <a:extLst>
              <a:ext uri="{FF2B5EF4-FFF2-40B4-BE49-F238E27FC236}">
                <a16:creationId xmlns:a16="http://schemas.microsoft.com/office/drawing/2014/main" id="{ECA2ACE3-330F-8C4E-87C4-7485585E66E9}"/>
              </a:ext>
            </a:extLst>
          </p:cNvPr>
          <p:cNvSpPr/>
          <p:nvPr/>
        </p:nvSpPr>
        <p:spPr>
          <a:xfrm>
            <a:off x="-17376" y="439312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</a:t>
            </a:r>
            <a:r>
              <a:rPr lang="en-GB" sz="1600" dirty="0" err="1"/>
              <a:t>Ubahan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E9F47-961F-40C7-9B83-059A9D9E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76" y="3459695"/>
            <a:ext cx="466749" cy="981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FE20A-8BB7-7D4E-734D-9E076C0A8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9" y="3428069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3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625" y="2482708"/>
            <a:ext cx="6169585" cy="4287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ETM1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masa yang </a:t>
            </a:r>
            <a:r>
              <a:rPr lang="en-US" dirty="0" err="1"/>
              <a:t>ditetapkan</a:t>
            </a:r>
            <a:endParaRPr lang="en-US" dirty="0"/>
          </a:p>
          <a:p>
            <a:pPr lvl="1"/>
            <a:r>
              <a:rPr lang="en-US" dirty="0"/>
              <a:t>7.30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bila-bila</a:t>
            </a:r>
            <a:r>
              <a:rPr lang="en-US" dirty="0"/>
              <a:t> </a:t>
            </a:r>
            <a:r>
              <a:rPr lang="en-US" dirty="0" err="1"/>
              <a:t>masa</a:t>
            </a:r>
            <a:r>
              <a:rPr lang="en-US" dirty="0"/>
              <a:t> KTM </a:t>
            </a:r>
            <a:r>
              <a:rPr lang="en-US" dirty="0" err="1"/>
              <a:t>membenarkan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dengan</a:t>
            </a:r>
            <a:endParaRPr lang="en-US" dirty="0"/>
          </a:p>
          <a:p>
            <a:pPr lvl="1"/>
            <a:r>
              <a:rPr lang="en-US" dirty="0" err="1"/>
              <a:t>MyKad</a:t>
            </a:r>
            <a:endParaRPr lang="en-US" dirty="0"/>
          </a:p>
          <a:p>
            <a:pPr lvl="1"/>
            <a:r>
              <a:rPr lang="en-US" dirty="0" err="1"/>
              <a:t>Borang</a:t>
            </a:r>
            <a:r>
              <a:rPr lang="en-US" dirty="0"/>
              <a:t> A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merah</a:t>
            </a:r>
            <a:endParaRPr lang="en-US" dirty="0"/>
          </a:p>
          <a:p>
            <a:pPr lvl="1"/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melantikan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ETM</a:t>
            </a:r>
          </a:p>
          <a:p>
            <a:pPr lvl="1"/>
            <a:r>
              <a:rPr lang="en-US" dirty="0"/>
              <a:t>Tag SPR </a:t>
            </a:r>
          </a:p>
          <a:p>
            <a:pPr lvl="1"/>
            <a:r>
              <a:rPr lang="en-US" dirty="0"/>
              <a:t>Kit PACA</a:t>
            </a:r>
          </a:p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taklimat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ETM &amp; </a:t>
            </a:r>
            <a:r>
              <a:rPr lang="en-US" dirty="0" err="1"/>
              <a:t>Kerani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90698" y="2299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12210" y="5117232"/>
            <a:ext cx="2228864" cy="1495750"/>
            <a:chOff x="611833" y="1722705"/>
            <a:chExt cx="5411143" cy="3876675"/>
          </a:xfrm>
        </p:grpSpPr>
        <p:pic>
          <p:nvPicPr>
            <p:cNvPr id="15" name="Picture 14" descr="C:\Users\Win7\Desktop\Package Training Petugas PR\Sample 4 Training\PAS-PAS PETUGAS PR\Ejen Tempat Mengundi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3" y="1722705"/>
              <a:ext cx="2779712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3" y="1722705"/>
              <a:ext cx="2633663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892E20-6C16-2C50-D893-D220644B0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5" y="2892258"/>
            <a:ext cx="1930864" cy="16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0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penyokong</a:t>
            </a:r>
            <a:endParaRPr lang="en-US" dirty="0"/>
          </a:p>
          <a:p>
            <a:r>
              <a:rPr lang="en-US" dirty="0" err="1"/>
              <a:t>Kebanyakannya</a:t>
            </a:r>
            <a:r>
              <a:rPr lang="en-US" dirty="0"/>
              <a:t> </a:t>
            </a:r>
            <a:r>
              <a:rPr lang="en-US" dirty="0" err="1"/>
              <a:t>pekerja</a:t>
            </a:r>
            <a:r>
              <a:rPr lang="en-US" dirty="0"/>
              <a:t> </a:t>
            </a:r>
            <a:r>
              <a:rPr lang="en-US" dirty="0" err="1"/>
              <a:t>awam</a:t>
            </a:r>
            <a:r>
              <a:rPr lang="en-US" dirty="0"/>
              <a:t>, </a:t>
            </a:r>
            <a:r>
              <a:rPr lang="en-US" dirty="0" err="1"/>
              <a:t>disuruh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pada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kelepasan</a:t>
            </a:r>
            <a:endParaRPr lang="en-US" dirty="0"/>
          </a:p>
          <a:p>
            <a:r>
              <a:rPr lang="en-US" dirty="0"/>
              <a:t>Ada yang </a:t>
            </a:r>
            <a:r>
              <a:rPr lang="en-US" dirty="0" err="1"/>
              <a:t>sukarelawan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kerajaan</a:t>
            </a:r>
            <a:endParaRPr lang="en-US" dirty="0"/>
          </a:p>
          <a:p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seberapa</a:t>
            </a:r>
            <a:r>
              <a:rPr lang="en-US" dirty="0"/>
              <a:t> </a:t>
            </a:r>
            <a:r>
              <a:rPr lang="en-US" dirty="0" err="1"/>
              <a:t>tahu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Peraturan</a:t>
            </a:r>
            <a:endParaRPr lang="en-US" dirty="0"/>
          </a:p>
          <a:p>
            <a:pPr lvl="1"/>
            <a:r>
              <a:rPr lang="en-US" dirty="0"/>
              <a:t>1 kali </a:t>
            </a:r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5 </a:t>
            </a:r>
            <a:r>
              <a:rPr lang="en-US" dirty="0" err="1"/>
              <a:t>tahun</a:t>
            </a:r>
            <a:endParaRPr lang="en-US" dirty="0"/>
          </a:p>
          <a:p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kawan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KTM1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berpengalaman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6D278-248C-A7A6-7650-92C678F8D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739368"/>
            <a:ext cx="3027405" cy="1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5367" y="2343061"/>
            <a:ext cx="3484995" cy="3492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39069"/>
            <a:ext cx="6223004" cy="374799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ditutup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500063" indent="-500063"/>
            <a:r>
              <a:rPr lang="en-US" dirty="0" err="1"/>
              <a:t>Tandaan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merah</a:t>
            </a:r>
            <a:r>
              <a:rPr lang="en-US" dirty="0"/>
              <a:t> </a:t>
            </a:r>
            <a:r>
              <a:rPr lang="en-US" dirty="0" err="1"/>
              <a:t>mungkinlah</a:t>
            </a:r>
            <a:r>
              <a:rPr lang="en-US" dirty="0"/>
              <a:t> </a:t>
            </a:r>
            <a:r>
              <a:rPr lang="en-US" dirty="0" err="1"/>
              <a:t>isu</a:t>
            </a:r>
            <a:endParaRPr lang="en-US" dirty="0"/>
          </a:p>
          <a:p>
            <a:pPr marL="500063" indent="-500063"/>
            <a:r>
              <a:rPr lang="en-US" dirty="0"/>
              <a:t>Gambar </a:t>
            </a:r>
            <a:r>
              <a:rPr lang="en-US" dirty="0" err="1"/>
              <a:t>dari</a:t>
            </a:r>
            <a:r>
              <a:rPr lang="en-US" dirty="0"/>
              <a:t> Latihan SPR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membolehkan</a:t>
            </a:r>
            <a:r>
              <a:rPr lang="en-US" dirty="0"/>
              <a:t> </a:t>
            </a:r>
            <a:r>
              <a:rPr lang="en-US" dirty="0" err="1"/>
              <a:t>rujukan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SPR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pelajari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1758887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0" y="2834639"/>
            <a:ext cx="6508101" cy="37524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Aturcara</a:t>
            </a:r>
            <a:r>
              <a:rPr lang="en-US" dirty="0"/>
              <a:t> SPR </a:t>
            </a:r>
            <a:r>
              <a:rPr lang="en-US" dirty="0" err="1">
                <a:solidFill>
                  <a:srgbClr val="EE0000"/>
                </a:solidFill>
              </a:rPr>
              <a:t>tidak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membenarkan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Saluran Mengundi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difahami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Penyerahan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Ada KTM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tekun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letak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bakul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Tindakan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Beritahu</a:t>
            </a:r>
            <a:r>
              <a:rPr lang="en-US" dirty="0"/>
              <a:t> KTM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bercakap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minta</a:t>
            </a:r>
            <a:r>
              <a:rPr lang="en-US" dirty="0"/>
              <a:t> KTM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bilik</a:t>
            </a:r>
            <a:endParaRPr lang="en-US" dirty="0"/>
          </a:p>
          <a:p>
            <a:pPr marL="936625" lvl="2" indent="-271463"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teks</a:t>
            </a:r>
            <a:endParaRPr lang="en-US" dirty="0"/>
          </a:p>
          <a:p>
            <a:pPr marL="588963" lvl="1" indent="-287338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dihantar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30-60 </a:t>
            </a:r>
            <a:r>
              <a:rPr lang="en-US" dirty="0" err="1"/>
              <a:t>minit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cakap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ETM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dilaporkan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serahkan</a:t>
            </a:r>
            <a:r>
              <a:rPr lang="en-US" dirty="0"/>
              <a:t>. 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saku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beg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dibuang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talifon</a:t>
            </a:r>
            <a:r>
              <a:rPr lang="en-US" dirty="0"/>
              <a:t> </a:t>
            </a:r>
            <a:r>
              <a:rPr lang="en-US" dirty="0" err="1"/>
              <a:t>bimbit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72" y="2917284"/>
            <a:ext cx="1907563" cy="102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47B8B-C556-0B6C-ADE6-77EF71AF5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551" y="3572446"/>
            <a:ext cx="1897711" cy="18977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8pg: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kemudahan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5731" y="1810771"/>
            <a:ext cx="3821636" cy="477629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err="1"/>
              <a:t>Kemudahan</a:t>
            </a:r>
            <a:r>
              <a:rPr lang="en-US" b="1" dirty="0"/>
              <a:t>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Kemudahan</a:t>
            </a:r>
            <a:r>
              <a:rPr lang="en-US" dirty="0"/>
              <a:t> </a:t>
            </a:r>
            <a:r>
              <a:rPr lang="en-US" dirty="0" err="1"/>
              <a:t>membolehkan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menandakan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rahsia</a:t>
            </a:r>
            <a:r>
              <a:rPr lang="en-US" dirty="0"/>
              <a:t>: </a:t>
            </a:r>
            <a:r>
              <a:rPr lang="en-US" i="1" dirty="0" err="1"/>
              <a:t>semak</a:t>
            </a:r>
            <a:r>
              <a:rPr lang="en-US" i="1" dirty="0"/>
              <a:t> </a:t>
            </a:r>
            <a:r>
              <a:rPr lang="en-US" i="1" dirty="0" err="1"/>
              <a:t>tingkap</a:t>
            </a:r>
            <a:r>
              <a:rPr lang="en-US" i="1" dirty="0"/>
              <a:t> </a:t>
            </a:r>
            <a:r>
              <a:rPr lang="en-US" i="1" dirty="0" err="1"/>
              <a:t>ditutup</a:t>
            </a:r>
            <a:endParaRPr lang="en-US" i="1" dirty="0"/>
          </a:p>
          <a:p>
            <a:pPr>
              <a:lnSpc>
                <a:spcPct val="120000"/>
              </a:lnSpc>
            </a:pPr>
            <a:r>
              <a:rPr lang="en-US" i="1" dirty="0" err="1"/>
              <a:t>Tidak</a:t>
            </a:r>
            <a:r>
              <a:rPr lang="en-US" i="1" dirty="0"/>
              <a:t> </a:t>
            </a:r>
            <a:r>
              <a:rPr lang="en-US" i="1" dirty="0" err="1"/>
              <a:t>ada</a:t>
            </a:r>
            <a:r>
              <a:rPr lang="en-US" i="1" dirty="0"/>
              <a:t> poster, </a:t>
            </a:r>
            <a:r>
              <a:rPr lang="en-US" i="1" dirty="0" err="1"/>
              <a:t>lambang</a:t>
            </a:r>
            <a:r>
              <a:rPr lang="en-US" i="1" dirty="0"/>
              <a:t>, </a:t>
            </a:r>
            <a:r>
              <a:rPr lang="en-US" i="1" dirty="0" err="1"/>
              <a:t>perkataan</a:t>
            </a:r>
            <a:r>
              <a:rPr lang="en-US" i="1" dirty="0"/>
              <a:t> 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gambar</a:t>
            </a:r>
            <a:r>
              <a:rPr lang="en-US" i="1" dirty="0"/>
              <a:t> </a:t>
            </a:r>
            <a:r>
              <a:rPr lang="en-US" i="1" dirty="0" err="1"/>
              <a:t>tentang</a:t>
            </a:r>
            <a:r>
              <a:rPr lang="en-US" i="1" dirty="0"/>
              <a:t> </a:t>
            </a:r>
            <a:r>
              <a:rPr lang="en-US" i="1" dirty="0" err="1"/>
              <a:t>parti</a:t>
            </a:r>
            <a:r>
              <a:rPr lang="en-US" i="1" dirty="0"/>
              <a:t> </a:t>
            </a:r>
            <a:r>
              <a:rPr lang="en-US" i="1" dirty="0" err="1"/>
              <a:t>politik</a:t>
            </a:r>
            <a:r>
              <a:rPr lang="en-US" i="1" dirty="0"/>
              <a:t> 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calon</a:t>
            </a:r>
            <a:r>
              <a:rPr lang="en-US" i="1" dirty="0"/>
              <a:t> (</a:t>
            </a:r>
            <a:r>
              <a:rPr lang="en-US" i="1" dirty="0" err="1"/>
              <a:t>kecuali</a:t>
            </a:r>
            <a:r>
              <a:rPr lang="en-US" i="1" dirty="0"/>
              <a:t> </a:t>
            </a:r>
            <a:r>
              <a:rPr lang="en-US" i="1" dirty="0" err="1"/>
              <a:t>Agung</a:t>
            </a:r>
            <a:r>
              <a:rPr lang="en-US" i="1" dirty="0"/>
              <a:t>, Sultan &amp; </a:t>
            </a:r>
            <a:r>
              <a:rPr lang="en-US" i="1" dirty="0" err="1"/>
              <a:t>Gabenor</a:t>
            </a:r>
            <a:r>
              <a:rPr lang="en-US" i="1" dirty="0"/>
              <a:t>)</a:t>
            </a:r>
          </a:p>
          <a:p>
            <a:pPr>
              <a:lnSpc>
                <a:spcPct val="120000"/>
              </a:lnSpc>
            </a:pPr>
            <a:r>
              <a:rPr lang="en-US" i="1" dirty="0"/>
              <a:t>KTM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semua</a:t>
            </a:r>
            <a:r>
              <a:rPr lang="en-US" i="1" dirty="0"/>
              <a:t> </a:t>
            </a:r>
            <a:r>
              <a:rPr lang="en-US" i="1" dirty="0" err="1"/>
              <a:t>kerani</a:t>
            </a:r>
            <a:r>
              <a:rPr lang="en-US" i="1" dirty="0"/>
              <a:t> </a:t>
            </a:r>
            <a:r>
              <a:rPr lang="en-US" i="1" dirty="0" err="1"/>
              <a:t>tidak</a:t>
            </a:r>
            <a:r>
              <a:rPr lang="en-US" i="1" dirty="0"/>
              <a:t> </a:t>
            </a:r>
            <a:r>
              <a:rPr lang="en-US" i="1" dirty="0" err="1"/>
              <a:t>ada</a:t>
            </a:r>
            <a:r>
              <a:rPr lang="en-US" i="1" dirty="0"/>
              <a:t> </a:t>
            </a:r>
            <a:r>
              <a:rPr lang="en-US" i="1" dirty="0" err="1"/>
              <a:t>lencana</a:t>
            </a:r>
            <a:r>
              <a:rPr lang="en-US" i="1" dirty="0"/>
              <a:t>, </a:t>
            </a:r>
            <a:r>
              <a:rPr lang="en-US" i="1" dirty="0" err="1"/>
              <a:t>lambang</a:t>
            </a:r>
            <a:r>
              <a:rPr lang="en-US" i="1" dirty="0"/>
              <a:t> 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perkataan</a:t>
            </a:r>
            <a:r>
              <a:rPr lang="en-US" i="1" dirty="0"/>
              <a:t> </a:t>
            </a:r>
            <a:r>
              <a:rPr lang="en-US" i="1" dirty="0" err="1"/>
              <a:t>tentang</a:t>
            </a:r>
            <a:r>
              <a:rPr lang="en-US" i="1" dirty="0"/>
              <a:t> </a:t>
            </a:r>
            <a:r>
              <a:rPr lang="en-US" i="1" dirty="0" err="1"/>
              <a:t>parti</a:t>
            </a:r>
            <a:r>
              <a:rPr lang="en-US" i="1" dirty="0"/>
              <a:t> </a:t>
            </a:r>
            <a:r>
              <a:rPr lang="en-US" i="1" dirty="0" err="1"/>
              <a:t>politik</a:t>
            </a:r>
            <a:r>
              <a:rPr lang="en-US" i="1" dirty="0"/>
              <a:t> 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calon</a:t>
            </a:r>
            <a:endParaRPr lang="en-US" i="1" dirty="0"/>
          </a:p>
          <a:p>
            <a:pPr>
              <a:lnSpc>
                <a:spcPct val="120000"/>
              </a:lnSpc>
            </a:pPr>
            <a:r>
              <a:rPr lang="en-US" i="1" dirty="0" err="1"/>
              <a:t>Dudukkan</a:t>
            </a:r>
            <a:r>
              <a:rPr lang="en-US" i="1" dirty="0"/>
              <a:t> </a:t>
            </a:r>
            <a:r>
              <a:rPr lang="en-US" i="1" dirty="0" err="1"/>
              <a:t>diri</a:t>
            </a:r>
            <a:r>
              <a:rPr lang="en-US" i="1" dirty="0"/>
              <a:t> </a:t>
            </a:r>
            <a:r>
              <a:rPr lang="en-US" i="1" dirty="0" err="1"/>
              <a:t>supaya</a:t>
            </a:r>
            <a:r>
              <a:rPr lang="en-US" i="1" dirty="0"/>
              <a:t> </a:t>
            </a:r>
            <a:r>
              <a:rPr lang="en-US" i="1" dirty="0" err="1"/>
              <a:t>boleh</a:t>
            </a:r>
            <a:r>
              <a:rPr lang="en-US" i="1" dirty="0"/>
              <a:t> </a:t>
            </a:r>
            <a:r>
              <a:rPr lang="en-US" i="1" dirty="0" err="1"/>
              <a:t>dapat</a:t>
            </a:r>
            <a:r>
              <a:rPr lang="en-US" i="1" dirty="0"/>
              <a:t> </a:t>
            </a:r>
            <a:r>
              <a:rPr lang="en-US" i="1" dirty="0" err="1"/>
              <a:t>lihat</a:t>
            </a:r>
            <a:r>
              <a:rPr lang="en-US" i="1" dirty="0"/>
              <a:t> </a:t>
            </a:r>
            <a:r>
              <a:rPr lang="en-US" i="1" dirty="0" err="1"/>
              <a:t>dengan</a:t>
            </a:r>
            <a:r>
              <a:rPr lang="en-US" i="1" dirty="0"/>
              <a:t> </a:t>
            </a:r>
            <a:r>
              <a:rPr lang="en-US" i="1" dirty="0" err="1"/>
              <a:t>sempurna</a:t>
            </a:r>
            <a:r>
              <a:rPr lang="en-US" i="1" dirty="0"/>
              <a:t> </a:t>
            </a:r>
            <a:r>
              <a:rPr lang="en-US" i="1" dirty="0" err="1"/>
              <a:t>meja</a:t>
            </a:r>
            <a:r>
              <a:rPr lang="en-US" i="1" dirty="0"/>
              <a:t> KTM, </a:t>
            </a:r>
            <a:r>
              <a:rPr lang="en-US" i="1" dirty="0" err="1"/>
              <a:t>semua</a:t>
            </a:r>
            <a:r>
              <a:rPr lang="en-US" i="1" dirty="0"/>
              <a:t> 3 </a:t>
            </a:r>
            <a:r>
              <a:rPr lang="en-US" i="1" dirty="0" err="1"/>
              <a:t>kerani</a:t>
            </a:r>
            <a:r>
              <a:rPr lang="en-US" i="1" dirty="0"/>
              <a:t>, </a:t>
            </a:r>
            <a:r>
              <a:rPr lang="en-US" i="1" dirty="0" err="1"/>
              <a:t>semua</a:t>
            </a:r>
            <a:r>
              <a:rPr lang="en-US" i="1" dirty="0"/>
              <a:t> </a:t>
            </a:r>
            <a:r>
              <a:rPr lang="en-US" i="1" dirty="0" err="1"/>
              <a:t>barung</a:t>
            </a:r>
            <a:r>
              <a:rPr lang="en-US" i="1" dirty="0"/>
              <a:t> </a:t>
            </a:r>
            <a:r>
              <a:rPr lang="en-US" i="1" dirty="0" err="1"/>
              <a:t>pengundi</a:t>
            </a:r>
            <a:r>
              <a:rPr lang="en-US" i="1" dirty="0"/>
              <a:t>, </a:t>
            </a:r>
            <a:r>
              <a:rPr lang="en-US" i="1" dirty="0" err="1"/>
              <a:t>Peti</a:t>
            </a:r>
            <a:r>
              <a:rPr lang="en-US" i="1" dirty="0"/>
              <a:t> </a:t>
            </a:r>
            <a:r>
              <a:rPr lang="en-US" i="1" dirty="0" err="1"/>
              <a:t>Undi</a:t>
            </a:r>
            <a:r>
              <a:rPr lang="en-US" i="1" dirty="0"/>
              <a:t> &amp; </a:t>
            </a:r>
            <a:r>
              <a:rPr lang="en-US" i="1" dirty="0" err="1"/>
              <a:t>pintu</a:t>
            </a:r>
            <a:endParaRPr lang="en-US" i="1" dirty="0"/>
          </a:p>
          <a:p>
            <a:pPr>
              <a:lnSpc>
                <a:spcPct val="120000"/>
              </a:lnSpc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ETM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perhatian</a:t>
            </a:r>
            <a:r>
              <a:rPr lang="en-US" i="1" dirty="0"/>
              <a:t>:  </a:t>
            </a:r>
            <a:r>
              <a:rPr lang="en-US" i="1" dirty="0" err="1"/>
              <a:t>bukan</a:t>
            </a:r>
            <a:r>
              <a:rPr lang="en-US" i="1" dirty="0"/>
              <a:t> </a:t>
            </a:r>
            <a:r>
              <a:rPr lang="en-US" i="1" dirty="0" err="1"/>
              <a:t>parti</a:t>
            </a:r>
            <a:r>
              <a:rPr lang="en-US" i="1" dirty="0"/>
              <a:t>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05106" y="2341839"/>
            <a:ext cx="4145256" cy="445424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err="1"/>
              <a:t>Daftar</a:t>
            </a:r>
            <a:r>
              <a:rPr lang="en-US" b="1" dirty="0"/>
              <a:t>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Banding Daftar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KTM</a:t>
            </a:r>
          </a:p>
          <a:p>
            <a:pPr lvl="1">
              <a:lnSpc>
                <a:spcPct val="110000"/>
              </a:lnSpc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pengundi</a:t>
            </a:r>
            <a:r>
              <a:rPr lang="en-US" sz="2400" dirty="0"/>
              <a:t> di </a:t>
            </a:r>
            <a:r>
              <a:rPr lang="en-US" sz="2400" dirty="0" err="1"/>
              <a:t>Saluran</a:t>
            </a:r>
            <a:r>
              <a:rPr lang="en-US" sz="2400" dirty="0"/>
              <a:t> (350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1, </a:t>
            </a:r>
            <a:r>
              <a:rPr lang="en-US" sz="2400" dirty="0" err="1"/>
              <a:t>baki</a:t>
            </a:r>
            <a:r>
              <a:rPr lang="en-US" sz="2400" dirty="0"/>
              <a:t> </a:t>
            </a:r>
            <a:r>
              <a:rPr lang="en-US" sz="2400" dirty="0" err="1"/>
              <a:t>ditaburkan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rata </a:t>
            </a:r>
            <a:r>
              <a:rPr lang="en-US" sz="2400" dirty="0" err="1"/>
              <a:t>saluran</a:t>
            </a:r>
            <a:r>
              <a:rPr lang="en-US" sz="2400" dirty="0"/>
              <a:t> lain) </a:t>
            </a:r>
          </a:p>
          <a:p>
            <a:pPr lvl="1">
              <a:lnSpc>
                <a:spcPct val="110000"/>
              </a:lnSpc>
            </a:pPr>
            <a:r>
              <a:rPr lang="en-US" sz="2400" dirty="0" err="1"/>
              <a:t>Bilangan</a:t>
            </a:r>
            <a:r>
              <a:rPr lang="en-US" sz="2400" dirty="0"/>
              <a:t> </a:t>
            </a:r>
            <a:r>
              <a:rPr lang="en-US" sz="2400" dirty="0" err="1"/>
              <a:t>muka</a:t>
            </a:r>
            <a:r>
              <a:rPr lang="en-US" sz="2400" dirty="0"/>
              <a:t>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sz="2400" dirty="0" err="1"/>
              <a:t>Semak</a:t>
            </a:r>
            <a:r>
              <a:rPr lang="en-US" sz="2400" dirty="0"/>
              <a:t> </a:t>
            </a:r>
            <a:r>
              <a:rPr lang="en-US" sz="2400" dirty="0" err="1"/>
              <a:t>nama</a:t>
            </a:r>
            <a:r>
              <a:rPr lang="en-US" sz="2400" dirty="0"/>
              <a:t> &amp; </a:t>
            </a:r>
            <a:r>
              <a:rPr lang="en-US" sz="2400" dirty="0" err="1"/>
              <a:t>nombor</a:t>
            </a:r>
            <a:r>
              <a:rPr lang="en-US" sz="2400" dirty="0"/>
              <a:t> </a:t>
            </a:r>
            <a:r>
              <a:rPr lang="en-US" sz="2400" dirty="0" err="1"/>
              <a:t>pengundi</a:t>
            </a:r>
            <a:r>
              <a:rPr lang="en-US" sz="2400" dirty="0"/>
              <a:t> yang </a:t>
            </a:r>
            <a:r>
              <a:rPr lang="en-US" sz="2400" dirty="0" err="1"/>
              <a:t>pertama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terakhir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muka</a:t>
            </a:r>
            <a:r>
              <a:rPr lang="en-US" sz="2400" dirty="0"/>
              <a:t>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sebarang</a:t>
            </a:r>
            <a:r>
              <a:rPr lang="en-US" sz="2400" dirty="0"/>
              <a:t> orang lain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rawak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 err="1"/>
              <a:t>Pastikan</a:t>
            </a:r>
            <a:r>
              <a:rPr lang="en-US" sz="2400" dirty="0"/>
              <a:t> </a:t>
            </a:r>
            <a:r>
              <a:rPr lang="en-US" sz="2400" dirty="0" err="1"/>
              <a:t>Daftar</a:t>
            </a:r>
            <a:r>
              <a:rPr lang="en-US" sz="2400" dirty="0"/>
              <a:t> </a:t>
            </a:r>
            <a:r>
              <a:rPr lang="en-US" sz="2400" dirty="0" err="1"/>
              <a:t>Pemilih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ditanda</a:t>
            </a:r>
            <a:r>
              <a:rPr lang="en-US" sz="2400" dirty="0"/>
              <a:t>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Undi</a:t>
            </a:r>
            <a:r>
              <a:rPr lang="en-US" sz="2400" dirty="0"/>
              <a:t> </a:t>
            </a:r>
            <a:r>
              <a:rPr lang="en-US" sz="2400" dirty="0" err="1"/>
              <a:t>Pos</a:t>
            </a:r>
            <a:r>
              <a:rPr lang="en-US" sz="2400" dirty="0"/>
              <a:t>/</a:t>
            </a:r>
            <a:r>
              <a:rPr lang="en-US" sz="2400" dirty="0" err="1"/>
              <a:t>Awal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dirty="0" err="1"/>
              <a:t>Catit</a:t>
            </a:r>
            <a:r>
              <a:rPr lang="en-US" dirty="0"/>
              <a:t> pada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dimaklumkan</a:t>
            </a:r>
            <a:r>
              <a:rPr lang="en-US" dirty="0"/>
              <a:t> </a:t>
            </a:r>
            <a:r>
              <a:rPr lang="en-US" dirty="0" err="1"/>
              <a:t>bahawa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negara &amp;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</a:t>
            </a:r>
            <a:r>
              <a:rPr lang="en-US" dirty="0" err="1"/>
              <a:t>Biasanya</a:t>
            </a:r>
            <a:r>
              <a:rPr lang="en-US" dirty="0"/>
              <a:t> Ketua PACABA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beritahu</a:t>
            </a:r>
            <a:r>
              <a:rPr lang="en-US" dirty="0"/>
              <a:t>)</a:t>
            </a:r>
            <a:endParaRPr lang="en-US" sz="2400" dirty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CBB0F5-CC85-856B-9BC7-CAE738D45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4" y="1216626"/>
            <a:ext cx="1126691" cy="1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92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947" y="2594545"/>
            <a:ext cx="3987800" cy="39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8pg: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26920"/>
            <a:ext cx="4041647" cy="456014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 err="1"/>
              <a:t>Kertas</a:t>
            </a:r>
            <a:r>
              <a:rPr lang="en-US" sz="2000" b="1" dirty="0"/>
              <a:t> </a:t>
            </a:r>
            <a:r>
              <a:rPr lang="en-US" sz="2000" b="1" dirty="0" err="1"/>
              <a:t>Undi</a:t>
            </a:r>
            <a:r>
              <a:rPr lang="en-US" sz="2000" b="1" dirty="0"/>
              <a:t> 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200" dirty="0"/>
              <a:t>KTM </a:t>
            </a:r>
            <a:r>
              <a:rPr lang="en-US" sz="2200" dirty="0" err="1"/>
              <a:t>kira</a:t>
            </a:r>
            <a:r>
              <a:rPr lang="en-US" sz="2200" dirty="0"/>
              <a:t> </a:t>
            </a:r>
            <a:r>
              <a:rPr lang="en-US" sz="2200" dirty="0" err="1"/>
              <a:t>buku</a:t>
            </a:r>
            <a:r>
              <a:rPr lang="en-US" sz="2200" dirty="0"/>
              <a:t> </a:t>
            </a:r>
            <a:r>
              <a:rPr lang="en-US" sz="2200" dirty="0" err="1"/>
              <a:t>kertas</a:t>
            </a:r>
            <a:r>
              <a:rPr lang="en-US" sz="2200" dirty="0"/>
              <a:t> </a:t>
            </a:r>
            <a:r>
              <a:rPr lang="en-US" sz="2200" dirty="0" err="1"/>
              <a:t>undi</a:t>
            </a:r>
            <a:r>
              <a:rPr lang="en-US" sz="2200" dirty="0"/>
              <a:t>: </a:t>
            </a:r>
            <a:r>
              <a:rPr lang="en-US" sz="2200" dirty="0" err="1"/>
              <a:t>pastikan</a:t>
            </a:r>
            <a:r>
              <a:rPr lang="en-US" sz="2200" dirty="0"/>
              <a:t> </a:t>
            </a:r>
            <a:r>
              <a:rPr lang="en-US" sz="2200" dirty="0" err="1"/>
              <a:t>nombor</a:t>
            </a:r>
            <a:r>
              <a:rPr lang="en-US" sz="2200" dirty="0"/>
              <a:t> </a:t>
            </a:r>
            <a:r>
              <a:rPr lang="en-US" sz="2200" dirty="0" err="1"/>
              <a:t>ikut</a:t>
            </a:r>
            <a:r>
              <a:rPr lang="en-US" sz="2200" dirty="0"/>
              <a:t> </a:t>
            </a:r>
            <a:r>
              <a:rPr lang="en-US" sz="2200" dirty="0" err="1"/>
              <a:t>urutan</a:t>
            </a:r>
            <a:r>
              <a:rPr lang="en-US" sz="2200" dirty="0"/>
              <a:t>, </a:t>
            </a:r>
            <a:r>
              <a:rPr lang="en-US" sz="2200" dirty="0" err="1"/>
              <a:t>tiada</a:t>
            </a:r>
            <a:r>
              <a:rPr lang="en-US" sz="2200" dirty="0"/>
              <a:t> yang </a:t>
            </a:r>
            <a:r>
              <a:rPr lang="en-US" sz="2200" dirty="0" err="1"/>
              <a:t>hilang</a:t>
            </a:r>
            <a:r>
              <a:rPr lang="en-US" sz="2200" dirty="0"/>
              <a:t>, 50 </a:t>
            </a:r>
            <a:r>
              <a:rPr lang="en-US" sz="2200" dirty="0" err="1"/>
              <a:t>setiap</a:t>
            </a:r>
            <a:r>
              <a:rPr lang="en-US" sz="2200" dirty="0"/>
              <a:t> </a:t>
            </a:r>
            <a:r>
              <a:rPr lang="en-US" sz="2200" dirty="0" err="1"/>
              <a:t>buku</a:t>
            </a:r>
            <a:r>
              <a:rPr lang="en-US" sz="2200" dirty="0"/>
              <a:t>, </a:t>
            </a:r>
            <a:r>
              <a:rPr lang="en-US" sz="2200" dirty="0" err="1"/>
              <a:t>bersih</a:t>
            </a:r>
            <a:r>
              <a:rPr lang="en-US" sz="2200" dirty="0"/>
              <a:t> &amp;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rosak</a:t>
            </a:r>
            <a:endParaRPr lang="en-US" sz="2200" dirty="0"/>
          </a:p>
          <a:p>
            <a:pPr lvl="1">
              <a:lnSpc>
                <a:spcPct val="110000"/>
              </a:lnSpc>
            </a:pPr>
            <a:r>
              <a:rPr lang="en-US" sz="2000" dirty="0" err="1"/>
              <a:t>Kertas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 </a:t>
            </a:r>
            <a:r>
              <a:rPr lang="en-US" sz="2000" dirty="0" err="1"/>
              <a:t>mesti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nombor</a:t>
            </a:r>
            <a:r>
              <a:rPr lang="en-US" sz="2000" dirty="0"/>
              <a:t> </a:t>
            </a:r>
            <a:r>
              <a:rPr lang="en-US" sz="2000" dirty="0" err="1"/>
              <a:t>siri</a:t>
            </a:r>
            <a:r>
              <a:rPr lang="en-US" sz="2000" dirty="0"/>
              <a:t> di </a:t>
            </a:r>
            <a:r>
              <a:rPr lang="en-US" sz="2000" dirty="0" err="1"/>
              <a:t>bahagian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sebelah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nombor</a:t>
            </a:r>
            <a:r>
              <a:rPr lang="en-US" sz="2000" dirty="0"/>
              <a:t> </a:t>
            </a:r>
            <a:r>
              <a:rPr lang="en-US" sz="2000" dirty="0" err="1"/>
              <a:t>sama</a:t>
            </a:r>
            <a:r>
              <a:rPr lang="en-US" sz="2000" dirty="0"/>
              <a:t> pada keratan dan </a:t>
            </a:r>
            <a:r>
              <a:rPr lang="en-US" sz="2000" dirty="0" err="1"/>
              <a:t>boleh</a:t>
            </a:r>
            <a:r>
              <a:rPr lang="en-US" sz="2000" dirty="0"/>
              <a:t> </a:t>
            </a:r>
            <a:r>
              <a:rPr lang="en-US" sz="2000" dirty="0" err="1"/>
              <a:t>dilipat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kali</a:t>
            </a:r>
          </a:p>
          <a:p>
            <a:pPr lvl="1">
              <a:lnSpc>
                <a:spcPct val="110000"/>
              </a:lnSpc>
            </a:pPr>
            <a:r>
              <a:rPr lang="en-US" sz="2000" dirty="0" err="1"/>
              <a:t>Kertas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patuhi</a:t>
            </a:r>
            <a:r>
              <a:rPr lang="en-US" sz="2000" dirty="0"/>
              <a:t> </a:t>
            </a:r>
            <a:r>
              <a:rPr lang="en-US" sz="2000" dirty="0" err="1"/>
              <a:t>dikeluarkan</a:t>
            </a:r>
            <a:r>
              <a:rPr lang="en-US" sz="2000" dirty="0"/>
              <a:t>, </a:t>
            </a:r>
            <a:r>
              <a:rPr lang="en-US" sz="2000" dirty="0" err="1"/>
              <a:t>dicop</a:t>
            </a:r>
            <a:r>
              <a:rPr lang="en-US" sz="2000" dirty="0"/>
              <a:t> ‘</a:t>
            </a:r>
            <a:r>
              <a:rPr lang="en-US" sz="2000" dirty="0" err="1"/>
              <a:t>rosak</a:t>
            </a:r>
            <a:r>
              <a:rPr lang="en-US" sz="2000" dirty="0"/>
              <a:t>’ &amp; </a:t>
            </a:r>
            <a:r>
              <a:rPr lang="en-US" sz="2000" dirty="0" err="1"/>
              <a:t>disimpan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sampul</a:t>
            </a:r>
            <a:r>
              <a:rPr lang="en-US" sz="2000" dirty="0"/>
              <a:t> </a:t>
            </a:r>
            <a:r>
              <a:rPr lang="en-US" sz="2000" dirty="0" err="1"/>
              <a:t>surat</a:t>
            </a:r>
            <a:r>
              <a:rPr lang="en-US" sz="2000" dirty="0"/>
              <a:t> </a:t>
            </a:r>
            <a:r>
              <a:rPr lang="en-US" sz="2000" dirty="0" err="1"/>
              <a:t>asing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200" dirty="0"/>
              <a:t>KTM </a:t>
            </a:r>
            <a:r>
              <a:rPr lang="en-US" sz="2200" dirty="0" err="1"/>
              <a:t>isi</a:t>
            </a:r>
            <a:r>
              <a:rPr lang="en-US" sz="2200" dirty="0"/>
              <a:t> </a:t>
            </a:r>
            <a:r>
              <a:rPr lang="en-US" sz="2200" dirty="0" err="1"/>
              <a:t>Borang</a:t>
            </a:r>
            <a:r>
              <a:rPr lang="en-US" sz="2200" dirty="0"/>
              <a:t> 13 </a:t>
            </a:r>
            <a:r>
              <a:rPr lang="en-US" sz="2200" dirty="0" err="1"/>
              <a:t>Bhg</a:t>
            </a:r>
            <a:r>
              <a:rPr lang="en-US" sz="2200" dirty="0"/>
              <a:t> A. </a:t>
            </a:r>
            <a:r>
              <a:rPr lang="en-US" sz="2200" dirty="0" err="1"/>
              <a:t>Semak</a:t>
            </a:r>
            <a:r>
              <a:rPr lang="en-US" sz="2200" dirty="0"/>
              <a:t> </a:t>
            </a:r>
            <a:r>
              <a:rPr lang="en-US" sz="2200" dirty="0" err="1"/>
              <a:t>butir-butir</a:t>
            </a:r>
            <a:r>
              <a:rPr lang="en-US" sz="2200" dirty="0"/>
              <a:t> </a:t>
            </a:r>
            <a:r>
              <a:rPr lang="en-US" sz="2200" dirty="0" err="1"/>
              <a:t>Kertas</a:t>
            </a:r>
            <a:r>
              <a:rPr lang="en-US" sz="2200" dirty="0"/>
              <a:t> </a:t>
            </a:r>
            <a:r>
              <a:rPr lang="en-US" sz="2200" dirty="0" err="1"/>
              <a:t>Undi</a:t>
            </a:r>
            <a:r>
              <a:rPr lang="en-US" sz="2200" dirty="0"/>
              <a:t> </a:t>
            </a:r>
            <a:r>
              <a:rPr lang="en-US" sz="2200" dirty="0" err="1"/>
              <a:t>sama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Borang</a:t>
            </a:r>
            <a:r>
              <a:rPr lang="en-US" sz="2200" dirty="0"/>
              <a:t> 13 </a:t>
            </a:r>
            <a:r>
              <a:rPr lang="en-US" sz="2200" dirty="0" err="1"/>
              <a:t>Bhg</a:t>
            </a:r>
            <a:r>
              <a:rPr lang="en-US" sz="2200" dirty="0"/>
              <a:t> A. </a:t>
            </a:r>
            <a:r>
              <a:rPr lang="en-US" sz="2200" dirty="0" err="1"/>
              <a:t>Salinkan</a:t>
            </a:r>
            <a:r>
              <a:rPr lang="en-US" sz="2200" dirty="0"/>
              <a:t> </a:t>
            </a:r>
            <a:r>
              <a:rPr lang="en-US" sz="2200" dirty="0" err="1"/>
              <a:t>butir-butir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Borang</a:t>
            </a:r>
            <a:r>
              <a:rPr lang="en-US" sz="2200" dirty="0"/>
              <a:t> 13 </a:t>
            </a:r>
            <a:r>
              <a:rPr lang="en-US" sz="2200" dirty="0" err="1"/>
              <a:t>kosong</a:t>
            </a:r>
            <a:r>
              <a:rPr lang="en-US" sz="2200" dirty="0"/>
              <a:t> </a:t>
            </a:r>
            <a:r>
              <a:rPr lang="en-US" sz="2200" dirty="0" err="1"/>
              <a:t>kamu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29522" y="2545950"/>
            <a:ext cx="4320840" cy="404111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 err="1"/>
              <a:t>Peti</a:t>
            </a:r>
            <a:r>
              <a:rPr lang="en-US" sz="1800" b="1" dirty="0"/>
              <a:t> </a:t>
            </a:r>
            <a:r>
              <a:rPr lang="en-US" sz="1800" b="1" dirty="0" err="1"/>
              <a:t>Undi</a:t>
            </a:r>
            <a:r>
              <a:rPr lang="en-US" sz="1800" b="1" dirty="0"/>
              <a:t> 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err="1"/>
              <a:t>Peti</a:t>
            </a:r>
            <a:r>
              <a:rPr lang="en-US" sz="1800" dirty="0"/>
              <a:t> </a:t>
            </a:r>
            <a:r>
              <a:rPr lang="en-US" sz="1800" dirty="0" err="1"/>
              <a:t>Undi</a:t>
            </a:r>
            <a:r>
              <a:rPr lang="en-US" sz="1800" dirty="0"/>
              <a:t> </a:t>
            </a:r>
            <a:r>
              <a:rPr lang="en-US" sz="1800" dirty="0" err="1"/>
              <a:t>dikunci</a:t>
            </a:r>
            <a:r>
              <a:rPr lang="en-US" sz="1800" dirty="0"/>
              <a:t> </a:t>
            </a:r>
            <a:r>
              <a:rPr lang="en-US" sz="1800" dirty="0" err="1"/>
              <a:t>mestilah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dikeluarkan</a:t>
            </a:r>
            <a:r>
              <a:rPr lang="en-US" sz="1800" dirty="0"/>
              <a:t> </a:t>
            </a:r>
            <a:r>
              <a:rPr lang="en-US" sz="1800" dirty="0" err="1"/>
              <a:t>Kertas</a:t>
            </a:r>
            <a:r>
              <a:rPr lang="en-US" sz="1800" dirty="0"/>
              <a:t> </a:t>
            </a:r>
            <a:r>
              <a:rPr lang="en-US" sz="1800" dirty="0" err="1"/>
              <a:t>Undi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KTM </a:t>
            </a:r>
            <a:r>
              <a:rPr lang="en-US" sz="1800" dirty="0" err="1"/>
              <a:t>mesti</a:t>
            </a:r>
            <a:r>
              <a:rPr lang="en-US" sz="1800" dirty="0"/>
              <a:t> </a:t>
            </a:r>
            <a:r>
              <a:rPr lang="en-US" sz="1800" dirty="0" err="1"/>
              <a:t>menunjuk</a:t>
            </a:r>
            <a:r>
              <a:rPr lang="en-US" sz="1800" dirty="0"/>
              <a:t> </a:t>
            </a:r>
            <a:r>
              <a:rPr lang="en-US" sz="1800" dirty="0" err="1"/>
              <a:t>kepada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yang </a:t>
            </a:r>
            <a:r>
              <a:rPr lang="en-US" sz="1800" dirty="0" err="1"/>
              <a:t>hadir</a:t>
            </a:r>
            <a:r>
              <a:rPr lang="en-US" sz="1800" dirty="0"/>
              <a:t> </a:t>
            </a:r>
            <a:r>
              <a:rPr lang="en-US" sz="1800" dirty="0" err="1"/>
              <a:t>bahawa</a:t>
            </a:r>
            <a:r>
              <a:rPr lang="en-US" sz="1800" dirty="0"/>
              <a:t> </a:t>
            </a:r>
            <a:r>
              <a:rPr lang="en-US" sz="1800" dirty="0" err="1"/>
              <a:t>Peti</a:t>
            </a:r>
            <a:r>
              <a:rPr lang="en-US" sz="1800" dirty="0"/>
              <a:t> </a:t>
            </a:r>
            <a:r>
              <a:rPr lang="en-US" sz="1800" dirty="0" err="1"/>
              <a:t>Undi</a:t>
            </a:r>
            <a:r>
              <a:rPr lang="en-US" sz="1800" dirty="0"/>
              <a:t> </a:t>
            </a:r>
            <a:r>
              <a:rPr lang="en-US" sz="1800" dirty="0" err="1"/>
              <a:t>itu</a:t>
            </a:r>
            <a:r>
              <a:rPr lang="en-US" sz="1800" dirty="0"/>
              <a:t> </a:t>
            </a:r>
            <a:r>
              <a:rPr lang="en-US" sz="1800" dirty="0" err="1"/>
              <a:t>kosong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KTM </a:t>
            </a:r>
            <a:r>
              <a:rPr lang="en-US" sz="1800" dirty="0" err="1"/>
              <a:t>mesti</a:t>
            </a:r>
            <a:r>
              <a:rPr lang="en-US" sz="1800" dirty="0"/>
              <a:t> </a:t>
            </a:r>
            <a:r>
              <a:rPr lang="en-US" sz="1800" dirty="0" err="1"/>
              <a:t>mengunci</a:t>
            </a:r>
            <a:r>
              <a:rPr lang="en-US" sz="1800" dirty="0"/>
              <a:t> </a:t>
            </a:r>
            <a:r>
              <a:rPr lang="en-US" sz="1800" dirty="0" err="1"/>
              <a:t>Peti</a:t>
            </a:r>
            <a:r>
              <a:rPr lang="en-US" sz="1800" dirty="0"/>
              <a:t> </a:t>
            </a:r>
            <a:r>
              <a:rPr lang="en-US" sz="1800" dirty="0" err="1"/>
              <a:t>Undi</a:t>
            </a:r>
            <a:r>
              <a:rPr lang="en-US" sz="1800" dirty="0"/>
              <a:t> &amp; </a:t>
            </a:r>
            <a:r>
              <a:rPr lang="en-US" sz="1800" dirty="0" err="1"/>
              <a:t>lekatkan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mousetail</a:t>
            </a:r>
            <a:r>
              <a:rPr lang="en-US" sz="1800" dirty="0"/>
              <a:t> &amp; </a:t>
            </a:r>
            <a:r>
              <a:rPr lang="en-US" sz="1800" dirty="0" err="1"/>
              <a:t>perekat</a:t>
            </a:r>
            <a:r>
              <a:rPr lang="en-US" sz="1800" dirty="0"/>
              <a:t>; </a:t>
            </a:r>
            <a:r>
              <a:rPr lang="en-US" sz="1800" dirty="0" err="1"/>
              <a:t>Perekat</a:t>
            </a:r>
            <a:r>
              <a:rPr lang="en-US" sz="1800" dirty="0"/>
              <a:t> </a:t>
            </a:r>
            <a:r>
              <a:rPr lang="en-US" sz="1800" dirty="0" err="1"/>
              <a:t>ditandatangani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KTM &amp; ETM </a:t>
            </a:r>
            <a:r>
              <a:rPr lang="en-US" sz="1800" i="1" dirty="0" err="1"/>
              <a:t>dengan</a:t>
            </a:r>
            <a:r>
              <a:rPr lang="en-US" sz="1800" i="1" dirty="0"/>
              <a:t> pen </a:t>
            </a:r>
            <a:r>
              <a:rPr lang="en-US" sz="1800" i="1" dirty="0" err="1"/>
              <a:t>penanda</a:t>
            </a:r>
            <a:r>
              <a:rPr lang="en-US" sz="1800" i="1" dirty="0"/>
              <a:t>. </a:t>
            </a:r>
            <a:r>
              <a:rPr lang="en-US" sz="1800" i="1" dirty="0" err="1"/>
              <a:t>Atau</a:t>
            </a:r>
            <a:r>
              <a:rPr lang="en-US" sz="1800" i="1" dirty="0"/>
              <a:t> cop </a:t>
            </a:r>
            <a:r>
              <a:rPr lang="en-US" sz="1800" i="1" dirty="0" err="1"/>
              <a:t>dengan</a:t>
            </a:r>
            <a:r>
              <a:rPr lang="en-US" sz="1800" i="1" dirty="0"/>
              <a:t> cop </a:t>
            </a:r>
            <a:r>
              <a:rPr lang="en-US" sz="1800" i="1" dirty="0" err="1"/>
              <a:t>parti</a:t>
            </a:r>
            <a:r>
              <a:rPr lang="en-US" sz="1800" i="1" dirty="0"/>
              <a:t>. </a:t>
            </a:r>
            <a:r>
              <a:rPr lang="en-US" sz="1800" i="1" dirty="0" err="1"/>
              <a:t>Ambil</a:t>
            </a:r>
            <a:r>
              <a:rPr lang="en-US" sz="1800" i="1" dirty="0"/>
              <a:t> </a:t>
            </a:r>
            <a:r>
              <a:rPr lang="en-US" sz="1800" i="1" dirty="0" err="1"/>
              <a:t>gambar</a:t>
            </a:r>
            <a:r>
              <a:rPr lang="en-US" sz="1800" i="1" dirty="0"/>
              <a:t> </a:t>
            </a:r>
            <a:r>
              <a:rPr lang="en-US" sz="1800" i="1" dirty="0" err="1"/>
              <a:t>peti</a:t>
            </a:r>
            <a:r>
              <a:rPr lang="en-US" sz="1800" i="1" dirty="0"/>
              <a:t> </a:t>
            </a:r>
            <a:r>
              <a:rPr lang="en-US" sz="1800" i="1" dirty="0" err="1"/>
              <a:t>undi</a:t>
            </a:r>
            <a:r>
              <a:rPr lang="en-US" sz="1800" i="1" dirty="0"/>
              <a:t> </a:t>
            </a:r>
            <a:r>
              <a:rPr lang="en-US" sz="1800" i="1" dirty="0" err="1"/>
              <a:t>jika</a:t>
            </a:r>
            <a:r>
              <a:rPr lang="en-US" sz="1800" i="1" dirty="0"/>
              <a:t> </a:t>
            </a:r>
            <a:r>
              <a:rPr lang="en-US" sz="1800" i="1" dirty="0" err="1"/>
              <a:t>dibenarkan</a:t>
            </a:r>
            <a:endParaRPr lang="en-US" sz="1800" i="1" dirty="0"/>
          </a:p>
          <a:p>
            <a:pPr>
              <a:lnSpc>
                <a:spcPct val="90000"/>
              </a:lnSpc>
            </a:pPr>
            <a:r>
              <a:rPr lang="en-US" sz="1800" dirty="0"/>
              <a:t>KTM cop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r>
              <a:rPr lang="en-US" sz="1800" dirty="0"/>
              <a:t> 753 SPR. </a:t>
            </a:r>
            <a:r>
              <a:rPr lang="en-US" sz="1800" i="1" dirty="0" err="1"/>
              <a:t>Minta</a:t>
            </a:r>
            <a:r>
              <a:rPr lang="en-US" sz="1800" i="1" dirty="0"/>
              <a:t> KTM cop </a:t>
            </a:r>
            <a:r>
              <a:rPr lang="en-US" sz="1800" i="1" dirty="0" err="1"/>
              <a:t>salinan</a:t>
            </a:r>
            <a:r>
              <a:rPr lang="en-US" sz="1800" i="1" dirty="0"/>
              <a:t> </a:t>
            </a:r>
            <a:r>
              <a:rPr lang="en-US" sz="1800" i="1" dirty="0" err="1"/>
              <a:t>Borang</a:t>
            </a:r>
            <a:r>
              <a:rPr lang="en-US" sz="1800" i="1" dirty="0"/>
              <a:t> 753 </a:t>
            </a:r>
            <a:r>
              <a:rPr lang="en-US" sz="1800" i="1" dirty="0" err="1"/>
              <a:t>kosong</a:t>
            </a:r>
            <a:r>
              <a:rPr lang="en-US" sz="1800" i="1" dirty="0"/>
              <a:t> </a:t>
            </a:r>
            <a:r>
              <a:rPr lang="en-US" sz="1800" i="1" dirty="0" err="1"/>
              <a:t>kamu</a:t>
            </a:r>
            <a:r>
              <a:rPr lang="en-US" sz="1800" i="1" dirty="0"/>
              <a:t> &amp; </a:t>
            </a:r>
            <a:r>
              <a:rPr lang="en-US" sz="1800" i="1" dirty="0" err="1"/>
              <a:t>tanda</a:t>
            </a:r>
            <a:r>
              <a:rPr lang="en-US" sz="1800" i="1" dirty="0"/>
              <a:t> </a:t>
            </a:r>
            <a:r>
              <a:rPr lang="en-US" sz="1800" i="1" dirty="0" err="1"/>
              <a:t>tangan</a:t>
            </a:r>
            <a:r>
              <a:rPr lang="en-US" sz="1800" i="1" dirty="0"/>
              <a:t>.  </a:t>
            </a:r>
            <a:r>
              <a:rPr lang="en-US" sz="1800" i="1" dirty="0" err="1"/>
              <a:t>Kalau</a:t>
            </a:r>
            <a:r>
              <a:rPr lang="en-US" sz="1800" i="1" dirty="0"/>
              <a:t> </a:t>
            </a:r>
            <a:r>
              <a:rPr lang="en-US" sz="1800" i="1" dirty="0" err="1"/>
              <a:t>tidak</a:t>
            </a:r>
            <a:r>
              <a:rPr lang="en-US" sz="1800" i="1" dirty="0"/>
              <a:t>, </a:t>
            </a:r>
            <a:r>
              <a:rPr lang="en-US" sz="1800" i="1" dirty="0" err="1"/>
              <a:t>catitkan</a:t>
            </a:r>
            <a:r>
              <a:rPr lang="en-US" sz="1800" i="1" dirty="0"/>
              <a:t> </a:t>
            </a:r>
            <a:r>
              <a:rPr lang="en-US" sz="1800" i="1" dirty="0" err="1"/>
              <a:t>nombor</a:t>
            </a:r>
            <a:r>
              <a:rPr lang="en-US" sz="1800" i="1" dirty="0"/>
              <a:t> </a:t>
            </a:r>
            <a:r>
              <a:rPr lang="en-US" sz="1800" i="1" dirty="0" err="1"/>
              <a:t>siri</a:t>
            </a:r>
            <a:r>
              <a:rPr lang="en-US" sz="1800" i="1" dirty="0"/>
              <a:t> cop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4498847" y="1293223"/>
            <a:ext cx="2380099" cy="1081945"/>
          </a:xfrm>
          <a:prstGeom prst="wedgeEllipseCallout">
            <a:avLst>
              <a:gd name="adj1" fmla="val -165455"/>
              <a:gd name="adj2" fmla="val 3525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Latihan KTM </a:t>
            </a:r>
            <a:r>
              <a:rPr lang="en-US" b="1" dirty="0" err="1">
                <a:solidFill>
                  <a:schemeClr val="tx1"/>
                </a:solidFill>
              </a:rPr>
              <a:t>untuk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semak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sebelum</a:t>
            </a:r>
            <a:r>
              <a:rPr lang="en-US" b="1" dirty="0">
                <a:solidFill>
                  <a:schemeClr val="tx1"/>
                </a:solidFill>
              </a:rPr>
              <a:t> Hari </a:t>
            </a:r>
            <a:r>
              <a:rPr lang="en-US" b="1" dirty="0" err="1">
                <a:solidFill>
                  <a:schemeClr val="tx1"/>
                </a:solidFill>
              </a:rPr>
              <a:t>Pilihan</a:t>
            </a:r>
            <a:r>
              <a:rPr lang="en-US" b="1" dirty="0">
                <a:solidFill>
                  <a:schemeClr val="tx1"/>
                </a:solidFill>
              </a:rPr>
              <a:t> Raya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83346C-3F5A-5618-F3B6-8312ABA81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89" y="1248547"/>
            <a:ext cx="1636755" cy="13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7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546302"/>
            <a:ext cx="8229599" cy="165316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tiket</a:t>
            </a:r>
            <a:r>
              <a:rPr lang="en-US" dirty="0"/>
              <a:t>, 50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buku</a:t>
            </a:r>
            <a:endParaRPr lang="en-US" dirty="0"/>
          </a:p>
          <a:p>
            <a:pPr lvl="1"/>
            <a:r>
              <a:rPr lang="en-US" dirty="0" err="1"/>
              <a:t>Kerani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dan </a:t>
            </a:r>
            <a:r>
              <a:rPr lang="en-US" dirty="0" err="1"/>
              <a:t>semak</a:t>
            </a:r>
            <a:r>
              <a:rPr lang="en-US" dirty="0"/>
              <a:t> di </a:t>
            </a:r>
            <a:r>
              <a:rPr lang="en-US" dirty="0" err="1"/>
              <a:t>sesi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awal</a:t>
            </a:r>
            <a:endParaRPr lang="en-US" dirty="0"/>
          </a:p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bersiri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berturutan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di </a:t>
            </a:r>
            <a:r>
              <a:rPr lang="en-US" dirty="0" err="1"/>
              <a:t>penjuru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sebelah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dan </a:t>
            </a:r>
            <a:r>
              <a:rPr lang="en-US" dirty="0" err="1"/>
              <a:t>atas</a:t>
            </a:r>
            <a:r>
              <a:rPr lang="en-US" dirty="0"/>
              <a:t> keratan</a:t>
            </a:r>
          </a:p>
          <a:p>
            <a:r>
              <a:rPr lang="en-US" dirty="0" err="1"/>
              <a:t>Keras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bersih</a:t>
            </a:r>
            <a:r>
              <a:rPr lang="en-US" dirty="0"/>
              <a:t>,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catatan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tulisan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9466"/>
            <a:ext cx="3403600" cy="238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882" y="4199466"/>
            <a:ext cx="3289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0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8 </a:t>
            </a:r>
            <a:r>
              <a:rPr lang="en-US" dirty="0" err="1"/>
              <a:t>pagi</a:t>
            </a:r>
            <a:r>
              <a:rPr lang="en-US" dirty="0"/>
              <a:t>: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Bhg</a:t>
            </a:r>
            <a:r>
              <a:rPr lang="en-US" dirty="0"/>
              <a:t> 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884528"/>
            <a:ext cx="3822192" cy="47920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Bhg</a:t>
            </a:r>
            <a:r>
              <a:rPr lang="en-US" dirty="0"/>
              <a:t> A.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mencatitkan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dan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pada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Bhg</a:t>
            </a:r>
            <a:r>
              <a:rPr lang="en-US" dirty="0"/>
              <a:t> A </a:t>
            </a:r>
            <a:r>
              <a:rPr lang="en-US" dirty="0" err="1"/>
              <a:t>ialah</a:t>
            </a:r>
            <a:r>
              <a:rPr lang="en-US" dirty="0"/>
              <a:t> </a:t>
            </a:r>
            <a:r>
              <a:rPr lang="en-US" dirty="0" err="1"/>
              <a:t>sebahagian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di mana </a:t>
            </a:r>
            <a:r>
              <a:rPr lang="en-US" dirty="0" err="1"/>
              <a:t>dicatitkan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&amp;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pada </a:t>
            </a:r>
            <a:r>
              <a:rPr lang="en-US" dirty="0" err="1"/>
              <a:t>permulaan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itu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beri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salinan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ETM;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butir-butir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9753" y="3364039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5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355A37-0931-2FE5-4F99-00D8F8400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77" y="3039762"/>
            <a:ext cx="3259200" cy="3447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Corak</a:t>
            </a:r>
            <a:r>
              <a:rPr lang="en-US" dirty="0">
                <a:solidFill>
                  <a:schemeClr val="bg1"/>
                </a:solidFill>
              </a:rPr>
              <a:t> Cop </a:t>
            </a:r>
            <a:r>
              <a:rPr lang="en-US" dirty="0" err="1">
                <a:solidFill>
                  <a:schemeClr val="bg1"/>
                </a:solidFill>
              </a:rPr>
              <a:t>Getah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91800" y="2682240"/>
            <a:ext cx="4811563" cy="39048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Cop </a:t>
            </a:r>
            <a:r>
              <a:rPr lang="en-US" dirty="0" err="1"/>
              <a:t>getah</a:t>
            </a:r>
            <a:r>
              <a:rPr lang="en-US" dirty="0"/>
              <a:t> </a:t>
            </a:r>
            <a:r>
              <a:rPr lang="en-US" dirty="0" err="1"/>
              <a:t>unggul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Saluran dan </a:t>
            </a:r>
            <a:r>
              <a:rPr lang="en-US" dirty="0" err="1"/>
              <a:t>corak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raya</a:t>
            </a:r>
            <a:endParaRPr lang="en-US" dirty="0"/>
          </a:p>
          <a:p>
            <a:pPr lvl="1"/>
            <a:r>
              <a:rPr lang="en-US" dirty="0" err="1"/>
              <a:t>Dulunya</a:t>
            </a:r>
            <a:r>
              <a:rPr lang="en-US" dirty="0"/>
              <a:t>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rawak</a:t>
            </a:r>
            <a:r>
              <a:rPr lang="en-US" dirty="0"/>
              <a:t>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diketahui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sesiapa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tamat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r>
              <a:rPr lang="en-US" dirty="0" err="1"/>
              <a:t>Kalau</a:t>
            </a:r>
            <a:r>
              <a:rPr lang="en-US" dirty="0"/>
              <a:t> cop </a:t>
            </a:r>
            <a:r>
              <a:rPr lang="en-US" dirty="0" err="1"/>
              <a:t>rosak</a:t>
            </a:r>
            <a:r>
              <a:rPr lang="en-US" dirty="0"/>
              <a:t>, 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tandtangani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753 dan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00836" y="1217561"/>
            <a:ext cx="2430741" cy="173254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Nota: </a:t>
            </a:r>
          </a:p>
          <a:p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unggul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Saluran</a:t>
            </a:r>
            <a:endParaRPr lang="en-US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524206" y="2950109"/>
            <a:ext cx="294923" cy="879233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3F76ED2-07E6-AD86-A230-11E2FE761B94}"/>
              </a:ext>
            </a:extLst>
          </p:cNvPr>
          <p:cNvSpPr/>
          <p:nvPr/>
        </p:nvSpPr>
        <p:spPr>
          <a:xfrm>
            <a:off x="6773333" y="3816383"/>
            <a:ext cx="1203807" cy="44040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19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EDDA4E-5A70-4736-F061-37C9EAF8F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10" y="2848797"/>
            <a:ext cx="980118" cy="14471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2949" y="2314691"/>
            <a:ext cx="3440636" cy="4280456"/>
          </a:xfrm>
        </p:spPr>
        <p:txBody>
          <a:bodyPr>
            <a:normAutofit fontScale="92500"/>
          </a:bodyPr>
          <a:lstStyle/>
          <a:p>
            <a:pPr marL="174625" indent="-174625">
              <a:lnSpc>
                <a:spcPct val="93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MY" dirty="0">
                <a:solidFill>
                  <a:schemeClr val="tx1"/>
                </a:solidFill>
              </a:rPr>
              <a:t>Minta </a:t>
            </a:r>
            <a:r>
              <a:rPr lang="en-MY" dirty="0" err="1">
                <a:solidFill>
                  <a:schemeClr val="tx1"/>
                </a:solidFill>
              </a:rPr>
              <a:t>Kerani</a:t>
            </a:r>
            <a:r>
              <a:rPr lang="en-MY" dirty="0">
                <a:solidFill>
                  <a:schemeClr val="tx1"/>
                </a:solidFill>
              </a:rPr>
              <a:t> cop Borang 753 </a:t>
            </a:r>
            <a:r>
              <a:rPr lang="en-MY" dirty="0" err="1">
                <a:solidFill>
                  <a:schemeClr val="tx1"/>
                </a:solidFill>
              </a:rPr>
              <a:t>kosong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dari</a:t>
            </a:r>
            <a:r>
              <a:rPr lang="en-MY" dirty="0">
                <a:solidFill>
                  <a:schemeClr val="tx1"/>
                </a:solidFill>
              </a:rPr>
              <a:t> kit PACA</a:t>
            </a:r>
          </a:p>
          <a:p>
            <a:pPr marL="174625" indent="-174625">
              <a:lnSpc>
                <a:spcPct val="93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MY" dirty="0" err="1">
                <a:solidFill>
                  <a:schemeClr val="tx1"/>
                </a:solidFill>
              </a:rPr>
              <a:t>Kalau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tidak</a:t>
            </a:r>
            <a:r>
              <a:rPr lang="en-MY" dirty="0">
                <a:solidFill>
                  <a:schemeClr val="tx1"/>
                </a:solidFill>
              </a:rPr>
              <a:t> cop, </a:t>
            </a:r>
            <a:r>
              <a:rPr lang="en-MY" dirty="0" err="1">
                <a:solidFill>
                  <a:schemeClr val="tx1"/>
                </a:solidFill>
              </a:rPr>
              <a:t>catit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sahaja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nombor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siri</a:t>
            </a:r>
            <a:endParaRPr lang="en-MY" dirty="0">
              <a:solidFill>
                <a:schemeClr val="tx1"/>
              </a:solidFill>
            </a:endParaRPr>
          </a:p>
          <a:p>
            <a:pPr marL="476568" lvl="1" indent="-174625">
              <a:lnSpc>
                <a:spcPct val="93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MY" dirty="0" err="1">
                <a:solidFill>
                  <a:schemeClr val="tx1"/>
                </a:solidFill>
              </a:rPr>
              <a:t>Bagi</a:t>
            </a:r>
            <a:r>
              <a:rPr lang="en-MY" dirty="0">
                <a:solidFill>
                  <a:schemeClr val="tx1"/>
                </a:solidFill>
              </a:rPr>
              <a:t> EMU merujuk </a:t>
            </a:r>
            <a:r>
              <a:rPr lang="en-MY" dirty="0" err="1">
                <a:solidFill>
                  <a:schemeClr val="tx1"/>
                </a:solidFill>
              </a:rPr>
              <a:t>semasa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Pengiraan</a:t>
            </a:r>
            <a:r>
              <a:rPr lang="en-MY" dirty="0">
                <a:solidFill>
                  <a:schemeClr val="tx1"/>
                </a:solidFill>
              </a:rPr>
              <a:t> untuk memastikan Kertas </a:t>
            </a:r>
            <a:r>
              <a:rPr lang="en-MY" dirty="0" err="1">
                <a:solidFill>
                  <a:schemeClr val="tx1"/>
                </a:solidFill>
              </a:rPr>
              <a:t>Undi</a:t>
            </a:r>
            <a:r>
              <a:rPr lang="en-MY" dirty="0">
                <a:solidFill>
                  <a:schemeClr val="tx1"/>
                </a:solidFill>
              </a:rPr>
              <a:t> </a:t>
            </a:r>
            <a:r>
              <a:rPr lang="en-MY" dirty="0" err="1">
                <a:solidFill>
                  <a:schemeClr val="tx1"/>
                </a:solidFill>
              </a:rPr>
              <a:t>keluaran</a:t>
            </a:r>
            <a:r>
              <a:rPr lang="en-MY" dirty="0">
                <a:solidFill>
                  <a:schemeClr val="tx1"/>
                </a:solidFill>
              </a:rPr>
              <a:t> dari Saluran ini</a:t>
            </a:r>
          </a:p>
          <a:p>
            <a:pPr marL="174625" indent="-174625">
              <a:lnSpc>
                <a:spcPct val="93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MY" dirty="0" err="1">
                <a:solidFill>
                  <a:srgbClr val="FF0000"/>
                </a:solidFill>
              </a:rPr>
              <a:t>Jangan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berhubung</a:t>
            </a:r>
            <a:r>
              <a:rPr lang="en-MY" dirty="0">
                <a:solidFill>
                  <a:schemeClr val="tx1"/>
                </a:solidFill>
              </a:rPr>
              <a:t> nombor siri ini kepada sesiapa di luar Saluran sehingga tamat Pengundian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3640" y="338328"/>
            <a:ext cx="4025936" cy="1252728"/>
          </a:xfrm>
        </p:spPr>
        <p:txBody>
          <a:bodyPr>
            <a:noAutofit/>
          </a:bodyPr>
          <a:lstStyle/>
          <a:p>
            <a:pPr algn="l">
              <a:lnSpc>
                <a:spcPct val="93000"/>
              </a:lnSpc>
            </a:pPr>
            <a:r>
              <a:rPr lang="en-US" sz="3600" dirty="0" err="1">
                <a:latin typeface="Corbel" pitchFamily="34" charset="0"/>
              </a:rPr>
              <a:t>Borang</a:t>
            </a:r>
            <a:r>
              <a:rPr lang="en-US" sz="3600" dirty="0">
                <a:latin typeface="Corbel" pitchFamily="34" charset="0"/>
              </a:rPr>
              <a:t> 753 </a:t>
            </a:r>
            <a:br>
              <a:rPr lang="en-US" sz="3600" dirty="0">
                <a:latin typeface="Corbel" pitchFamily="34" charset="0"/>
              </a:rPr>
            </a:br>
            <a:r>
              <a:rPr lang="en-US" sz="3600" dirty="0" err="1">
                <a:latin typeface="Corbel" pitchFamily="34" charset="0"/>
              </a:rPr>
              <a:t>Contoh</a:t>
            </a:r>
            <a:r>
              <a:rPr lang="en-US" sz="3600" dirty="0">
                <a:latin typeface="Corbel" pitchFamily="34" charset="0"/>
              </a:rPr>
              <a:t> </a:t>
            </a:r>
            <a:r>
              <a:rPr lang="en-US" sz="3600" dirty="0" err="1">
                <a:latin typeface="Corbel" pitchFamily="34" charset="0"/>
              </a:rPr>
              <a:t>Corak</a:t>
            </a:r>
            <a:r>
              <a:rPr lang="en-US" sz="3600" dirty="0">
                <a:latin typeface="Corbel" pitchFamily="34" charset="0"/>
              </a:rPr>
              <a:t> </a:t>
            </a:r>
            <a:r>
              <a:rPr lang="en-US" sz="3600" dirty="0" err="1">
                <a:latin typeface="Corbel" pitchFamily="34" charset="0"/>
              </a:rPr>
              <a:t>Penindik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9525"/>
            <a:ext cx="49244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8826" y="4454919"/>
            <a:ext cx="1797233" cy="191559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b="1" dirty="0" err="1"/>
              <a:t>Perhatian</a:t>
            </a:r>
            <a:r>
              <a:rPr lang="en-US" dirty="0"/>
              <a:t>:</a:t>
            </a:r>
          </a:p>
          <a:p>
            <a:r>
              <a:rPr lang="en-US" dirty="0" err="1"/>
              <a:t>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,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mendapatkannya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dicop</a:t>
            </a:r>
            <a:endParaRPr lang="en-US" dirty="0"/>
          </a:p>
        </p:txBody>
      </p:sp>
      <p:pic>
        <p:nvPicPr>
          <p:cNvPr id="10" name="Picture 9" descr="IMG_0244.JPG">
            <a:extLst>
              <a:ext uri="{FF2B5EF4-FFF2-40B4-BE49-F238E27FC236}">
                <a16:creationId xmlns:a16="http://schemas.microsoft.com/office/drawing/2014/main" id="{9275A31E-14BF-5047-91BF-3F56F1049C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929607" y="3428999"/>
            <a:ext cx="1380976" cy="15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9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473" y="2905760"/>
            <a:ext cx="5173127" cy="3681306"/>
          </a:xfrm>
        </p:spPr>
        <p:txBody>
          <a:bodyPr>
            <a:normAutofit/>
          </a:bodyPr>
          <a:lstStyle/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tunjuk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sesiapa</a:t>
            </a:r>
            <a:r>
              <a:rPr lang="en-US" dirty="0"/>
              <a:t> yang </a:t>
            </a:r>
            <a:r>
              <a:rPr lang="en-US" dirty="0" err="1"/>
              <a:t>hadir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sudi</a:t>
            </a:r>
            <a:endParaRPr lang="en-US" dirty="0"/>
          </a:p>
          <a:p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dikunci</a:t>
            </a:r>
            <a:r>
              <a:rPr lang="en-US" dirty="0"/>
              <a:t> di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memakai</a:t>
            </a:r>
            <a:r>
              <a:rPr lang="en-US" dirty="0"/>
              <a:t> </a:t>
            </a:r>
            <a:r>
              <a:rPr lang="en-US" dirty="0" err="1"/>
              <a:t>pengikat</a:t>
            </a:r>
            <a:r>
              <a:rPr lang="en-US" dirty="0"/>
              <a:t> dan </a:t>
            </a:r>
            <a:r>
              <a:rPr lang="en-US" dirty="0" err="1"/>
              <a:t>dilekat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SPR</a:t>
            </a:r>
          </a:p>
          <a:p>
            <a:r>
              <a:rPr lang="en-US" dirty="0"/>
              <a:t>KTM dan ETM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SPR </a:t>
            </a:r>
            <a:r>
              <a:rPr lang="en-US" dirty="0" err="1"/>
              <a:t>dengan</a:t>
            </a:r>
            <a:r>
              <a:rPr lang="en-US" dirty="0"/>
              <a:t> pen ballpoint. 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sentuh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A006C8-3028-7949-9BEC-3D797E288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3131327"/>
            <a:ext cx="3251200" cy="216535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4389120" y="4148687"/>
            <a:ext cx="1513500" cy="56004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3682D17-5E0F-C700-CAAB-515AC1EA4912}"/>
              </a:ext>
            </a:extLst>
          </p:cNvPr>
          <p:cNvGrpSpPr/>
          <p:nvPr/>
        </p:nvGrpSpPr>
        <p:grpSpPr>
          <a:xfrm>
            <a:off x="5194410" y="5330374"/>
            <a:ext cx="3526262" cy="1189298"/>
            <a:chOff x="5010202" y="5397767"/>
            <a:chExt cx="3526262" cy="11892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1B241-A1EE-EB28-7E3D-FA6C952E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202" y="5397767"/>
              <a:ext cx="3526262" cy="1169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6ACB62-A7F4-8B29-A935-605452BC59EF}"/>
                </a:ext>
              </a:extLst>
            </p:cNvPr>
            <p:cNvSpPr txBox="1"/>
            <p:nvPr/>
          </p:nvSpPr>
          <p:spPr>
            <a:xfrm>
              <a:off x="5718412" y="6217733"/>
              <a:ext cx="236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Page 37 PO Workbook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044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9694" y="2374155"/>
            <a:ext cx="6180667" cy="4375841"/>
          </a:xfrm>
        </p:spPr>
        <p:txBody>
          <a:bodyPr>
            <a:normAutofit fontScale="85000" lnSpcReduction="10000"/>
          </a:bodyPr>
          <a:lstStyle/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menolak</a:t>
            </a:r>
            <a:r>
              <a:rPr lang="en-US" sz="2000" dirty="0"/>
              <a:t> </a:t>
            </a:r>
            <a:r>
              <a:rPr lang="en-US" sz="2000" dirty="0" err="1"/>
              <a:t>memberi</a:t>
            </a:r>
            <a:r>
              <a:rPr lang="en-US" sz="2000" dirty="0"/>
              <a:t> </a:t>
            </a:r>
            <a:r>
              <a:rPr lang="en-US" sz="2000" dirty="0" err="1"/>
              <a:t>salinan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13</a:t>
            </a:r>
          </a:p>
          <a:p>
            <a:pPr lvl="1"/>
            <a:r>
              <a:rPr lang="en-US" sz="1800" dirty="0"/>
              <a:t>ETM </a:t>
            </a:r>
            <a:r>
              <a:rPr lang="en-US" sz="1800" dirty="0" err="1"/>
              <a:t>dapatkan</a:t>
            </a:r>
            <a:r>
              <a:rPr lang="en-US" sz="1800" dirty="0"/>
              <a:t> </a:t>
            </a:r>
            <a:r>
              <a:rPr lang="en-US" sz="1800" dirty="0" err="1"/>
              <a:t>maklumat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mengisi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salinan</a:t>
            </a:r>
            <a:r>
              <a:rPr lang="en-US" sz="1800" dirty="0"/>
              <a:t> Kit PACA</a:t>
            </a:r>
          </a:p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menolak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cop </a:t>
            </a:r>
            <a:r>
              <a:rPr lang="en-US" sz="2000" dirty="0" err="1"/>
              <a:t>nombor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endParaRPr lang="en-US" sz="2000" dirty="0"/>
          </a:p>
          <a:p>
            <a:pPr lvl="1"/>
            <a:r>
              <a:rPr lang="en-US" sz="1800" dirty="0" err="1"/>
              <a:t>Bukan</a:t>
            </a:r>
            <a:r>
              <a:rPr lang="en-US" sz="1800" dirty="0"/>
              <a:t> </a:t>
            </a:r>
            <a:r>
              <a:rPr lang="en-US" sz="1800" dirty="0" err="1"/>
              <a:t>isu</a:t>
            </a:r>
            <a:r>
              <a:rPr lang="en-US" sz="1800" dirty="0"/>
              <a:t>, </a:t>
            </a:r>
            <a:r>
              <a:rPr lang="en-US" sz="1800" dirty="0" err="1"/>
              <a:t>catitkan</a:t>
            </a:r>
            <a:r>
              <a:rPr lang="en-US" sz="1800" dirty="0"/>
              <a:t> </a:t>
            </a:r>
            <a:r>
              <a:rPr lang="en-US" sz="1800" dirty="0" err="1"/>
              <a:t>nombor</a:t>
            </a:r>
            <a:r>
              <a:rPr lang="en-US" sz="1800" dirty="0"/>
              <a:t> </a:t>
            </a:r>
            <a:r>
              <a:rPr lang="en-US" sz="1800" dirty="0" err="1"/>
              <a:t>siri</a:t>
            </a:r>
            <a:r>
              <a:rPr lang="en-US" sz="1800" dirty="0"/>
              <a:t> </a:t>
            </a:r>
            <a:r>
              <a:rPr lang="en-US" sz="1800" dirty="0" err="1"/>
              <a:t>tersebut</a:t>
            </a:r>
            <a:endParaRPr lang="en-US" sz="1800" dirty="0"/>
          </a:p>
          <a:p>
            <a:pPr marL="265113" indent="-265113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benarkan</a:t>
            </a:r>
            <a:r>
              <a:rPr lang="en-US" sz="2000" dirty="0"/>
              <a:t> </a:t>
            </a:r>
            <a:r>
              <a:rPr lang="en-US" sz="2000" dirty="0" err="1"/>
              <a:t>mengguna</a:t>
            </a:r>
            <a:r>
              <a:rPr lang="en-US" sz="2000" dirty="0"/>
              <a:t> </a:t>
            </a:r>
            <a:r>
              <a:rPr lang="en-US" sz="2000" dirty="0" err="1"/>
              <a:t>talifon</a:t>
            </a:r>
            <a:endParaRPr lang="en-US" sz="2000" dirty="0"/>
          </a:p>
          <a:p>
            <a:pPr lvl="1"/>
            <a:r>
              <a:rPr lang="en-US" sz="1800" dirty="0" err="1"/>
              <a:t>Masuk</a:t>
            </a:r>
            <a:r>
              <a:rPr lang="en-US" sz="1800" dirty="0"/>
              <a:t> </a:t>
            </a:r>
            <a:r>
              <a:rPr lang="en-US" sz="1800" dirty="0" err="1"/>
              <a:t>cakap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KTM </a:t>
            </a:r>
            <a:r>
              <a:rPr lang="en-US" sz="1800" dirty="0" err="1"/>
              <a:t>tersebut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jelaskan</a:t>
            </a:r>
            <a:r>
              <a:rPr lang="en-US" sz="1800" dirty="0"/>
              <a:t> ETM </a:t>
            </a:r>
            <a:r>
              <a:rPr lang="en-US" sz="1800" dirty="0" err="1"/>
              <a:t>hanya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guna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cakap</a:t>
            </a:r>
            <a:endParaRPr lang="en-US" sz="1800" dirty="0"/>
          </a:p>
          <a:p>
            <a:pPr lvl="1"/>
            <a:r>
              <a:rPr lang="en-US" sz="1800" dirty="0" err="1"/>
              <a:t>Kalau</a:t>
            </a:r>
            <a:r>
              <a:rPr lang="en-US" sz="1800" dirty="0"/>
              <a:t> </a:t>
            </a:r>
            <a:r>
              <a:rPr lang="en-US" sz="1800" dirty="0" err="1"/>
              <a:t>ditolak</a:t>
            </a:r>
            <a:r>
              <a:rPr lang="en-US" sz="1800" dirty="0"/>
              <a:t>, </a:t>
            </a:r>
            <a:r>
              <a:rPr lang="en-US" sz="1800" dirty="0" err="1"/>
              <a:t>setujukan</a:t>
            </a:r>
            <a:r>
              <a:rPr lang="en-US" sz="1800" dirty="0"/>
              <a:t> ETM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di </a:t>
            </a:r>
            <a:r>
              <a:rPr lang="en-US" sz="1800" dirty="0" err="1"/>
              <a:t>luar</a:t>
            </a:r>
            <a:r>
              <a:rPr lang="en-US" sz="1800" dirty="0"/>
              <a:t> </a:t>
            </a:r>
            <a:r>
              <a:rPr lang="en-US" sz="1800" dirty="0" err="1"/>
              <a:t>bilik</a:t>
            </a:r>
            <a:endParaRPr lang="en-US" sz="1800" dirty="0"/>
          </a:p>
          <a:p>
            <a:pPr lvl="1"/>
            <a:r>
              <a:rPr lang="en-US" sz="1800" dirty="0" err="1"/>
              <a:t>Kalau</a:t>
            </a:r>
            <a:r>
              <a:rPr lang="en-US" sz="1800" dirty="0"/>
              <a:t> </a:t>
            </a:r>
            <a:r>
              <a:rPr lang="en-US" sz="1800" dirty="0" err="1"/>
              <a:t>masih</a:t>
            </a:r>
            <a:r>
              <a:rPr lang="en-US" sz="1800" dirty="0"/>
              <a:t> </a:t>
            </a:r>
            <a:r>
              <a:rPr lang="en-US" sz="1800" dirty="0" err="1"/>
              <a:t>ditolak</a:t>
            </a:r>
            <a:r>
              <a:rPr lang="en-US" sz="1800" dirty="0"/>
              <a:t>, </a:t>
            </a:r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saluran</a:t>
            </a:r>
            <a:r>
              <a:rPr lang="en-US" sz="1800" dirty="0"/>
              <a:t> </a:t>
            </a:r>
            <a:r>
              <a:rPr lang="en-US" sz="1800" dirty="0" err="1"/>
              <a:t>setiap</a:t>
            </a:r>
            <a:r>
              <a:rPr lang="en-US" sz="1800" dirty="0"/>
              <a:t> 30 </a:t>
            </a:r>
            <a:r>
              <a:rPr lang="en-US" sz="1800" dirty="0" err="1"/>
              <a:t>atau</a:t>
            </a:r>
            <a:r>
              <a:rPr lang="en-US" sz="1800" dirty="0"/>
              <a:t> 60 </a:t>
            </a:r>
            <a:r>
              <a:rPr lang="en-US" sz="1800" dirty="0" err="1"/>
              <a:t>minit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maklumat</a:t>
            </a:r>
            <a:endParaRPr lang="en-US" sz="1800" dirty="0"/>
          </a:p>
          <a:p>
            <a:pPr lvl="2"/>
            <a:r>
              <a:rPr lang="en-US" sz="1600" dirty="0" err="1"/>
              <a:t>Kalau</a:t>
            </a:r>
            <a:r>
              <a:rPr lang="en-US" sz="1600" dirty="0"/>
              <a:t> </a:t>
            </a:r>
            <a:r>
              <a:rPr lang="en-US" sz="1600" dirty="0" err="1"/>
              <a:t>boleh</a:t>
            </a:r>
            <a:r>
              <a:rPr lang="en-US" sz="1600" dirty="0"/>
              <a:t>, ETM </a:t>
            </a:r>
            <a:r>
              <a:rPr lang="en-US" sz="1600" dirty="0" err="1"/>
              <a:t>keluar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saluran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berbincang</a:t>
            </a:r>
            <a:endParaRPr lang="en-US" sz="1600" dirty="0"/>
          </a:p>
          <a:p>
            <a:pPr marL="263525" indent="-263525">
              <a:buFont typeface="+mj-lt"/>
              <a:buAutoNum type="arabicPeriod"/>
            </a:pPr>
            <a:r>
              <a:rPr lang="en-US" sz="2000" dirty="0" err="1"/>
              <a:t>Tiada</a:t>
            </a:r>
            <a:r>
              <a:rPr lang="en-US" sz="2000" dirty="0"/>
              <a:t> </a:t>
            </a:r>
            <a:r>
              <a:rPr lang="en-US" sz="2000" dirty="0" err="1"/>
              <a:t>liputan</a:t>
            </a:r>
            <a:r>
              <a:rPr lang="en-US" sz="2000" dirty="0"/>
              <a:t> 3G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talifon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dibenarkan</a:t>
            </a:r>
            <a:endParaRPr lang="en-US" sz="2000" dirty="0"/>
          </a:p>
          <a:p>
            <a:pPr lvl="1"/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Saluran</a:t>
            </a:r>
            <a:r>
              <a:rPr lang="en-US" sz="1800" dirty="0"/>
              <a:t> </a:t>
            </a:r>
            <a:r>
              <a:rPr lang="en-US" sz="1800" dirty="0" err="1"/>
              <a:t>setiap</a:t>
            </a:r>
            <a:r>
              <a:rPr lang="en-US" sz="1800" dirty="0"/>
              <a:t> 30-60 </a:t>
            </a:r>
            <a:r>
              <a:rPr lang="en-US" sz="1800" dirty="0" err="1"/>
              <a:t>minit</a:t>
            </a:r>
            <a:endParaRPr lang="en-US" sz="1800" dirty="0"/>
          </a:p>
          <a:p>
            <a:pPr lvl="1"/>
            <a:r>
              <a:rPr lang="en-US" sz="1800" dirty="0" err="1"/>
              <a:t>Hantar</a:t>
            </a:r>
            <a:r>
              <a:rPr lang="en-US" sz="1800" dirty="0"/>
              <a:t> PACABA </a:t>
            </a:r>
            <a:r>
              <a:rPr lang="en-US" sz="1800" dirty="0" err="1"/>
              <a:t>simpanan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tempat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liputan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teks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Bilik</a:t>
            </a:r>
            <a:r>
              <a:rPr lang="en-US" sz="1800" dirty="0"/>
              <a:t> </a:t>
            </a:r>
            <a:r>
              <a:rPr lang="en-US" sz="1800" dirty="0" err="1"/>
              <a:t>Gerakan</a:t>
            </a:r>
            <a:endParaRPr lang="en-US" sz="1800" dirty="0"/>
          </a:p>
          <a:p>
            <a:pPr marL="269875" indent="-269875">
              <a:buFont typeface="+mj-lt"/>
              <a:buAutoNum type="arabicPeriod"/>
            </a:pPr>
            <a:r>
              <a:rPr lang="en-US" sz="2000" dirty="0"/>
              <a:t>KTM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benarkan</a:t>
            </a:r>
            <a:r>
              <a:rPr lang="en-US" sz="2000" dirty="0"/>
              <a:t> </a:t>
            </a:r>
            <a:r>
              <a:rPr lang="en-US" sz="2000" dirty="0" err="1"/>
              <a:t>kamu</a:t>
            </a:r>
            <a:r>
              <a:rPr lang="en-US" sz="2000" dirty="0"/>
              <a:t> </a:t>
            </a:r>
            <a:r>
              <a:rPr lang="en-US" sz="2000" dirty="0" err="1"/>
              <a:t>tandatangan</a:t>
            </a:r>
            <a:r>
              <a:rPr lang="en-US" sz="2000" dirty="0"/>
              <a:t> </a:t>
            </a:r>
            <a:r>
              <a:rPr lang="en-US" sz="2000" dirty="0" err="1"/>
              <a:t>perekat</a:t>
            </a:r>
            <a:r>
              <a:rPr lang="en-US" sz="2000" dirty="0"/>
              <a:t> </a:t>
            </a:r>
            <a:r>
              <a:rPr lang="en-US" sz="2000" dirty="0" err="1"/>
              <a:t>Peti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endParaRPr lang="en-US" sz="2000" dirty="0"/>
          </a:p>
          <a:p>
            <a:pPr lvl="1"/>
            <a:r>
              <a:rPr lang="en-US" sz="1800" dirty="0" err="1"/>
              <a:t>Melanggar</a:t>
            </a:r>
            <a:r>
              <a:rPr lang="en-US" sz="1800" dirty="0"/>
              <a:t> </a:t>
            </a:r>
            <a:r>
              <a:rPr lang="en-US" sz="1800" dirty="0" err="1"/>
              <a:t>Peraturan</a:t>
            </a:r>
            <a:r>
              <a:rPr lang="en-US" sz="1800" dirty="0"/>
              <a:t>, </a:t>
            </a:r>
            <a:r>
              <a:rPr lang="en-US" sz="1800" dirty="0" err="1"/>
              <a:t>laporkan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Ketua</a:t>
            </a:r>
            <a:r>
              <a:rPr lang="en-US" sz="1800" dirty="0"/>
              <a:t> PACABA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Sebelum</a:t>
            </a:r>
            <a:r>
              <a:rPr lang="en-US" dirty="0"/>
              <a:t> 8 </a:t>
            </a:r>
            <a:r>
              <a:rPr lang="en-US" dirty="0" err="1"/>
              <a:t>pagi</a:t>
            </a:r>
            <a:r>
              <a:rPr lang="en-US" dirty="0"/>
              <a:t>: </a:t>
            </a:r>
            <a:r>
              <a:rPr lang="en-US" dirty="0" err="1"/>
              <a:t>Isu-isu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8" y="3217333"/>
            <a:ext cx="2434967" cy="22775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6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7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 descr="Newsprint"/>
          <p:cNvSpPr>
            <a:spLocks noChangeArrowheads="1"/>
          </p:cNvSpPr>
          <p:nvPr/>
        </p:nvSpPr>
        <p:spPr bwMode="auto">
          <a:xfrm>
            <a:off x="3537498" y="1699284"/>
            <a:ext cx="5486400" cy="502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latin typeface="Corbe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35363" y="1678646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9144000" y="1678646"/>
            <a:ext cx="0" cy="502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348038" y="5579134"/>
            <a:ext cx="28098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533775" y="3140734"/>
            <a:ext cx="1588" cy="2438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365500" y="64030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535363" y="6707846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535363" y="6403046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3535363" y="1678646"/>
            <a:ext cx="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394075" y="22882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94075" y="3126446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981825" y="1907246"/>
            <a:ext cx="1757363" cy="37782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Kerani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SPR </a:t>
            </a:r>
          </a:p>
        </p:txBody>
      </p:sp>
      <p:sp>
        <p:nvSpPr>
          <p:cNvPr id="33815" name="AutoShape 29"/>
          <p:cNvSpPr>
            <a:spLocks noChangeArrowheads="1"/>
          </p:cNvSpPr>
          <p:nvPr/>
        </p:nvSpPr>
        <p:spPr bwMode="auto">
          <a:xfrm>
            <a:off x="2832100" y="1754846"/>
            <a:ext cx="492125" cy="5334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rgbClr val="00FFFF"/>
              </a:solidFill>
              <a:latin typeface="Corbel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748212" y="6368122"/>
            <a:ext cx="3348039" cy="38215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Ketua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Tempat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Mengundi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28955" y="1895679"/>
            <a:ext cx="1319213" cy="292100"/>
          </a:xfrm>
          <a:prstGeom prst="rect">
            <a:avLst/>
          </a:prstGeom>
          <a:solidFill>
            <a:schemeClr val="tx1"/>
          </a:solidFill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DejaVu LGC Sans" charset="0"/>
                <a:cs typeface="Calibri" pitchFamily="34" charset="0"/>
              </a:rPr>
              <a:t>Police Officer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38763" y="2948646"/>
            <a:ext cx="1195387" cy="292100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Peti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Undi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cxnSp>
        <p:nvCxnSpPr>
          <p:cNvPr id="34" name="AutoShape 34"/>
          <p:cNvCxnSpPr>
            <a:cxnSpLocks noChangeShapeType="1"/>
          </p:cNvCxnSpPr>
          <p:nvPr/>
        </p:nvCxnSpPr>
        <p:spPr bwMode="auto">
          <a:xfrm flipV="1">
            <a:off x="1143000" y="2242209"/>
            <a:ext cx="4332288" cy="1535112"/>
          </a:xfrm>
          <a:prstGeom prst="curvedConnector3">
            <a:avLst>
              <a:gd name="adj1" fmla="val 34565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37" idx="2"/>
            <a:endCxn id="38" idx="2"/>
          </p:cNvCxnSpPr>
          <p:nvPr/>
        </p:nvCxnSpPr>
        <p:spPr bwMode="auto">
          <a:xfrm rot="16200000" flipH="1">
            <a:off x="5961857" y="1984240"/>
            <a:ext cx="1587" cy="517525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stCxn id="38" idx="2"/>
            <a:endCxn id="39" idx="2"/>
          </p:cNvCxnSpPr>
          <p:nvPr/>
        </p:nvCxnSpPr>
        <p:spPr bwMode="auto">
          <a:xfrm rot="16200000" flipH="1">
            <a:off x="6489700" y="1973922"/>
            <a:ext cx="1587" cy="538162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549900" y="1892959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1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067425" y="1892959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2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6605588" y="1892959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3</a:t>
            </a:r>
          </a:p>
        </p:txBody>
      </p:sp>
      <p:cxnSp>
        <p:nvCxnSpPr>
          <p:cNvPr id="40" name="AutoShape 41"/>
          <p:cNvCxnSpPr>
            <a:cxnSpLocks noChangeShapeType="1"/>
            <a:stCxn id="39" idx="2"/>
            <a:endCxn id="33808" idx="3"/>
          </p:cNvCxnSpPr>
          <p:nvPr/>
        </p:nvCxnSpPr>
        <p:spPr bwMode="auto">
          <a:xfrm rot="5400000">
            <a:off x="5118895" y="1963602"/>
            <a:ext cx="1360487" cy="1917701"/>
          </a:xfrm>
          <a:prstGeom prst="curvedConnector4">
            <a:avLst>
              <a:gd name="adj1" fmla="val 37398"/>
              <a:gd name="adj2" fmla="val 111921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079625" y="3774146"/>
            <a:ext cx="1220788" cy="1134259"/>
          </a:xfrm>
          <a:prstGeom prst="rect">
            <a:avLst/>
          </a:prstGeom>
          <a:solidFill>
            <a:srgbClr val="F1D5D3"/>
          </a:solidFill>
          <a:ln w="57150" cmpd="thickThin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Bilik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Saluran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Mengundi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 </a:t>
            </a:r>
            <a:r>
              <a:rPr lang="en-US" sz="16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pintu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675063" y="2440646"/>
            <a:ext cx="951410" cy="37856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Masuk</a:t>
            </a:r>
            <a:endParaRPr lang="en-US" sz="2000" b="1" dirty="0">
              <a:solidFill>
                <a:srgbClr val="CC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3619500" y="5641046"/>
            <a:ext cx="898525" cy="37856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Keluar</a:t>
            </a:r>
            <a:endParaRPr lang="en-US" sz="2000" b="1" dirty="0">
              <a:solidFill>
                <a:srgbClr val="CC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7534275" y="3496334"/>
            <a:ext cx="1499696" cy="1983360"/>
            <a:chOff x="3746500" y="3463925"/>
            <a:chExt cx="1499696" cy="1983360"/>
          </a:xfrm>
        </p:grpSpPr>
        <p:sp>
          <p:nvSpPr>
            <p:cNvPr id="33806" name="Rectangle 16" descr="Dark upward diagonal"/>
            <p:cNvSpPr>
              <a:spLocks noChangeArrowheads="1"/>
            </p:cNvSpPr>
            <p:nvPr/>
          </p:nvSpPr>
          <p:spPr bwMode="auto">
            <a:xfrm rot="5400000">
              <a:off x="3455988" y="3754437"/>
              <a:ext cx="1143000" cy="561975"/>
            </a:xfrm>
            <a:prstGeom prst="rect">
              <a:avLst/>
            </a:prstGeom>
            <a:pattFill prst="pct60">
              <a:fgClr>
                <a:schemeClr val="bg2"/>
              </a:fgClr>
              <a:bgClr>
                <a:srgbClr val="FCFED2"/>
              </a:bgClr>
            </a:pattFill>
            <a:ln w="38100" cmpd="thickThin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3881986" y="4578893"/>
              <a:ext cx="1364210" cy="868392"/>
            </a:xfrm>
            <a:prstGeom prst="rect">
              <a:avLst/>
            </a:prstGeom>
            <a:solidFill>
              <a:srgbClr val="00FFFF"/>
            </a:solidFill>
            <a:ln w="57150" cmpd="thickThin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Ejen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Tempat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Mengundi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 rot="-5400000">
              <a:off x="3846513" y="4051300"/>
              <a:ext cx="331788" cy="3762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rbel" pitchFamily="34" charset="0"/>
                </a:rPr>
                <a:t>1</a:t>
              </a:r>
            </a:p>
          </p:txBody>
        </p:sp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 rot="-5400000">
              <a:off x="3846513" y="3643313"/>
              <a:ext cx="331787" cy="376237"/>
            </a:xfrm>
            <a:prstGeom prst="rect">
              <a:avLst/>
            </a:prstGeom>
            <a:solidFill>
              <a:srgbClr val="FF0066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pitchFamily="34" charset="0"/>
                </a:rPr>
                <a:t>2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4800" y="3472521"/>
            <a:ext cx="609600" cy="31242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Barung</a:t>
            </a:r>
            <a:r>
              <a:rPr lang="en-US" dirty="0">
                <a:solidFill>
                  <a:srgbClr val="FF0000"/>
                </a:solidFill>
              </a:rPr>
              <a:t> SPR</a:t>
            </a:r>
          </a:p>
        </p:txBody>
      </p:sp>
      <p:sp>
        <p:nvSpPr>
          <p:cNvPr id="33835" name="TextBox 3"/>
          <p:cNvSpPr txBox="1">
            <a:spLocks noChangeArrowheads="1"/>
          </p:cNvSpPr>
          <p:nvPr/>
        </p:nvSpPr>
        <p:spPr bwMode="auto">
          <a:xfrm>
            <a:off x="47185" y="1634196"/>
            <a:ext cx="14525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ditempatkan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diluar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Saluran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" name="Group 1"/>
          <p:cNvGrpSpPr/>
          <p:nvPr/>
        </p:nvGrpSpPr>
        <p:grpSpPr>
          <a:xfrm rot="10800000">
            <a:off x="4518025" y="3259796"/>
            <a:ext cx="673100" cy="1676400"/>
            <a:chOff x="7404100" y="2778125"/>
            <a:chExt cx="673100" cy="1676400"/>
          </a:xfrm>
        </p:grpSpPr>
        <p:sp>
          <p:nvSpPr>
            <p:cNvPr id="33807" name="Rectangle 21"/>
            <p:cNvSpPr>
              <a:spLocks noChangeArrowheads="1"/>
            </p:cNvSpPr>
            <p:nvPr/>
          </p:nvSpPr>
          <p:spPr bwMode="auto">
            <a:xfrm>
              <a:off x="7404100" y="27781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33808" name="Rectangle 22"/>
            <p:cNvSpPr>
              <a:spLocks noChangeArrowheads="1"/>
            </p:cNvSpPr>
            <p:nvPr/>
          </p:nvSpPr>
          <p:spPr bwMode="auto">
            <a:xfrm>
              <a:off x="7404100" y="37687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7445375" y="44545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7404100" y="37687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404100" y="34639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7404100" y="27781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cxnSp>
        <p:nvCxnSpPr>
          <p:cNvPr id="41" name="AutoShape 42"/>
          <p:cNvCxnSpPr>
            <a:cxnSpLocks noChangeShapeType="1"/>
          </p:cNvCxnSpPr>
          <p:nvPr/>
        </p:nvCxnSpPr>
        <p:spPr bwMode="auto">
          <a:xfrm flipV="1">
            <a:off x="4518025" y="3680088"/>
            <a:ext cx="1281113" cy="42267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</p:cNvCxnSpPr>
          <p:nvPr/>
        </p:nvCxnSpPr>
        <p:spPr bwMode="auto">
          <a:xfrm rot="5400000">
            <a:off x="3832225" y="4094821"/>
            <a:ext cx="1676400" cy="228600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633788" y="4961691"/>
            <a:ext cx="2406650" cy="32130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Barung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Mengundi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itchFamily="34" charset="0"/>
            </a:endParaRPr>
          </a:p>
        </p:txBody>
      </p:sp>
      <p:sp>
        <p:nvSpPr>
          <p:cNvPr id="97" name="Text Box 40"/>
          <p:cNvSpPr txBox="1">
            <a:spLocks noChangeArrowheads="1"/>
          </p:cNvSpPr>
          <p:nvPr/>
        </p:nvSpPr>
        <p:spPr bwMode="auto">
          <a:xfrm>
            <a:off x="6829425" y="3575165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4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2 </a:t>
            </a:r>
            <a:r>
              <a:rPr lang="en-US" dirty="0" err="1"/>
              <a:t>Pintu</a:t>
            </a:r>
            <a:r>
              <a:rPr lang="en-US" dirty="0">
                <a:latin typeface="Corbel" pitchFamily="34" charset="0"/>
              </a:rPr>
              <a:t> 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0" name="Picture 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103" y="3228379"/>
            <a:ext cx="10318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1" descr="C:\Users\Toshiba\AppData\Local\Microsoft\Windows\Temporary Internet Files\Content.IE5\AY339V1U\MC900199107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592763" y="5115584"/>
            <a:ext cx="14176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1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/>
              <a:t>Aturan</a:t>
            </a:r>
            <a:r>
              <a:rPr lang="en-US" sz="4000" dirty="0"/>
              <a:t> </a:t>
            </a:r>
            <a:r>
              <a:rPr lang="en-US" sz="4000" dirty="0" err="1"/>
              <a:t>Saluran</a:t>
            </a:r>
            <a:r>
              <a:rPr lang="en-US" sz="4000" dirty="0"/>
              <a:t> </a:t>
            </a:r>
            <a:r>
              <a:rPr lang="en-US" sz="4000" dirty="0" err="1"/>
              <a:t>Mengundi</a:t>
            </a:r>
            <a:r>
              <a:rPr lang="en-US" sz="4000" dirty="0"/>
              <a:t> 1 </a:t>
            </a:r>
            <a:r>
              <a:rPr lang="en-US" sz="4000" dirty="0" err="1"/>
              <a:t>Pintu</a:t>
            </a:r>
            <a:endParaRPr lang="en-US" sz="4000" dirty="0"/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4647" y="1896195"/>
            <a:ext cx="7012345" cy="49418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33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4368" y="2464958"/>
            <a:ext cx="5315993" cy="4122107"/>
          </a:xfrm>
        </p:spPr>
        <p:txBody>
          <a:bodyPr>
            <a:normAutofit fontScale="70000" lnSpcReduction="20000"/>
          </a:bodyPr>
          <a:lstStyle/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Pengundi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masuk</a:t>
            </a:r>
            <a:r>
              <a:rPr lang="en-US" dirty="0">
                <a:solidFill>
                  <a:srgbClr val="000000"/>
                </a:solidFill>
              </a:rPr>
              <a:t> Saluran Mengundi &amp; </a:t>
            </a:r>
            <a:r>
              <a:rPr lang="en-US" dirty="0" err="1">
                <a:solidFill>
                  <a:srgbClr val="000000"/>
                </a:solidFill>
              </a:rPr>
              <a:t>pergi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Kerani</a:t>
            </a:r>
            <a:r>
              <a:rPr lang="en-US" dirty="0">
                <a:solidFill>
                  <a:srgbClr val="000000"/>
                </a:solidFill>
              </a:rPr>
              <a:t> SPR 1</a:t>
            </a:r>
          </a:p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1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Semak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tangan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kenalpasti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MyKad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semak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wajah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Teriak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nombor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bilangan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nombor</a:t>
            </a:r>
            <a:r>
              <a:rPr lang="en-US" sz="2000" dirty="0">
                <a:solidFill>
                  <a:srgbClr val="000000"/>
                </a:solidFill>
              </a:rPr>
              <a:t> MyKad &amp; </a:t>
            </a:r>
            <a:r>
              <a:rPr lang="en-US" sz="2000" dirty="0" err="1">
                <a:solidFill>
                  <a:srgbClr val="000000"/>
                </a:solidFill>
              </a:rPr>
              <a:t>nama</a:t>
            </a:r>
            <a:endParaRPr lang="en-US" dirty="0">
              <a:solidFill>
                <a:srgbClr val="000000"/>
              </a:solidFill>
            </a:endParaRPr>
          </a:p>
          <a:p>
            <a:pPr marL="261938" lvl="0" indent="-26193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2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000000"/>
                </a:solidFill>
              </a:rPr>
              <a:t>Celup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jari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telunjuk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tangan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kiri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dakwat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kekal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268288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Kerani</a:t>
            </a:r>
            <a:r>
              <a:rPr lang="en-US" b="1" dirty="0">
                <a:solidFill>
                  <a:srgbClr val="000000"/>
                </a:solidFill>
              </a:rPr>
              <a:t> SPR </a:t>
            </a:r>
            <a:r>
              <a:rPr lang="en-US" dirty="0">
                <a:solidFill>
                  <a:srgbClr val="000000"/>
                </a:solidFill>
              </a:rPr>
              <a:t>3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Cop &amp; </a:t>
            </a:r>
            <a:r>
              <a:rPr lang="en-US" sz="2000" dirty="0" err="1">
                <a:solidFill>
                  <a:srgbClr val="000000"/>
                </a:solidFill>
              </a:rPr>
              <a:t>tanggal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dari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buku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  </a:t>
            </a: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Lipat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serah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kepada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endParaRPr lang="en-US" sz="2000" dirty="0">
              <a:solidFill>
                <a:srgbClr val="000000"/>
              </a:solidFill>
            </a:endParaRPr>
          </a:p>
          <a:p>
            <a:pPr marL="268288" lvl="0" indent="-268288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</a:rPr>
              <a:t>Pengundi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Pergi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</a:t>
            </a:r>
            <a:r>
              <a:rPr lang="en-US" sz="2000" dirty="0">
                <a:solidFill>
                  <a:srgbClr val="000000"/>
                </a:solidFill>
              </a:rPr>
              <a:t> Barung Mengundi </a:t>
            </a:r>
            <a:r>
              <a:rPr lang="en-US" sz="2000" dirty="0" err="1">
                <a:solidFill>
                  <a:srgbClr val="000000"/>
                </a:solidFill>
              </a:rPr>
              <a:t>untuk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menanda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Masuk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dalam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Peti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Undi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Pengundi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tinggalkan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Saluran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37E4D-748E-0A60-7216-28329F9FB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0" y="1964724"/>
            <a:ext cx="3289685" cy="45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0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43889"/>
            <a:ext cx="7576457" cy="27507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</a:rPr>
              <a:t>Dokumen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rasmi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gambar</a:t>
            </a:r>
            <a:r>
              <a:rPr lang="en-US" dirty="0">
                <a:solidFill>
                  <a:srgbClr val="000000"/>
                </a:solidFill>
              </a:rPr>
              <a:t> dan </a:t>
            </a:r>
            <a:r>
              <a:rPr lang="en-US" dirty="0" err="1">
                <a:solidFill>
                  <a:srgbClr val="000000"/>
                </a:solidFill>
              </a:rPr>
              <a:t>nombor</a:t>
            </a:r>
            <a:r>
              <a:rPr lang="en-US" dirty="0">
                <a:solidFill>
                  <a:srgbClr val="000000"/>
                </a:solidFill>
              </a:rPr>
              <a:t> MyKad </a:t>
            </a:r>
            <a:r>
              <a:rPr lang="en-US" dirty="0" err="1">
                <a:solidFill>
                  <a:srgbClr val="000000"/>
                </a:solidFill>
              </a:rPr>
              <a:t>dikeluarkan</a:t>
            </a:r>
            <a:r>
              <a:rPr lang="en-US" dirty="0">
                <a:solidFill>
                  <a:srgbClr val="000000"/>
                </a:solidFill>
              </a:rPr>
              <a:t> oleh </a:t>
            </a:r>
            <a:r>
              <a:rPr lang="en-US" dirty="0" err="1">
                <a:solidFill>
                  <a:srgbClr val="000000"/>
                </a:solidFill>
              </a:rPr>
              <a:t>jabatan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kerajaan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berkuasa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MyKad </a:t>
            </a:r>
            <a:r>
              <a:rPr lang="en-US" dirty="0" err="1">
                <a:solidFill>
                  <a:srgbClr val="000000"/>
                </a:solidFill>
              </a:rPr>
              <a:t>atau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Kad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Perkhidmatan</a:t>
            </a:r>
            <a:r>
              <a:rPr lang="en-US" dirty="0">
                <a:solidFill>
                  <a:srgbClr val="000000"/>
                </a:solidFill>
              </a:rPr>
              <a:t> Polis/</a:t>
            </a:r>
            <a:r>
              <a:rPr lang="en-US" dirty="0" err="1">
                <a:solidFill>
                  <a:srgbClr val="000000"/>
                </a:solidFill>
              </a:rPr>
              <a:t>Tentera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Resit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laporan</a:t>
            </a:r>
            <a:r>
              <a:rPr lang="en-US" dirty="0">
                <a:solidFill>
                  <a:srgbClr val="000000"/>
                </a:solidFill>
              </a:rPr>
              <a:t> KPPK09 </a:t>
            </a:r>
            <a:r>
              <a:rPr lang="en-US" dirty="0" err="1">
                <a:solidFill>
                  <a:srgbClr val="000000"/>
                </a:solidFill>
              </a:rPr>
              <a:t>atau</a:t>
            </a:r>
            <a:r>
              <a:rPr lang="en-US" dirty="0">
                <a:solidFill>
                  <a:srgbClr val="000000"/>
                </a:solidFill>
              </a:rPr>
              <a:t> IC </a:t>
            </a:r>
            <a:r>
              <a:rPr lang="en-US" dirty="0" err="1">
                <a:solidFill>
                  <a:srgbClr val="000000"/>
                </a:solidFill>
              </a:rPr>
              <a:t>sementara</a:t>
            </a:r>
            <a:r>
              <a:rPr lang="en-US" dirty="0">
                <a:solidFill>
                  <a:srgbClr val="000000"/>
                </a:solidFill>
              </a:rPr>
              <a:t> KPPK11 </a:t>
            </a:r>
            <a:r>
              <a:rPr lang="en-US" dirty="0" err="1">
                <a:solidFill>
                  <a:srgbClr val="000000"/>
                </a:solidFill>
              </a:rPr>
              <a:t>disahkan</a:t>
            </a:r>
            <a:r>
              <a:rPr lang="en-US" dirty="0">
                <a:solidFill>
                  <a:srgbClr val="000000"/>
                </a:solidFill>
              </a:rPr>
              <a:t> oleh JPN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KP11 </a:t>
            </a:r>
            <a:r>
              <a:rPr lang="en-US" dirty="0" err="1">
                <a:solidFill>
                  <a:srgbClr val="FF0000"/>
                </a:solidFill>
              </a:rPr>
              <a:t>tiada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000000"/>
                </a:solidFill>
              </a:rPr>
              <a:t>Paspot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Antarabangsa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Lesen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memandu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gambar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trike="sngStrike" dirty="0">
                <a:solidFill>
                  <a:srgbClr val="FF0000"/>
                </a:solidFill>
              </a:rPr>
              <a:t>Kad </a:t>
            </a:r>
            <a:r>
              <a:rPr lang="en-US" strike="sngStrike" dirty="0" err="1">
                <a:solidFill>
                  <a:srgbClr val="FF0000"/>
                </a:solidFill>
              </a:rPr>
              <a:t>akses</a:t>
            </a:r>
            <a:r>
              <a:rPr lang="en-US" strike="sngStrike" dirty="0">
                <a:solidFill>
                  <a:srgbClr val="FF0000"/>
                </a:solidFill>
              </a:rPr>
              <a:t> </a:t>
            </a:r>
            <a:r>
              <a:rPr lang="en-US" strike="sngStrike" dirty="0" err="1">
                <a:solidFill>
                  <a:srgbClr val="FF0000"/>
                </a:solidFill>
              </a:rPr>
              <a:t>Jabatan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SPR</a:t>
            </a:r>
          </a:p>
        </p:txBody>
      </p:sp>
      <p:pic>
        <p:nvPicPr>
          <p:cNvPr id="8" name="Picture 4" descr="C:\TAKLIMAT PILIHAN RAYA\SPR USE\KP CUSTOM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39" y="5061887"/>
            <a:ext cx="2435293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TAKLIMAT PILIHAN RAYA\SPR USE\paspotCUS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85" y="5061887"/>
            <a:ext cx="2431972" cy="154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TAKLIMAT PILIHAN RAYA\SPR USE\LESEN CUS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453" y="5061887"/>
            <a:ext cx="2403418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D05F6-320F-1F27-7DCA-47B8511AE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19" y="3905589"/>
            <a:ext cx="1866900" cy="1003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D425CB-27A8-00E0-C292-967EFB37745F}"/>
              </a:ext>
            </a:extLst>
          </p:cNvPr>
          <p:cNvCxnSpPr>
            <a:cxnSpLocks/>
          </p:cNvCxnSpPr>
          <p:nvPr/>
        </p:nvCxnSpPr>
        <p:spPr>
          <a:xfrm>
            <a:off x="4201297" y="3683012"/>
            <a:ext cx="107322" cy="222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E7B86-9AF6-B1B4-D6D5-04930D90A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278389"/>
            <a:ext cx="1866900" cy="11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7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5988" y="2301859"/>
            <a:ext cx="5840811" cy="438850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MY" dirty="0">
                <a:solidFill>
                  <a:srgbClr val="000000"/>
                </a:solidFill>
              </a:rPr>
              <a:t>Kerani SPR 1 </a:t>
            </a:r>
            <a:r>
              <a:rPr lang="en-MY" dirty="0" err="1">
                <a:solidFill>
                  <a:srgbClr val="000000"/>
                </a:solidFill>
              </a:rPr>
              <a:t>akan</a:t>
            </a:r>
            <a:endParaRPr lang="en-MY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rgbClr val="000000"/>
                </a:solidFill>
              </a:rPr>
              <a:t>semak jari Pengundi tidak ditanda dengan dakwat</a:t>
            </a:r>
          </a:p>
          <a:p>
            <a:pPr>
              <a:lnSpc>
                <a:spcPct val="110000"/>
              </a:lnSpc>
            </a:pPr>
            <a:r>
              <a:rPr lang="en-MY" dirty="0" err="1">
                <a:solidFill>
                  <a:srgbClr val="000000"/>
                </a:solidFill>
              </a:rPr>
              <a:t>kenalpasti</a:t>
            </a:r>
            <a:r>
              <a:rPr lang="en-MY" dirty="0">
                <a:solidFill>
                  <a:srgbClr val="000000"/>
                </a:solidFill>
              </a:rPr>
              <a:t> Pengundi dari dokumen pengenalan dan nama &amp; nombor MyKad </a:t>
            </a:r>
            <a:r>
              <a:rPr lang="en-MY" dirty="0" err="1">
                <a:solidFill>
                  <a:srgbClr val="000000"/>
                </a:solidFill>
              </a:rPr>
              <a:t>sama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dalam</a:t>
            </a:r>
            <a:r>
              <a:rPr lang="en-MY" dirty="0">
                <a:solidFill>
                  <a:srgbClr val="000000"/>
                </a:solidFill>
              </a:rPr>
              <a:t> Daftar Pemilih</a:t>
            </a:r>
          </a:p>
          <a:p>
            <a:pPr lvl="1">
              <a:lnSpc>
                <a:spcPct val="110000"/>
              </a:lnSpc>
            </a:pPr>
            <a:r>
              <a:rPr lang="en-MY" dirty="0" err="1">
                <a:solidFill>
                  <a:srgbClr val="000000"/>
                </a:solidFill>
              </a:rPr>
              <a:t>Mesti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pandang</a:t>
            </a:r>
            <a:r>
              <a:rPr lang="en-MY" dirty="0">
                <a:solidFill>
                  <a:srgbClr val="000000"/>
                </a:solidFill>
              </a:rPr>
              <a:t> ke muka Pengundi</a:t>
            </a:r>
          </a:p>
          <a:p>
            <a:pPr lvl="2">
              <a:lnSpc>
                <a:spcPct val="110000"/>
              </a:lnSpc>
            </a:pPr>
            <a:r>
              <a:rPr lang="en-MY" dirty="0">
                <a:solidFill>
                  <a:srgbClr val="000000"/>
                </a:solidFill>
              </a:rPr>
              <a:t>Timbul kepada KTM sekiranya tidak pandang muka</a:t>
            </a:r>
          </a:p>
          <a:p>
            <a:pPr>
              <a:lnSpc>
                <a:spcPct val="110000"/>
              </a:lnSpc>
            </a:pPr>
            <a:r>
              <a:rPr lang="en-MY" dirty="0" err="1">
                <a:solidFill>
                  <a:srgbClr val="000000"/>
                </a:solidFill>
              </a:rPr>
              <a:t>teriak</a:t>
            </a:r>
            <a:r>
              <a:rPr lang="en-MY" dirty="0">
                <a:solidFill>
                  <a:srgbClr val="000000"/>
                </a:solidFill>
              </a:rPr>
              <a:t> nombor bilangan, nama Pengundi &amp; nombor MyKad baru (atau lama)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solidFill>
                  <a:srgbClr val="000000"/>
                </a:solidFill>
              </a:rPr>
              <a:t>Nama dan nombor MyKad dari Daftar </a:t>
            </a:r>
            <a:r>
              <a:rPr lang="en-MY" dirty="0" err="1">
                <a:solidFill>
                  <a:srgbClr val="000000"/>
                </a:solidFill>
              </a:rPr>
              <a:t>Pemilih</a:t>
            </a:r>
            <a:r>
              <a:rPr lang="en-MY" dirty="0">
                <a:solidFill>
                  <a:srgbClr val="000000"/>
                </a:solidFill>
              </a:rPr>
              <a:t>, </a:t>
            </a:r>
            <a:r>
              <a:rPr lang="en-MY" dirty="0" err="1">
                <a:solidFill>
                  <a:srgbClr val="FF0000"/>
                </a:solidFill>
              </a:rPr>
              <a:t>bukan</a:t>
            </a:r>
            <a:r>
              <a:rPr lang="en-MY" dirty="0">
                <a:solidFill>
                  <a:srgbClr val="FF0000"/>
                </a:solidFill>
              </a:rPr>
              <a:t> </a:t>
            </a:r>
            <a:r>
              <a:rPr lang="en-MY" dirty="0" err="1">
                <a:solidFill>
                  <a:srgbClr val="FF0000"/>
                </a:solidFill>
              </a:rPr>
              <a:t>dari</a:t>
            </a:r>
            <a:r>
              <a:rPr lang="en-MY" dirty="0">
                <a:solidFill>
                  <a:srgbClr val="FF0000"/>
                </a:solidFill>
              </a:rPr>
              <a:t> MyKad</a:t>
            </a:r>
          </a:p>
          <a:p>
            <a:pPr>
              <a:lnSpc>
                <a:spcPct val="110000"/>
              </a:lnSpc>
            </a:pPr>
            <a:r>
              <a:rPr lang="en-MY" dirty="0" err="1">
                <a:solidFill>
                  <a:srgbClr val="000000"/>
                </a:solidFill>
              </a:rPr>
              <a:t>beri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kepada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Kerani</a:t>
            </a:r>
            <a:r>
              <a:rPr lang="en-MY" dirty="0">
                <a:solidFill>
                  <a:srgbClr val="000000"/>
                </a:solidFill>
              </a:rPr>
              <a:t> 2 </a:t>
            </a:r>
            <a:r>
              <a:rPr lang="en-MY" dirty="0" err="1">
                <a:solidFill>
                  <a:srgbClr val="000000"/>
                </a:solidFill>
              </a:rPr>
              <a:t>bagi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semakan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kedua</a:t>
            </a:r>
            <a:endParaRPr lang="en-MY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MY" dirty="0" err="1">
                <a:solidFill>
                  <a:srgbClr val="000000"/>
                </a:solidFill>
              </a:rPr>
              <a:t>tanda</a:t>
            </a:r>
            <a:r>
              <a:rPr lang="en-MY" dirty="0">
                <a:solidFill>
                  <a:srgbClr val="000000"/>
                </a:solidFill>
              </a:rPr>
              <a:t> batal nama Pengundi di Daftar </a:t>
            </a:r>
            <a:r>
              <a:rPr lang="en-MY" dirty="0" err="1">
                <a:solidFill>
                  <a:srgbClr val="000000"/>
                </a:solidFill>
              </a:rPr>
              <a:t>Pemilih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selepas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Kerani</a:t>
            </a:r>
            <a:r>
              <a:rPr lang="en-MY" dirty="0">
                <a:solidFill>
                  <a:srgbClr val="000000"/>
                </a:solidFill>
              </a:rPr>
              <a:t> SPR 2 </a:t>
            </a:r>
            <a:r>
              <a:rPr lang="en-MY" dirty="0" err="1">
                <a:solidFill>
                  <a:srgbClr val="000000"/>
                </a:solidFill>
              </a:rPr>
              <a:t>tanda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jari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Pengundi</a:t>
            </a:r>
            <a:endParaRPr lang="en-MY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MY" dirty="0">
                <a:solidFill>
                  <a:srgbClr val="000000"/>
                </a:solidFill>
              </a:rPr>
              <a:t>Tidak </a:t>
            </a:r>
            <a:r>
              <a:rPr lang="en-MY" dirty="0" err="1">
                <a:solidFill>
                  <a:srgbClr val="000000"/>
                </a:solidFill>
              </a:rPr>
              <a:t>dibenarkan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tulis</a:t>
            </a:r>
            <a:r>
              <a:rPr lang="en-MY" dirty="0">
                <a:solidFill>
                  <a:srgbClr val="000000"/>
                </a:solidFill>
              </a:rPr>
              <a:t> nombor siri Kertas Undi di Daftar Pemilih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Calibri" pitchFamily="34" charset="0"/>
                <a:cs typeface="Calibri" pitchFamily="34" charset="0"/>
              </a:rPr>
              <a:t>Kerani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SPR 1: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Mengesah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Pengenalan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Pengundi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 descr="IMG_0002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234" y="2580363"/>
            <a:ext cx="2421898" cy="19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7EDC8-DB61-D4AC-305B-78AD354F8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8" y="1245844"/>
            <a:ext cx="2519225" cy="1416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E76D1-1D00-EFE3-61A3-E4C448177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5155564"/>
            <a:ext cx="2481464" cy="14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30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fld id="{0F140E0C-69C9-4C07-998A-F7931EC09672}" type="slidenum">
              <a:rPr lang="en-GB">
                <a:solidFill>
                  <a:srgbClr val="FFFFFF"/>
                </a:solidFill>
              </a:rPr>
              <a:pPr eaLnBrk="1" hangingPunct="1"/>
              <a:t>36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856C3E-EB19-67E5-AA8B-C468902009C7}"/>
              </a:ext>
            </a:extLst>
          </p:cNvPr>
          <p:cNvGrpSpPr/>
          <p:nvPr/>
        </p:nvGrpSpPr>
        <p:grpSpPr>
          <a:xfrm>
            <a:off x="792782" y="1309271"/>
            <a:ext cx="7566448" cy="5548729"/>
            <a:chOff x="792782" y="1309271"/>
            <a:chExt cx="7566448" cy="554872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066DFF2-E2F6-4334-959C-3C7AEF8AD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2782" y="1309271"/>
              <a:ext cx="7566448" cy="5548729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1EAD4C-464D-E050-DEF6-EE2ED543DD5F}"/>
                </a:ext>
              </a:extLst>
            </p:cNvPr>
            <p:cNvGrpSpPr/>
            <p:nvPr/>
          </p:nvGrpSpPr>
          <p:grpSpPr>
            <a:xfrm>
              <a:off x="3911829" y="2702158"/>
              <a:ext cx="1071862" cy="1106329"/>
              <a:chOff x="3716667" y="840117"/>
              <a:chExt cx="1139665" cy="121291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8AA244-5A16-4B00-0870-C2099FC18B19}"/>
                  </a:ext>
                </a:extLst>
              </p:cNvPr>
              <p:cNvSpPr txBox="1"/>
              <p:nvPr/>
            </p:nvSpPr>
            <p:spPr>
              <a:xfrm>
                <a:off x="4071773" y="840117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4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23F314-8FBB-6076-5376-6EDEFCCFA6B5}"/>
                  </a:ext>
                </a:extLst>
              </p:cNvPr>
              <p:cNvSpPr/>
              <p:nvPr/>
            </p:nvSpPr>
            <p:spPr>
              <a:xfrm rot="10800000">
                <a:off x="3716667" y="1759940"/>
                <a:ext cx="1139665" cy="293091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C99422-C723-DD28-5EBF-E903B0A770EC}"/>
                  </a:ext>
                </a:extLst>
              </p:cNvPr>
              <p:cNvCxnSpPr/>
              <p:nvPr/>
            </p:nvCxnSpPr>
            <p:spPr>
              <a:xfrm rot="10800000">
                <a:off x="4292976" y="1409622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EE5246-5C29-2159-F1F8-8F3D44A3395E}"/>
                </a:ext>
              </a:extLst>
            </p:cNvPr>
            <p:cNvGrpSpPr/>
            <p:nvPr/>
          </p:nvGrpSpPr>
          <p:grpSpPr>
            <a:xfrm>
              <a:off x="7160014" y="1828276"/>
              <a:ext cx="748112" cy="1080795"/>
              <a:chOff x="7940381" y="153524"/>
              <a:chExt cx="795435" cy="11849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9C6249-7A7F-F6E7-0077-34068ED70FF6}"/>
                  </a:ext>
                </a:extLst>
              </p:cNvPr>
              <p:cNvSpPr txBox="1"/>
              <p:nvPr/>
            </p:nvSpPr>
            <p:spPr>
              <a:xfrm>
                <a:off x="8131598" y="753668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Century Gothic"/>
                    <a:cs typeface="Century Gothic"/>
                  </a:rPr>
                  <a:t>1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FF9FD90-950B-D892-01F2-1E114B1BA3C1}"/>
                  </a:ext>
                </a:extLst>
              </p:cNvPr>
              <p:cNvGrpSpPr/>
              <p:nvPr/>
            </p:nvGrpSpPr>
            <p:grpSpPr>
              <a:xfrm>
                <a:off x="7940381" y="153524"/>
                <a:ext cx="795435" cy="643410"/>
                <a:chOff x="7940381" y="153524"/>
                <a:chExt cx="795435" cy="64341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5AA5E4F-CC9E-0623-FE27-66D249C057B2}"/>
                    </a:ext>
                  </a:extLst>
                </p:cNvPr>
                <p:cNvSpPr/>
                <p:nvPr/>
              </p:nvSpPr>
              <p:spPr>
                <a:xfrm>
                  <a:off x="7940381" y="153524"/>
                  <a:ext cx="795435" cy="293091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A536184-572C-E47A-CED5-97CAB73AB7B0}"/>
                    </a:ext>
                  </a:extLst>
                </p:cNvPr>
                <p:cNvCxnSpPr/>
                <p:nvPr/>
              </p:nvCxnSpPr>
              <p:spPr>
                <a:xfrm>
                  <a:off x="8313013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2640DF-6B20-787B-16E2-8229E7A6FDDD}"/>
                </a:ext>
              </a:extLst>
            </p:cNvPr>
            <p:cNvGrpSpPr/>
            <p:nvPr/>
          </p:nvGrpSpPr>
          <p:grpSpPr>
            <a:xfrm>
              <a:off x="1800148" y="2725188"/>
              <a:ext cx="609419" cy="1116419"/>
              <a:chOff x="1556715" y="829054"/>
              <a:chExt cx="647969" cy="122397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27463F-DB43-614B-FFFD-73C635779E0F}"/>
                  </a:ext>
                </a:extLst>
              </p:cNvPr>
              <p:cNvSpPr txBox="1"/>
              <p:nvPr/>
            </p:nvSpPr>
            <p:spPr>
              <a:xfrm>
                <a:off x="1682875" y="829054"/>
                <a:ext cx="414496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3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5C165EC-FF1A-E0FA-C614-6141E066AA61}"/>
                  </a:ext>
                </a:extLst>
              </p:cNvPr>
              <p:cNvGrpSpPr/>
              <p:nvPr/>
            </p:nvGrpSpPr>
            <p:grpSpPr>
              <a:xfrm rot="10800000">
                <a:off x="1556715" y="1398559"/>
                <a:ext cx="647969" cy="654471"/>
                <a:chOff x="8405743" y="142463"/>
                <a:chExt cx="647969" cy="654471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BB11F2B6-F041-30C4-9C2D-43B807EE4F20}"/>
                    </a:ext>
                  </a:extLst>
                </p:cNvPr>
                <p:cNvSpPr/>
                <p:nvPr/>
              </p:nvSpPr>
              <p:spPr>
                <a:xfrm>
                  <a:off x="8405743" y="142463"/>
                  <a:ext cx="647969" cy="257385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C4A9BAE0-EAF4-F32E-5380-0829F5E6EF77}"/>
                    </a:ext>
                  </a:extLst>
                </p:cNvPr>
                <p:cNvCxnSpPr/>
                <p:nvPr/>
              </p:nvCxnSpPr>
              <p:spPr>
                <a:xfrm>
                  <a:off x="8720305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7DCA20-6922-2717-9A64-8AFBC70E636B}"/>
                </a:ext>
              </a:extLst>
            </p:cNvPr>
            <p:cNvGrpSpPr/>
            <p:nvPr/>
          </p:nvGrpSpPr>
          <p:grpSpPr>
            <a:xfrm>
              <a:off x="1363456" y="2735292"/>
              <a:ext cx="397101" cy="1106329"/>
              <a:chOff x="626890" y="827474"/>
              <a:chExt cx="422219" cy="12129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FF7CDD-081B-EF6A-304E-19D56CE6A343}"/>
                  </a:ext>
                </a:extLst>
              </p:cNvPr>
              <p:cNvSpPr txBox="1"/>
              <p:nvPr/>
            </p:nvSpPr>
            <p:spPr>
              <a:xfrm>
                <a:off x="626890" y="827474"/>
                <a:ext cx="414495" cy="584776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2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5309636-4198-2E38-EF4E-8E8584D59E8B}"/>
                  </a:ext>
                </a:extLst>
              </p:cNvPr>
              <p:cNvGrpSpPr/>
              <p:nvPr/>
            </p:nvGrpSpPr>
            <p:grpSpPr>
              <a:xfrm rot="10800000">
                <a:off x="634613" y="1396979"/>
                <a:ext cx="414496" cy="643409"/>
                <a:chOff x="7887825" y="153525"/>
                <a:chExt cx="414496" cy="64340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E30774D-A8DB-C61B-14EF-BF6E869E0375}"/>
                    </a:ext>
                  </a:extLst>
                </p:cNvPr>
                <p:cNvSpPr/>
                <p:nvPr/>
              </p:nvSpPr>
              <p:spPr>
                <a:xfrm>
                  <a:off x="7887825" y="153525"/>
                  <a:ext cx="414496" cy="257402"/>
                </a:xfrm>
                <a:prstGeom prst="rect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52F17F7-8A47-DC4B-3FD9-08654230F8F5}"/>
                    </a:ext>
                  </a:extLst>
                </p:cNvPr>
                <p:cNvCxnSpPr/>
                <p:nvPr/>
              </p:nvCxnSpPr>
              <p:spPr>
                <a:xfrm>
                  <a:off x="8102797" y="459176"/>
                  <a:ext cx="0" cy="337758"/>
                </a:xfrm>
                <a:prstGeom prst="line">
                  <a:avLst/>
                </a:prstGeom>
                <a:ln w="38100" cmpd="sng">
                  <a:headEnd type="non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33535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0852" y="2270760"/>
            <a:ext cx="5501196" cy="4316306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2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telunjuk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dakwat</a:t>
            </a:r>
            <a:endParaRPr lang="en-US" dirty="0"/>
          </a:p>
          <a:p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,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telunjuk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dicelup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ruas</a:t>
            </a:r>
            <a:r>
              <a:rPr lang="en-US" dirty="0"/>
              <a:t> </a:t>
            </a:r>
            <a:r>
              <a:rPr lang="en-US" dirty="0" err="1"/>
              <a:t>pertama</a:t>
            </a:r>
            <a:endParaRPr lang="en-US" dirty="0"/>
          </a:p>
          <a:p>
            <a:pPr lvl="1"/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lain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telunjuk</a:t>
            </a:r>
            <a:r>
              <a:rPr lang="en-US" dirty="0"/>
              <a:t> </a:t>
            </a:r>
            <a:r>
              <a:rPr lang="en-US" dirty="0" err="1"/>
              <a:t>kiri</a:t>
            </a:r>
            <a:endParaRPr lang="en-US" dirty="0"/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, </a:t>
            </a:r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kanan</a:t>
            </a:r>
            <a:endParaRPr lang="en-US" dirty="0"/>
          </a:p>
          <a:p>
            <a:pPr lvl="1"/>
            <a:r>
              <a:rPr lang="en-US" dirty="0" err="1"/>
              <a:t>Berus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tangan</a:t>
            </a:r>
            <a:endParaRPr lang="en-US" dirty="0"/>
          </a:p>
          <a:p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oleh </a:t>
            </a:r>
            <a:r>
              <a:rPr lang="en-US" dirty="0" err="1"/>
              <a:t>Kerani</a:t>
            </a:r>
            <a:r>
              <a:rPr lang="en-US" dirty="0"/>
              <a:t> SPR 3 dan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ditanda</a:t>
            </a:r>
            <a:r>
              <a:rPr lang="en-US" dirty="0"/>
              <a:t> oleh </a:t>
            </a:r>
            <a:r>
              <a:rPr lang="en-US" dirty="0" err="1"/>
              <a:t>Kerani</a:t>
            </a:r>
            <a:r>
              <a:rPr lang="en-US" dirty="0"/>
              <a:t> SPR 1 SELEPAS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ditanda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=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dikeluarkan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2: </a:t>
            </a:r>
            <a:r>
              <a:rPr lang="en-US" dirty="0" err="1"/>
              <a:t>Menanda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</a:t>
            </a:r>
            <a:r>
              <a:rPr lang="en-US" dirty="0" err="1"/>
              <a:t>kekal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399" y="2700679"/>
            <a:ext cx="1853561" cy="138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51DF-5AEE-9E20-1595-F5BF3057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00" y="4358312"/>
            <a:ext cx="1853561" cy="22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4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Tanda </a:t>
            </a:r>
            <a:r>
              <a:rPr lang="en-US" dirty="0" err="1">
                <a:solidFill>
                  <a:schemeClr val="bg1"/>
                </a:solidFill>
              </a:rPr>
              <a:t>jari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dakwat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kekal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563363"/>
            <a:ext cx="3611984" cy="493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9184" y="3209444"/>
            <a:ext cx="5408298" cy="3617529"/>
            <a:chOff x="947798" y="2207632"/>
            <a:chExt cx="8808595" cy="5891936"/>
          </a:xfrm>
        </p:grpSpPr>
        <p:sp>
          <p:nvSpPr>
            <p:cNvPr id="12" name="Right Brace 11"/>
            <p:cNvSpPr/>
            <p:nvPr/>
          </p:nvSpPr>
          <p:spPr>
            <a:xfrm rot="13391465">
              <a:off x="2664042" y="3146029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47798" y="2207632"/>
              <a:ext cx="8808595" cy="5891936"/>
              <a:chOff x="785565" y="2049464"/>
              <a:chExt cx="8808595" cy="5891936"/>
            </a:xfrm>
          </p:grpSpPr>
          <p:pic>
            <p:nvPicPr>
              <p:cNvPr id="24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65" y="2049464"/>
                <a:ext cx="5770991" cy="5770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39826" y="2419759"/>
                <a:ext cx="6054334" cy="5521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137706" y="5532692"/>
              <a:ext cx="4268741" cy="606292"/>
              <a:chOff x="2975473" y="5388172"/>
              <a:chExt cx="4268741" cy="60629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92778" y="5595154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KANAN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75473" y="5388172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KIRI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4001187" y="4010584"/>
              <a:ext cx="338927" cy="489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699" y="3569595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04321" y="326751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52457" y="392884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72915" y="328640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18545670">
              <a:off x="7109863" y="3320400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21" name="Oval 20"/>
            <p:cNvSpPr/>
            <p:nvPr/>
          </p:nvSpPr>
          <p:spPr>
            <a:xfrm>
              <a:off x="5030915" y="414336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43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DBB5C-15D9-6461-CB0F-735755985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50" y="1542056"/>
            <a:ext cx="2160144" cy="1534143"/>
          </a:xfrm>
          <a:prstGeom prst="rect">
            <a:avLst/>
          </a:prstGeom>
        </p:spPr>
      </p:pic>
      <p:pic>
        <p:nvPicPr>
          <p:cNvPr id="12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3967" y="4418793"/>
            <a:ext cx="7300032" cy="2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EA1E1-BAA9-C91F-D1F1-1A5C1910F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20" y="5666583"/>
            <a:ext cx="909694" cy="9620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Kerani</a:t>
            </a:r>
            <a:r>
              <a:rPr lang="en-US" dirty="0"/>
              <a:t> SPR 3: </a:t>
            </a:r>
            <a:r>
              <a:rPr lang="en-US" dirty="0" err="1"/>
              <a:t>Keluaran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93973" y="2376019"/>
            <a:ext cx="4150884" cy="214584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Kerani</a:t>
            </a:r>
            <a:r>
              <a:rPr lang="en-US" dirty="0"/>
              <a:t> SPR 3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copkan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dan keratan </a:t>
            </a:r>
            <a:r>
              <a:rPr lang="en-US" dirty="0" err="1"/>
              <a:t>dengan</a:t>
            </a:r>
            <a:r>
              <a:rPr lang="en-US" dirty="0"/>
              <a:t> Cop Saluran, </a:t>
            </a:r>
            <a:r>
              <a:rPr lang="en-US" dirty="0" err="1"/>
              <a:t>sejajar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kedudukan</a:t>
            </a:r>
            <a:r>
              <a:rPr lang="en-US" dirty="0"/>
              <a:t> &amp;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sama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catitan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tanda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645151" y="2845497"/>
            <a:ext cx="4305209" cy="17157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terkoyak</a:t>
            </a:r>
            <a:r>
              <a:rPr lang="en-US" dirty="0"/>
              <a:t>, </a:t>
            </a:r>
            <a:r>
              <a:rPr lang="en-US" dirty="0" err="1"/>
              <a:t>kotor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salah </a:t>
            </a:r>
            <a:r>
              <a:rPr lang="en-US" dirty="0" err="1"/>
              <a:t>ditanda</a:t>
            </a:r>
            <a:r>
              <a:rPr lang="en-US" dirty="0"/>
              <a:t>,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keluarkan</a:t>
            </a:r>
            <a:r>
              <a:rPr lang="en-US" dirty="0"/>
              <a:t> yang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sengaja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rosak</a:t>
            </a:r>
            <a:r>
              <a:rPr lang="en-US" dirty="0"/>
              <a:t> </a:t>
            </a:r>
            <a:r>
              <a:rPr lang="en-US" dirty="0" err="1"/>
              <a:t>dibatalkan</a:t>
            </a:r>
            <a:r>
              <a:rPr lang="en-US" dirty="0"/>
              <a:t>, </a:t>
            </a:r>
            <a:r>
              <a:rPr lang="en-US" dirty="0" err="1"/>
              <a:t>dicatit</a:t>
            </a:r>
            <a:r>
              <a:rPr lang="en-US" dirty="0"/>
              <a:t> &amp; 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</a:t>
            </a:r>
            <a:r>
              <a:rPr lang="en-US" dirty="0" err="1"/>
              <a:t>asing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4767" y="4561249"/>
            <a:ext cx="1809200" cy="784964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norm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Kerani SPR 3 koyak di sini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843967" y="4961682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154" y="5346213"/>
            <a:ext cx="1841813" cy="12408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 anchor="ctr">
            <a:normAutofit fontScale="92500" lnSpcReduction="10000"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MY" sz="2000" b="1" dirty="0">
                <a:latin typeface="DejaVu LGC Sans"/>
              </a:rPr>
              <a:t>Dicop oleh Kerani  SPR 3 sebelum serahkan Kertas Undi kepada Pengundi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1843967" y="6300548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pic>
        <p:nvPicPr>
          <p:cNvPr id="22" name="Picture 21" descr="IMG_0085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151" y="1278095"/>
            <a:ext cx="1928616" cy="1476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695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874" y="4144379"/>
            <a:ext cx="2587080" cy="2419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Calon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Ejen</a:t>
            </a:r>
            <a:r>
              <a:rPr lang="en-US" b="1" dirty="0"/>
              <a:t> </a:t>
            </a:r>
            <a:r>
              <a:rPr lang="en-US" b="1" dirty="0" err="1"/>
              <a:t>Pilihan</a:t>
            </a:r>
            <a:r>
              <a:rPr lang="en-US" b="1" dirty="0"/>
              <a:t> Raya</a:t>
            </a:r>
          </a:p>
          <a:p>
            <a:r>
              <a:rPr lang="en-US" dirty="0" err="1"/>
              <a:t>Diamanatkan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mewakili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SPR</a:t>
            </a:r>
          </a:p>
          <a:p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Pengurus</a:t>
            </a:r>
            <a:r>
              <a:rPr lang="en-US" b="1" dirty="0"/>
              <a:t> </a:t>
            </a:r>
            <a:r>
              <a:rPr lang="en-US" b="1" dirty="0" err="1"/>
              <a:t>Kempen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982380" cy="259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Penyelaras</a:t>
            </a:r>
            <a:r>
              <a:rPr lang="en-US" b="1" dirty="0"/>
              <a:t> PACABA</a:t>
            </a:r>
          </a:p>
          <a:p>
            <a:r>
              <a:rPr lang="en-US" dirty="0" err="1"/>
              <a:t>Mentadbir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, </a:t>
            </a:r>
            <a:r>
              <a:rPr lang="en-US" dirty="0" err="1"/>
              <a:t>pengaturan</a:t>
            </a:r>
            <a:r>
              <a:rPr lang="en-US" dirty="0"/>
              <a:t>, </a:t>
            </a:r>
            <a:r>
              <a:rPr lang="en-US" dirty="0" err="1"/>
              <a:t>latihan</a:t>
            </a:r>
            <a:r>
              <a:rPr lang="en-US" dirty="0"/>
              <a:t> &amp; </a:t>
            </a:r>
            <a:r>
              <a:rPr lang="en-US" dirty="0" err="1"/>
              <a:t>logistiks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PACABA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26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http://4.bp.blogspot.com/-d1EVh6G5vu0/TaFc3jOWpyI/AAAAAAAADYE/ub-serOx7sc/s400/Voting%2BSteps%2B%252811%2529.jpg"/>
          <p:cNvPicPr>
            <a:picLocks noChangeAspect="1" noChangeArrowheads="1"/>
          </p:cNvPicPr>
          <p:nvPr/>
        </p:nvPicPr>
        <p:blipFill>
          <a:blip r:embed="rId3" cstate="hq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96280"/>
            <a:ext cx="5486400" cy="37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5215" y="1217073"/>
            <a:ext cx="95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2" y="2985099"/>
            <a:ext cx="75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597" y="338328"/>
            <a:ext cx="3268133" cy="1252728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DejaVu LGC Sans"/>
              </a:rPr>
              <a:t>Kertas</a:t>
            </a:r>
            <a:r>
              <a:rPr lang="en-US" dirty="0">
                <a:latin typeface="DejaVu LGC Sans"/>
              </a:rPr>
              <a:t> </a:t>
            </a:r>
            <a:r>
              <a:rPr lang="en-US" dirty="0" err="1">
                <a:latin typeface="DejaVu LGC Sans"/>
              </a:rPr>
              <a:t>Undi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448630"/>
            <a:ext cx="8686799" cy="21384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akan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diberikan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u="sng" dirty="0">
                <a:solidFill>
                  <a:srgbClr val="000000"/>
                </a:solidFill>
              </a:rPr>
              <a:t>DUA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seperti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berikut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untuk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Parlimen</a:t>
            </a:r>
            <a:r>
              <a:rPr lang="en-US" dirty="0">
                <a:solidFill>
                  <a:srgbClr val="000000"/>
                </a:solidFill>
              </a:rPr>
              <a:t> (MP)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untuk</a:t>
            </a:r>
            <a:r>
              <a:rPr lang="en-US" dirty="0">
                <a:solidFill>
                  <a:srgbClr val="000000"/>
                </a:solidFill>
              </a:rPr>
              <a:t> Dewan </a:t>
            </a:r>
            <a:r>
              <a:rPr lang="en-US" dirty="0" err="1">
                <a:solidFill>
                  <a:srgbClr val="000000"/>
                </a:solidFill>
              </a:rPr>
              <a:t>Undangan</a:t>
            </a:r>
            <a:r>
              <a:rPr lang="en-US" dirty="0">
                <a:solidFill>
                  <a:srgbClr val="000000"/>
                </a:solidFill>
              </a:rPr>
              <a:t> Negeri (ADUN)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untuk</a:t>
            </a:r>
            <a:r>
              <a:rPr lang="en-US" dirty="0">
                <a:solidFill>
                  <a:srgbClr val="000000"/>
                </a:solidFill>
              </a:rPr>
              <a:t> Kuala Lumpur, Labuan, Putrajaya </a:t>
            </a:r>
            <a:r>
              <a:rPr lang="en-US" dirty="0" err="1">
                <a:solidFill>
                  <a:srgbClr val="000000"/>
                </a:solidFill>
              </a:rPr>
              <a:t>akan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terima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SATU</a:t>
            </a:r>
            <a:r>
              <a:rPr lang="en-US" dirty="0">
                <a:solidFill>
                  <a:srgbClr val="000000"/>
                </a:solidFill>
              </a:rPr>
              <a:t> SAHAJA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untuk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Parlimen</a:t>
            </a:r>
            <a:r>
              <a:rPr lang="en-US" dirty="0">
                <a:solidFill>
                  <a:srgbClr val="000000"/>
                </a:solidFill>
              </a:rPr>
              <a:t> kerana </a:t>
            </a:r>
            <a:r>
              <a:rPr lang="en-US" dirty="0" err="1">
                <a:solidFill>
                  <a:srgbClr val="000000"/>
                </a:solidFill>
              </a:rPr>
              <a:t>tidak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ada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kerusi</a:t>
            </a:r>
            <a:r>
              <a:rPr lang="en-US" dirty="0">
                <a:solidFill>
                  <a:srgbClr val="000000"/>
                </a:solidFill>
              </a:rPr>
              <a:t> Negeri </a:t>
            </a:r>
            <a:r>
              <a:rPr lang="en-US" dirty="0" err="1">
                <a:solidFill>
                  <a:srgbClr val="000000"/>
                </a:solidFill>
              </a:rPr>
              <a:t>dalam</a:t>
            </a:r>
            <a:r>
              <a:rPr lang="en-US" dirty="0">
                <a:solidFill>
                  <a:srgbClr val="000000"/>
                </a:solidFill>
              </a:rPr>
              <a:t> WP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Sabah, Sarawak dan negeri-negeri di mana DUN </a:t>
            </a:r>
            <a:r>
              <a:rPr lang="en-US" dirty="0" err="1">
                <a:solidFill>
                  <a:srgbClr val="000000"/>
                </a:solidFill>
              </a:rPr>
              <a:t>tidak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dibubarkan</a:t>
            </a:r>
            <a:r>
              <a:rPr lang="en-US" dirty="0">
                <a:solidFill>
                  <a:srgbClr val="000000"/>
                </a:solidFill>
              </a:rPr>
              <a:t> juga </a:t>
            </a:r>
            <a:r>
              <a:rPr lang="en-US" dirty="0" err="1">
                <a:solidFill>
                  <a:srgbClr val="000000"/>
                </a:solidFill>
              </a:rPr>
              <a:t>terima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satu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sahaja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1" name="Picture 10" descr="IMG_00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39" y="2138672"/>
            <a:ext cx="2821705" cy="216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328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2949" y="3941359"/>
            <a:ext cx="468573" cy="499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210" y="1949232"/>
            <a:ext cx="2382609" cy="46378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MY" dirty="0">
                <a:solidFill>
                  <a:srgbClr val="000000"/>
                </a:solidFill>
              </a:rPr>
              <a:t>Cop Getah seharusnya </a:t>
            </a:r>
            <a:r>
              <a:rPr lang="en-MY" dirty="0" err="1">
                <a:solidFill>
                  <a:srgbClr val="000000"/>
                </a:solidFill>
              </a:rPr>
              <a:t>dicop</a:t>
            </a:r>
            <a:r>
              <a:rPr lang="en-MY" dirty="0">
                <a:solidFill>
                  <a:srgbClr val="000000"/>
                </a:solidFill>
              </a:rPr>
              <a:t> </a:t>
            </a:r>
          </a:p>
          <a:p>
            <a:r>
              <a:rPr lang="en-MY" dirty="0" err="1">
                <a:solidFill>
                  <a:srgbClr val="000000"/>
                </a:solidFill>
              </a:rPr>
              <a:t>kemas</a:t>
            </a:r>
            <a:r>
              <a:rPr lang="en-MY" dirty="0">
                <a:solidFill>
                  <a:srgbClr val="000000"/>
                </a:solidFill>
              </a:rPr>
              <a:t> dan </a:t>
            </a:r>
            <a:r>
              <a:rPr lang="en-MY" dirty="0" err="1">
                <a:solidFill>
                  <a:srgbClr val="000000"/>
                </a:solidFill>
              </a:rPr>
              <a:t>keseluruhannya</a:t>
            </a:r>
            <a:endParaRPr lang="en-MY" dirty="0">
              <a:solidFill>
                <a:srgbClr val="000000"/>
              </a:solidFill>
            </a:endParaRPr>
          </a:p>
          <a:p>
            <a:r>
              <a:rPr lang="en-MY" dirty="0">
                <a:solidFill>
                  <a:srgbClr val="000000"/>
                </a:solidFill>
              </a:rPr>
              <a:t>di tengah-tengah di bawah </a:t>
            </a:r>
            <a:r>
              <a:rPr lang="en-MY" dirty="0" err="1">
                <a:solidFill>
                  <a:srgbClr val="000000"/>
                </a:solidFill>
              </a:rPr>
              <a:t>nombor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siri</a:t>
            </a:r>
            <a:endParaRPr lang="en-MY" dirty="0">
              <a:solidFill>
                <a:srgbClr val="000000"/>
              </a:solidFill>
            </a:endParaRPr>
          </a:p>
          <a:p>
            <a:r>
              <a:rPr lang="en-MY" dirty="0">
                <a:solidFill>
                  <a:srgbClr val="000000"/>
                </a:solidFill>
              </a:rPr>
              <a:t>di kedudukan yang sama bagi semua Kertas Undi dalam Saluran itu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jaVu LGC Sans"/>
              </a:rPr>
              <a:t>Cop </a:t>
            </a:r>
            <a:r>
              <a:rPr lang="en-US" dirty="0" err="1">
                <a:latin typeface="DejaVu LGC Sans"/>
              </a:rPr>
              <a:t>Kertas</a:t>
            </a:r>
            <a:r>
              <a:rPr lang="en-US" dirty="0">
                <a:latin typeface="DejaVu LGC Sans"/>
              </a:rPr>
              <a:t> </a:t>
            </a:r>
            <a:r>
              <a:rPr lang="en-US" dirty="0" err="1">
                <a:latin typeface="DejaVu LGC Sans"/>
              </a:rPr>
              <a:t>Undi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19" y="1348421"/>
            <a:ext cx="6323465" cy="55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0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Isu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90759"/>
            <a:ext cx="4187952" cy="3296306"/>
          </a:xfrm>
        </p:spPr>
        <p:txBody>
          <a:bodyPr>
            <a:normAutofit fontScale="85000" lnSpcReduction="10000"/>
          </a:bodyPr>
          <a:lstStyle/>
          <a:p>
            <a:pPr marL="0" lvl="1" indent="0">
              <a:buNone/>
            </a:pPr>
            <a:r>
              <a:rPr lang="en-US" sz="2400" u="sng" dirty="0" err="1">
                <a:solidFill>
                  <a:srgbClr val="FF0000"/>
                </a:solidFill>
              </a:rPr>
              <a:t>Mengecop</a:t>
            </a:r>
            <a:r>
              <a:rPr lang="en-US" sz="2400" u="sng" dirty="0">
                <a:solidFill>
                  <a:srgbClr val="FF0000"/>
                </a:solidFill>
              </a:rPr>
              <a:t> </a:t>
            </a:r>
            <a:r>
              <a:rPr lang="en-US" sz="2400" u="sng" dirty="0" err="1">
                <a:solidFill>
                  <a:srgbClr val="FF0000"/>
                </a:solidFill>
              </a:rPr>
              <a:t>satu</a:t>
            </a:r>
            <a:r>
              <a:rPr lang="en-US" sz="2400" u="sng" dirty="0">
                <a:solidFill>
                  <a:srgbClr val="FF0000"/>
                </a:solidFill>
              </a:rPr>
              <a:t> </a:t>
            </a:r>
            <a:r>
              <a:rPr lang="en-US" sz="2400" u="sng" dirty="0" err="1">
                <a:solidFill>
                  <a:srgbClr val="FF0000"/>
                </a:solidFill>
              </a:rPr>
              <a:t>buku</a:t>
            </a:r>
            <a:endParaRPr lang="en-US" sz="2400" u="sng" dirty="0">
              <a:solidFill>
                <a:srgbClr val="FF0000"/>
              </a:solidFill>
            </a:endParaRPr>
          </a:p>
          <a:p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biarkan</a:t>
            </a:r>
            <a:r>
              <a:rPr lang="en-US" dirty="0"/>
              <a:t> </a:t>
            </a:r>
            <a:r>
              <a:rPr lang="en-US" dirty="0" err="1"/>
              <a:t>mengecop</a:t>
            </a:r>
            <a:r>
              <a:rPr lang="en-US" dirty="0"/>
              <a:t> </a:t>
            </a:r>
            <a:r>
              <a:rPr lang="en-US" dirty="0" err="1"/>
              <a:t>berbilang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elakkan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keluaran</a:t>
            </a:r>
            <a:r>
              <a:rPr lang="en-US" dirty="0"/>
              <a:t> </a:t>
            </a:r>
            <a:r>
              <a:rPr lang="en-US" dirty="0" err="1"/>
              <a:t>berbilang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susah</a:t>
            </a:r>
            <a:r>
              <a:rPr lang="en-US" sz="2000" dirty="0"/>
              <a:t> </a:t>
            </a:r>
            <a:r>
              <a:rPr lang="en-US" sz="2000" dirty="0" err="1"/>
              <a:t>mengawal</a:t>
            </a:r>
            <a:r>
              <a:rPr lang="en-US" sz="2000" dirty="0"/>
              <a:t> kerana </a:t>
            </a:r>
            <a:r>
              <a:rPr lang="en-US" sz="2000" dirty="0" err="1"/>
              <a:t>mahu</a:t>
            </a:r>
            <a:r>
              <a:rPr lang="en-US" sz="2000" dirty="0"/>
              <a:t> </a:t>
            </a:r>
            <a:r>
              <a:rPr lang="en-US" sz="2000" dirty="0" err="1"/>
              <a:t>mempercepatkan</a:t>
            </a:r>
            <a:r>
              <a:rPr lang="en-US" sz="2000" dirty="0"/>
              <a:t> </a:t>
            </a:r>
            <a:r>
              <a:rPr lang="en-US" sz="2000" dirty="0" err="1"/>
              <a:t>pengundian</a:t>
            </a:r>
            <a:endParaRPr lang="en-US" sz="2000" dirty="0"/>
          </a:p>
          <a:p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benarkan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dicop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tamat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lvl="1"/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dicop</a:t>
            </a:r>
            <a:r>
              <a:rPr lang="en-US" dirty="0"/>
              <a:t> </a:t>
            </a:r>
            <a:r>
              <a:rPr lang="en-US" dirty="0" err="1"/>
              <a:t>patut</a:t>
            </a:r>
            <a:r>
              <a:rPr lang="en-US" dirty="0"/>
              <a:t> </a:t>
            </a:r>
            <a:r>
              <a:rPr lang="en-US" dirty="0" err="1"/>
              <a:t>dibatalkan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merta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657365"/>
            <a:ext cx="4160180" cy="2530074"/>
          </a:xfrm>
        </p:spPr>
        <p:txBody>
          <a:bodyPr>
            <a:normAutofit fontScale="92500" lnSpcReduction="10000"/>
          </a:bodyPr>
          <a:lstStyle/>
          <a:p>
            <a:pPr marL="0" lvl="1" indent="0">
              <a:buNone/>
            </a:pPr>
            <a:r>
              <a:rPr lang="en-US" u="sng" dirty="0">
                <a:solidFill>
                  <a:srgbClr val="FF0000"/>
                </a:solidFill>
              </a:rPr>
              <a:t>Alat </a:t>
            </a:r>
            <a:r>
              <a:rPr lang="en-US" u="sng" dirty="0" err="1">
                <a:solidFill>
                  <a:srgbClr val="FF0000"/>
                </a:solidFill>
              </a:rPr>
              <a:t>tulis</a:t>
            </a:r>
            <a:endParaRPr lang="en-US" u="sng" dirty="0">
              <a:solidFill>
                <a:srgbClr val="FF0000"/>
              </a:solidFill>
            </a:endParaRPr>
          </a:p>
          <a:p>
            <a:r>
              <a:rPr lang="en-US" dirty="0" err="1"/>
              <a:t>Kerani</a:t>
            </a:r>
            <a:r>
              <a:rPr lang="en-US" dirty="0"/>
              <a:t> 3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keratan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Kerani</a:t>
            </a:r>
            <a:r>
              <a:rPr lang="en-US" dirty="0"/>
              <a:t> 1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</a:p>
          <a:p>
            <a:pPr marL="553720" lvl="2"/>
            <a:r>
              <a:rPr lang="en-US" dirty="0" err="1"/>
              <a:t>Kerani</a:t>
            </a:r>
            <a:r>
              <a:rPr lang="en-US" dirty="0"/>
              <a:t> 3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pen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pensil</a:t>
            </a:r>
            <a:endParaRPr lang="en-US" dirty="0"/>
          </a:p>
          <a:p>
            <a:pPr marL="553720" lvl="2"/>
            <a:r>
              <a:rPr lang="en-US" dirty="0" err="1"/>
              <a:t>Kerani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berbual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didengar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semua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A5DC2-6123-21EB-FBDB-7DFD1265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752509" y="5140620"/>
            <a:ext cx="4041648" cy="1493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9F4B14-433B-9905-ACD9-47CE8C6C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6779"/>
            <a:ext cx="3429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90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274" y="2835464"/>
            <a:ext cx="6395229" cy="36842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Saluran </a:t>
            </a:r>
            <a:r>
              <a:rPr lang="en-US" sz="2000" dirty="0" err="1"/>
              <a:t>sepatutnya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4 </a:t>
            </a:r>
            <a:r>
              <a:rPr lang="en-US" sz="2000" dirty="0" err="1"/>
              <a:t>kerani</a:t>
            </a:r>
            <a:r>
              <a:rPr lang="en-US" sz="2000" dirty="0"/>
              <a:t> SPR: </a:t>
            </a:r>
            <a:r>
              <a:rPr lang="en-US" sz="2000" dirty="0" err="1"/>
              <a:t>Peranan</a:t>
            </a:r>
            <a:r>
              <a:rPr lang="en-US" sz="2000" dirty="0"/>
              <a:t> </a:t>
            </a:r>
            <a:r>
              <a:rPr lang="en-US" sz="2000" dirty="0" err="1"/>
              <a:t>Kerani</a:t>
            </a:r>
            <a:r>
              <a:rPr lang="en-US" sz="2000" dirty="0"/>
              <a:t> SPR 4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menolak</a:t>
            </a:r>
            <a:r>
              <a:rPr lang="en-US" sz="2000" dirty="0"/>
              <a:t> </a:t>
            </a:r>
            <a:r>
              <a:rPr lang="en-US" sz="2000" dirty="0" err="1"/>
              <a:t>Kertas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Peti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,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pembaris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kadang</a:t>
            </a:r>
            <a:r>
              <a:rPr lang="en-US" sz="2000" dirty="0"/>
              <a:t> kala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2 </a:t>
            </a:r>
            <a:r>
              <a:rPr lang="en-US" sz="2000" dirty="0" err="1"/>
              <a:t>Kerani</a:t>
            </a:r>
            <a:r>
              <a:rPr lang="en-US" sz="2000" dirty="0"/>
              <a:t> SPR: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Kerani</a:t>
            </a:r>
            <a:r>
              <a:rPr lang="en-US" sz="2000" dirty="0"/>
              <a:t> SPR 2 </a:t>
            </a:r>
            <a:r>
              <a:rPr lang="en-US" sz="2000" dirty="0" err="1"/>
              <a:t>dan</a:t>
            </a:r>
            <a:r>
              <a:rPr lang="en-US" sz="2000" dirty="0"/>
              <a:t> 3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digabungkan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Hanya</a:t>
            </a:r>
            <a:r>
              <a:rPr lang="en-US" sz="1800" dirty="0"/>
              <a:t> </a:t>
            </a:r>
            <a:r>
              <a:rPr lang="en-US" sz="1800" dirty="0" err="1"/>
              <a:t>Kerani</a:t>
            </a:r>
            <a:r>
              <a:rPr lang="en-US" sz="1800" dirty="0"/>
              <a:t> SPR 1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alat</a:t>
            </a:r>
            <a:r>
              <a:rPr lang="en-US" sz="1800" dirty="0"/>
              <a:t> </a:t>
            </a:r>
            <a:r>
              <a:rPr lang="en-US" sz="1800" dirty="0" err="1"/>
              <a:t>tulis</a:t>
            </a:r>
            <a:r>
              <a:rPr lang="en-US" sz="1800" dirty="0"/>
              <a:t> dan </a:t>
            </a:r>
            <a:r>
              <a:rPr lang="en-US" sz="1800" dirty="0" err="1"/>
              <a:t>memanggil</a:t>
            </a:r>
            <a:r>
              <a:rPr lang="en-US" sz="1800" dirty="0"/>
              <a:t> </a:t>
            </a:r>
            <a:r>
              <a:rPr lang="en-US" sz="1800" dirty="0" err="1"/>
              <a:t>nama</a:t>
            </a:r>
            <a:r>
              <a:rPr lang="en-US" sz="1800" dirty="0"/>
              <a:t>. </a:t>
            </a:r>
            <a:r>
              <a:rPr lang="en-US" sz="1800" dirty="0" err="1"/>
              <a:t>Kerani</a:t>
            </a:r>
            <a:r>
              <a:rPr lang="en-US" sz="1800" dirty="0"/>
              <a:t> SPR 2 dan 3 </a:t>
            </a:r>
            <a:r>
              <a:rPr lang="en-US" sz="1800" dirty="0" err="1"/>
              <a:t>tiada</a:t>
            </a:r>
            <a:r>
              <a:rPr lang="en-US" sz="1800" dirty="0"/>
              <a:t> </a:t>
            </a:r>
            <a:r>
              <a:rPr lang="en-US" sz="1800" dirty="0" err="1"/>
              <a:t>alat</a:t>
            </a:r>
            <a:r>
              <a:rPr lang="en-US" sz="1800" dirty="0"/>
              <a:t> </a:t>
            </a:r>
            <a:r>
              <a:rPr lang="en-US" sz="1800" dirty="0" err="1"/>
              <a:t>tulis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Sekiranya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barisan</a:t>
            </a:r>
            <a:r>
              <a:rPr lang="en-US" sz="2000" dirty="0"/>
              <a:t> </a:t>
            </a:r>
            <a:r>
              <a:rPr lang="en-US" sz="2000" dirty="0" err="1"/>
              <a:t>panjang</a:t>
            </a:r>
            <a:r>
              <a:rPr lang="en-US" sz="2000" dirty="0"/>
              <a:t>, </a:t>
            </a:r>
            <a:r>
              <a:rPr lang="en-US" sz="2000" dirty="0" err="1"/>
              <a:t>Kerani</a:t>
            </a:r>
            <a:r>
              <a:rPr lang="en-US" sz="2000" dirty="0"/>
              <a:t> SPR 2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bantu</a:t>
            </a:r>
            <a:r>
              <a:rPr lang="en-US" sz="2000" dirty="0"/>
              <a:t> </a:t>
            </a:r>
            <a:r>
              <a:rPr lang="en-US" sz="2000" dirty="0" err="1"/>
              <a:t>Kerani</a:t>
            </a:r>
            <a:r>
              <a:rPr lang="en-US" sz="2000" dirty="0"/>
              <a:t> SPR 1, </a:t>
            </a:r>
            <a:r>
              <a:rPr lang="en-US" sz="2000" dirty="0" err="1"/>
              <a:t>jadikan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</a:t>
            </a:r>
            <a:r>
              <a:rPr lang="en-US" sz="2000" dirty="0" err="1"/>
              <a:t>barisan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Peranan</a:t>
            </a:r>
            <a:r>
              <a:rPr lang="en-US" sz="2000" dirty="0"/>
              <a:t>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ditukar</a:t>
            </a:r>
            <a:r>
              <a:rPr lang="en-US" sz="2000" dirty="0"/>
              <a:t> </a:t>
            </a:r>
            <a:r>
              <a:rPr lang="en-US" sz="2000" dirty="0" err="1"/>
              <a:t>bila-bila</a:t>
            </a:r>
            <a:r>
              <a:rPr lang="en-US" sz="2000" dirty="0"/>
              <a:t> pada </a:t>
            </a:r>
            <a:r>
              <a:rPr lang="en-US" sz="2000" dirty="0" err="1"/>
              <a:t>hari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,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semasa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 </a:t>
            </a:r>
            <a:r>
              <a:rPr lang="en-US" sz="2000" dirty="0" err="1"/>
              <a:t>tengah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Adakan</a:t>
            </a:r>
            <a:r>
              <a:rPr lang="en-US" sz="1800" dirty="0"/>
              <a:t> </a:t>
            </a:r>
            <a:r>
              <a:rPr lang="en-US" sz="1800" dirty="0" err="1"/>
              <a:t>simpati</a:t>
            </a:r>
            <a:r>
              <a:rPr lang="en-US" sz="1800" dirty="0"/>
              <a:t>: </a:t>
            </a:r>
            <a:r>
              <a:rPr lang="en-US" sz="1800" dirty="0" err="1"/>
              <a:t>pegawai</a:t>
            </a:r>
            <a:r>
              <a:rPr lang="en-US" sz="1800" dirty="0"/>
              <a:t> SPR </a:t>
            </a:r>
            <a:r>
              <a:rPr lang="en-US" sz="1800" dirty="0" err="1"/>
              <a:t>tiada</a:t>
            </a:r>
            <a:r>
              <a:rPr lang="en-US" sz="1800" dirty="0"/>
              <a:t> </a:t>
            </a:r>
            <a:r>
              <a:rPr lang="en-US" sz="1800" dirty="0" err="1"/>
              <a:t>jadual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pengganti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Kelainan</a:t>
            </a:r>
            <a:r>
              <a:rPr lang="en-US" dirty="0"/>
              <a:t> </a:t>
            </a:r>
            <a:r>
              <a:rPr lang="en-US" dirty="0" err="1"/>
              <a:t>Peranan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3831F5-D41B-FFCB-D060-B17DA735C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1" y="1368892"/>
            <a:ext cx="2769115" cy="1436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D665DB-E118-EE24-AADC-BB8AA586C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58" y="4003590"/>
            <a:ext cx="2112337" cy="1077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853BBA-51B9-90DD-CD0D-E483F0CC4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0" y="5540571"/>
            <a:ext cx="2269161" cy="9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0712C-1EBC-7C15-C3D0-807CB7B89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27" y="5604086"/>
            <a:ext cx="1384081" cy="9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6549"/>
            <a:ext cx="1185628" cy="13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Perkara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aturcara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806856" y="2469233"/>
            <a:ext cx="3657600" cy="20604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/>
              <a:t>ETM </a:t>
            </a:r>
            <a:r>
              <a:rPr lang="en-US" u="sng" dirty="0" err="1"/>
              <a:t>mengesahkan</a:t>
            </a:r>
            <a:r>
              <a:rPr lang="en-US" u="sng" dirty="0"/>
              <a:t> </a:t>
            </a:r>
            <a:r>
              <a:rPr lang="en-US" u="sng" dirty="0" err="1"/>
              <a:t>pengenalan</a:t>
            </a:r>
            <a:endParaRPr lang="en-US" u="sng" dirty="0"/>
          </a:p>
          <a:p>
            <a:r>
              <a:rPr lang="en-US" dirty="0"/>
              <a:t>ETM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mengesahkan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,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Kerani</a:t>
            </a:r>
            <a:r>
              <a:rPr lang="en-US" dirty="0"/>
              <a:t> </a:t>
            </a:r>
            <a:r>
              <a:rPr lang="en-US" dirty="0" err="1"/>
              <a:t>boleh</a:t>
            </a:r>
            <a:endParaRPr lang="en-US" dirty="0"/>
          </a:p>
          <a:p>
            <a:r>
              <a:rPr lang="en-US" dirty="0"/>
              <a:t>ETM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pengesahan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kesyakan</a:t>
            </a:r>
            <a:endParaRPr lang="en-US" dirty="0"/>
          </a:p>
          <a:p>
            <a:pPr lvl="1"/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permintaan</a:t>
            </a:r>
            <a:r>
              <a:rPr lang="en-US" dirty="0"/>
              <a:t>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aturcara</a:t>
            </a:r>
            <a:r>
              <a:rPr lang="en-US" dirty="0"/>
              <a:t> </a:t>
            </a:r>
            <a:r>
              <a:rPr lang="en-US" dirty="0" err="1"/>
              <a:t>biasa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err="1"/>
              <a:t>Kertas</a:t>
            </a:r>
            <a:r>
              <a:rPr lang="en-US" u="sng" dirty="0"/>
              <a:t> </a:t>
            </a:r>
            <a:r>
              <a:rPr lang="en-US" u="sng" dirty="0" err="1"/>
              <a:t>Undi</a:t>
            </a:r>
            <a:r>
              <a:rPr lang="en-US" u="sng" dirty="0"/>
              <a:t> </a:t>
            </a:r>
            <a:r>
              <a:rPr lang="en-US" u="sng" dirty="0" err="1"/>
              <a:t>kotor</a:t>
            </a:r>
            <a:r>
              <a:rPr lang="en-US" u="sng" dirty="0"/>
              <a:t>/</a:t>
            </a:r>
            <a:r>
              <a:rPr lang="en-US" u="sng" dirty="0" err="1"/>
              <a:t>rosak</a:t>
            </a:r>
            <a:endParaRPr lang="en-US" u="sng" dirty="0"/>
          </a:p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ganti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  <a:p>
            <a:pPr lvl="1"/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cukup</a:t>
            </a:r>
            <a:endParaRPr lang="en-US" dirty="0"/>
          </a:p>
          <a:p>
            <a:r>
              <a:rPr lang="en-US" dirty="0"/>
              <a:t>Bantu </a:t>
            </a:r>
            <a:r>
              <a:rPr lang="en-US" dirty="0" err="1"/>
              <a:t>reda</a:t>
            </a:r>
            <a:r>
              <a:rPr lang="en-US" dirty="0"/>
              <a:t> </a:t>
            </a:r>
            <a:r>
              <a:rPr lang="en-US" dirty="0" err="1"/>
              <a:t>kerisauan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dikira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38346" y="2469233"/>
            <a:ext cx="3657600" cy="20604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err="1"/>
              <a:t>Keluaran</a:t>
            </a:r>
            <a:r>
              <a:rPr lang="en-US" u="sng" dirty="0"/>
              <a:t> </a:t>
            </a:r>
            <a:r>
              <a:rPr lang="en-US" u="sng" dirty="0" err="1"/>
              <a:t>Kertas</a:t>
            </a:r>
            <a:r>
              <a:rPr lang="en-US" u="sng" dirty="0"/>
              <a:t> </a:t>
            </a:r>
            <a:r>
              <a:rPr lang="en-US" u="sng" dirty="0" err="1"/>
              <a:t>Undi</a:t>
            </a:r>
            <a:r>
              <a:rPr lang="en-US" u="sng" dirty="0"/>
              <a:t> </a:t>
            </a:r>
            <a:r>
              <a:rPr lang="en-US" u="sng" dirty="0" err="1"/>
              <a:t>secara</a:t>
            </a:r>
            <a:r>
              <a:rPr lang="en-US" u="sng" dirty="0"/>
              <a:t> </a:t>
            </a:r>
            <a:r>
              <a:rPr lang="en-US" u="sng" dirty="0" err="1"/>
              <a:t>rawak</a:t>
            </a:r>
            <a:endParaRPr lang="en-US" u="sng" dirty="0"/>
          </a:p>
          <a:p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endParaRPr lang="en-US" dirty="0"/>
          </a:p>
          <a:p>
            <a:pPr lvl="1"/>
            <a:r>
              <a:rPr lang="en-US" dirty="0" err="1"/>
              <a:t>Kemungkinan</a:t>
            </a:r>
            <a:r>
              <a:rPr lang="en-US" dirty="0"/>
              <a:t> KTM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setuju</a:t>
            </a:r>
            <a:r>
              <a:rPr lang="en-US" dirty="0"/>
              <a:t>, </a:t>
            </a:r>
            <a:r>
              <a:rPr lang="en-US" dirty="0" err="1"/>
              <a:t>mengelirukan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r>
              <a:rPr lang="en-US" dirty="0" err="1"/>
              <a:t>Tetapi</a:t>
            </a:r>
            <a:r>
              <a:rPr lang="en-US" dirty="0"/>
              <a:t> jaga lain-lain ‘</a:t>
            </a:r>
            <a:r>
              <a:rPr lang="en-US" dirty="0" err="1"/>
              <a:t>nasihat</a:t>
            </a:r>
            <a:r>
              <a:rPr lang="en-US" dirty="0"/>
              <a:t>’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media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u="sng" dirty="0" err="1"/>
              <a:t>Hilang</a:t>
            </a:r>
            <a:r>
              <a:rPr lang="en-US" sz="1900" u="sng" dirty="0"/>
              <a:t> </a:t>
            </a:r>
            <a:r>
              <a:rPr lang="en-US" sz="1900" u="sng" dirty="0" err="1"/>
              <a:t>Kertas</a:t>
            </a:r>
            <a:r>
              <a:rPr lang="en-US" sz="1900" u="sng" dirty="0"/>
              <a:t> </a:t>
            </a:r>
            <a:r>
              <a:rPr lang="en-US" sz="1900" u="sng" dirty="0" err="1"/>
              <a:t>Undi</a:t>
            </a:r>
            <a:endParaRPr lang="en-US" sz="1900" u="sng" dirty="0"/>
          </a:p>
          <a:p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 </a:t>
            </a:r>
            <a:r>
              <a:rPr lang="en-US" sz="1900" dirty="0" err="1"/>
              <a:t>ketinggalan</a:t>
            </a:r>
            <a:r>
              <a:rPr lang="en-US" sz="1900" dirty="0"/>
              <a:t> </a:t>
            </a:r>
            <a:r>
              <a:rPr lang="en-US" sz="1900" dirty="0" err="1"/>
              <a:t>akan</a:t>
            </a:r>
            <a:r>
              <a:rPr lang="en-US" sz="1900" dirty="0"/>
              <a:t> </a:t>
            </a:r>
            <a:r>
              <a:rPr lang="en-US" sz="1900" dirty="0" err="1"/>
              <a:t>dicatit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Borang</a:t>
            </a:r>
            <a:r>
              <a:rPr lang="en-US" sz="1900" dirty="0"/>
              <a:t> 753 Bersama </a:t>
            </a:r>
            <a:r>
              <a:rPr lang="en-US" sz="1900" dirty="0" err="1"/>
              <a:t>dengan</a:t>
            </a:r>
            <a:r>
              <a:rPr lang="en-US" sz="1900" dirty="0"/>
              <a:t> lain-lain </a:t>
            </a:r>
            <a:r>
              <a:rPr lang="en-US" sz="1900" dirty="0" err="1"/>
              <a:t>perkara</a:t>
            </a:r>
            <a:endParaRPr lang="en-US" sz="1900" dirty="0"/>
          </a:p>
          <a:p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 </a:t>
            </a:r>
            <a:r>
              <a:rPr lang="en-US" sz="1900" dirty="0" err="1"/>
              <a:t>disimpan</a:t>
            </a:r>
            <a:r>
              <a:rPr lang="en-US" sz="1900" dirty="0"/>
              <a:t> </a:t>
            </a:r>
            <a:r>
              <a:rPr lang="en-US" sz="1900" dirty="0" err="1"/>
              <a:t>dalam</a:t>
            </a:r>
            <a:r>
              <a:rPr lang="en-US" sz="1900" dirty="0"/>
              <a:t> </a:t>
            </a:r>
            <a:r>
              <a:rPr lang="en-US" sz="1900" dirty="0" err="1"/>
              <a:t>sampul</a:t>
            </a:r>
            <a:r>
              <a:rPr lang="en-US" sz="1900" dirty="0"/>
              <a:t> </a:t>
            </a:r>
            <a:r>
              <a:rPr lang="en-US" sz="1900" dirty="0" err="1"/>
              <a:t>Kertas</a:t>
            </a:r>
            <a:r>
              <a:rPr lang="en-US" sz="1900" dirty="0"/>
              <a:t> </a:t>
            </a:r>
            <a:r>
              <a:rPr lang="en-US" sz="1900" dirty="0" err="1"/>
              <a:t>Undi</a:t>
            </a:r>
            <a:r>
              <a:rPr lang="en-US" sz="1900" dirty="0"/>
              <a:t> </a:t>
            </a:r>
            <a:r>
              <a:rPr lang="en-US" sz="1900" dirty="0" err="1"/>
              <a:t>rosak</a:t>
            </a:r>
            <a:endParaRPr lang="en-US" sz="1900" dirty="0"/>
          </a:p>
          <a:p>
            <a:pPr lvl="1"/>
            <a:r>
              <a:rPr lang="en-US" sz="1500" dirty="0"/>
              <a:t>Minta KTM </a:t>
            </a:r>
            <a:r>
              <a:rPr lang="en-US" sz="1500" dirty="0" err="1"/>
              <a:t>batal</a:t>
            </a:r>
            <a:r>
              <a:rPr lang="en-US" sz="1500" dirty="0"/>
              <a:t> </a:t>
            </a:r>
            <a:r>
              <a:rPr lang="en-US" sz="1500" dirty="0" err="1"/>
              <a:t>Kertas</a:t>
            </a:r>
            <a:r>
              <a:rPr lang="en-US" sz="1500" dirty="0"/>
              <a:t> </a:t>
            </a:r>
            <a:r>
              <a:rPr lang="en-US" sz="1500" dirty="0" err="1"/>
              <a:t>Undi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270" y="2476468"/>
            <a:ext cx="1003716" cy="1167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87EEA-0843-ECE4-D575-563FD3F6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" y="5204976"/>
            <a:ext cx="1018717" cy="6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00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4FF9-60E0-FAFE-1D0F-8E8F9891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ETM lain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0A68A-5D40-BDE8-76B6-C79FF9CC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C35C-FC66-0B8D-001F-E44D8DEE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9F269-0A12-7C7E-AF71-48A105A2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E9A26-F13E-44C6-916D-C0410E4F6E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326142"/>
            <a:ext cx="3822192" cy="326092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Buat </a:t>
            </a:r>
            <a:r>
              <a:rPr lang="en-GB" dirty="0" err="1"/>
              <a:t>kawan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ETM lain</a:t>
            </a:r>
          </a:p>
          <a:p>
            <a:pPr lvl="1">
              <a:lnSpc>
                <a:spcPct val="110000"/>
              </a:lnSpc>
            </a:pPr>
            <a:r>
              <a:rPr lang="en-GB" dirty="0" err="1"/>
              <a:t>Mereka</a:t>
            </a:r>
            <a:r>
              <a:rPr lang="en-GB" dirty="0"/>
              <a:t> </a:t>
            </a:r>
            <a:r>
              <a:rPr lang="en-GB" dirty="0" err="1"/>
              <a:t>mungkin</a:t>
            </a:r>
            <a:r>
              <a:rPr lang="en-GB" dirty="0"/>
              <a:t> </a:t>
            </a:r>
            <a:r>
              <a:rPr lang="en-GB" dirty="0" err="1"/>
              <a:t>bukan</a:t>
            </a:r>
            <a:r>
              <a:rPr lang="en-GB" dirty="0"/>
              <a:t> </a:t>
            </a:r>
            <a:r>
              <a:rPr lang="en-GB" dirty="0" err="1"/>
              <a:t>penyokong</a:t>
            </a:r>
            <a:r>
              <a:rPr lang="en-GB" dirty="0"/>
              <a:t> parti</a:t>
            </a:r>
          </a:p>
          <a:p>
            <a:pPr lvl="1">
              <a:lnSpc>
                <a:spcPct val="110000"/>
              </a:lnSpc>
            </a:pPr>
            <a:r>
              <a:rPr lang="en-GB" dirty="0" err="1"/>
              <a:t>Mereka</a:t>
            </a:r>
            <a:r>
              <a:rPr lang="en-GB" dirty="0"/>
              <a:t> </a:t>
            </a:r>
            <a:r>
              <a:rPr lang="en-GB" dirty="0" err="1"/>
              <a:t>boleh</a:t>
            </a:r>
            <a:r>
              <a:rPr lang="en-GB" dirty="0"/>
              <a:t> </a:t>
            </a:r>
            <a:r>
              <a:rPr lang="en-GB" dirty="0" err="1"/>
              <a:t>jadi</a:t>
            </a:r>
            <a:r>
              <a:rPr lang="en-GB" dirty="0"/>
              <a:t> </a:t>
            </a:r>
            <a:r>
              <a:rPr lang="en-GB" dirty="0" err="1"/>
              <a:t>pengganti</a:t>
            </a:r>
            <a:r>
              <a:rPr lang="en-GB" dirty="0"/>
              <a:t> </a:t>
            </a:r>
            <a:r>
              <a:rPr lang="en-GB" dirty="0" err="1"/>
              <a:t>kamu</a:t>
            </a:r>
            <a:r>
              <a:rPr lang="en-GB" dirty="0"/>
              <a:t> </a:t>
            </a: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kamu</a:t>
            </a:r>
            <a:r>
              <a:rPr lang="en-GB" dirty="0"/>
              <a:t> </a:t>
            </a:r>
            <a:r>
              <a:rPr lang="en-GB" dirty="0" err="1"/>
              <a:t>pergi</a:t>
            </a:r>
            <a:r>
              <a:rPr lang="en-GB" dirty="0"/>
              <a:t> </a:t>
            </a:r>
            <a:r>
              <a:rPr lang="en-GB" dirty="0" err="1"/>
              <a:t>tandas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 err="1"/>
              <a:t>Tetapi</a:t>
            </a:r>
            <a:r>
              <a:rPr lang="en-GB" dirty="0"/>
              <a:t> jaga </a:t>
            </a: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mereka</a:t>
            </a:r>
            <a:r>
              <a:rPr lang="en-GB" dirty="0"/>
              <a:t> </a:t>
            </a:r>
            <a:r>
              <a:rPr lang="en-GB" dirty="0" err="1"/>
              <a:t>tulis</a:t>
            </a:r>
            <a:r>
              <a:rPr lang="en-GB" dirty="0"/>
              <a:t> </a:t>
            </a:r>
            <a:r>
              <a:rPr lang="en-GB" dirty="0" err="1"/>
              <a:t>Nombor</a:t>
            </a:r>
            <a:r>
              <a:rPr lang="en-GB" dirty="0"/>
              <a:t> </a:t>
            </a:r>
            <a:r>
              <a:rPr lang="en-GB" dirty="0" err="1"/>
              <a:t>bilangan</a:t>
            </a:r>
            <a:r>
              <a:rPr lang="en-GB" dirty="0"/>
              <a:t> </a:t>
            </a:r>
            <a:r>
              <a:rPr lang="en-GB" dirty="0" err="1"/>
              <a:t>Pengundi</a:t>
            </a:r>
            <a:r>
              <a:rPr lang="en-GB" dirty="0"/>
              <a:t> </a:t>
            </a:r>
            <a:r>
              <a:rPr lang="en-GB" dirty="0" err="1"/>
              <a:t>mengikut</a:t>
            </a:r>
            <a:r>
              <a:rPr lang="en-GB" dirty="0"/>
              <a:t> </a:t>
            </a:r>
            <a:r>
              <a:rPr lang="en-GB" dirty="0" err="1"/>
              <a:t>aturan</a:t>
            </a:r>
            <a:r>
              <a:rPr lang="en-GB" dirty="0"/>
              <a:t> </a:t>
            </a:r>
            <a:r>
              <a:rPr lang="en-GB" dirty="0" err="1"/>
              <a:t>kedatangan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mereka</a:t>
            </a:r>
            <a:r>
              <a:rPr lang="en-GB" dirty="0"/>
              <a:t> </a:t>
            </a:r>
            <a:r>
              <a:rPr lang="en-GB" dirty="0" err="1"/>
              <a:t>hubungkan</a:t>
            </a:r>
            <a:r>
              <a:rPr lang="en-GB" dirty="0"/>
              <a:t>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bawa</a:t>
            </a:r>
            <a:r>
              <a:rPr lang="en-GB" dirty="0"/>
              <a:t> </a:t>
            </a:r>
            <a:r>
              <a:rPr lang="en-GB" dirty="0" err="1"/>
              <a:t>keluar</a:t>
            </a:r>
            <a:r>
              <a:rPr lang="en-GB" dirty="0"/>
              <a:t> </a:t>
            </a:r>
            <a:r>
              <a:rPr lang="en-GB" dirty="0" err="1"/>
              <a:t>nombor</a:t>
            </a:r>
            <a:r>
              <a:rPr lang="en-GB" dirty="0"/>
              <a:t> </a:t>
            </a:r>
            <a:r>
              <a:rPr lang="en-GB" dirty="0" err="1"/>
              <a:t>bilangan</a:t>
            </a:r>
            <a:r>
              <a:rPr lang="en-GB" dirty="0"/>
              <a:t> </a:t>
            </a:r>
            <a:r>
              <a:rPr lang="en-GB" dirty="0" err="1"/>
              <a:t>Pengundi</a:t>
            </a:r>
            <a:r>
              <a:rPr lang="en-GB" dirty="0"/>
              <a:t>, </a:t>
            </a:r>
            <a:r>
              <a:rPr lang="en-GB" dirty="0" err="1"/>
              <a:t>beritahu</a:t>
            </a:r>
            <a:r>
              <a:rPr lang="en-GB" dirty="0"/>
              <a:t> KTM</a:t>
            </a:r>
          </a:p>
          <a:p>
            <a:pPr lvl="1">
              <a:lnSpc>
                <a:spcPct val="110000"/>
              </a:lnSpc>
            </a:pPr>
            <a:r>
              <a:rPr lang="en-GB" dirty="0" err="1"/>
              <a:t>Menlanggar</a:t>
            </a:r>
            <a:r>
              <a:rPr lang="en-GB" dirty="0"/>
              <a:t> s5(2) di </a:t>
            </a:r>
            <a:r>
              <a:rPr lang="en-GB" dirty="0" err="1"/>
              <a:t>sebalik</a:t>
            </a:r>
            <a:r>
              <a:rPr lang="en-GB" dirty="0"/>
              <a:t> Surat </a:t>
            </a:r>
            <a:r>
              <a:rPr lang="en-GB" dirty="0" err="1"/>
              <a:t>Sumpah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021A32-A599-E1B0-5698-D597E71FAAB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5" y="3095625"/>
            <a:ext cx="4305207" cy="28956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D3715-AD16-ABA4-036A-F58C429DB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19863" r="15880" b="6058"/>
          <a:stretch/>
        </p:blipFill>
        <p:spPr>
          <a:xfrm>
            <a:off x="1331974" y="1692086"/>
            <a:ext cx="2511554" cy="15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22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07544" y="2457475"/>
            <a:ext cx="5742817" cy="4232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jam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setujukan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dibatalkan</a:t>
            </a:r>
            <a:r>
              <a:rPr lang="en-US" dirty="0"/>
              <a:t> di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720 </a:t>
            </a:r>
            <a:r>
              <a:rPr lang="en-US" dirty="0" err="1"/>
              <a:t>atau</a:t>
            </a:r>
            <a:r>
              <a:rPr lang="en-US" dirty="0"/>
              <a:t> app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beritahu</a:t>
            </a:r>
            <a:r>
              <a:rPr lang="en-US" dirty="0"/>
              <a:t> SPR </a:t>
            </a:r>
            <a:r>
              <a:rPr lang="en-US" dirty="0" err="1"/>
              <a:t>atau</a:t>
            </a:r>
            <a:r>
              <a:rPr lang="en-US" dirty="0"/>
              <a:t> PP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jam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mengarah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polis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demikian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Setujukan</a:t>
            </a:r>
            <a:r>
              <a:rPr lang="en-US" dirty="0"/>
              <a:t> </a:t>
            </a: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720 KTM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kerap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Lapor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kumulatif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jam </a:t>
            </a:r>
            <a:r>
              <a:rPr lang="en-US" dirty="0" err="1"/>
              <a:t>kepada</a:t>
            </a:r>
            <a:r>
              <a:rPr lang="en-US" dirty="0"/>
              <a:t> Ketua PACABA,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diminta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muktamad</a:t>
            </a:r>
            <a:r>
              <a:rPr lang="en-US" dirty="0"/>
              <a:t> di </a:t>
            </a:r>
            <a:r>
              <a:rPr lang="en-US" dirty="0" err="1"/>
              <a:t>Borang</a:t>
            </a:r>
            <a:r>
              <a:rPr lang="en-US" dirty="0"/>
              <a:t> 720 </a:t>
            </a:r>
            <a:r>
              <a:rPr lang="en-US" dirty="0" err="1"/>
              <a:t>patut</a:t>
            </a:r>
            <a:r>
              <a:rPr lang="en-US" dirty="0"/>
              <a:t> </a:t>
            </a:r>
            <a:r>
              <a:rPr lang="en-US" dirty="0" err="1"/>
              <a:t>setuju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Pengundi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9" y="4642299"/>
            <a:ext cx="2922465" cy="1944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49F63-95B6-749B-22D5-086E153B3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2" y="2267413"/>
            <a:ext cx="1677339" cy="22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45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3639" y="1869229"/>
            <a:ext cx="3988895" cy="486824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Akan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ditolak</a:t>
            </a:r>
            <a:endParaRPr lang="en-US" dirty="0"/>
          </a:p>
          <a:p>
            <a:pPr marL="579438" lvl="1" indent="-277813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enggan</a:t>
            </a:r>
            <a:r>
              <a:rPr lang="en-US" dirty="0"/>
              <a:t> </a:t>
            </a:r>
            <a:r>
              <a:rPr lang="en-US" dirty="0" err="1"/>
              <a:t>menunjuk</a:t>
            </a:r>
            <a:r>
              <a:rPr lang="en-US" dirty="0"/>
              <a:t> </a:t>
            </a:r>
            <a:r>
              <a:rPr lang="en-US" dirty="0" err="1"/>
              <a:t>jari</a:t>
            </a:r>
            <a:r>
              <a:rPr lang="en-US" dirty="0"/>
              <a:t> </a:t>
            </a:r>
          </a:p>
          <a:p>
            <a:pPr marL="579438" lvl="1" indent="-277813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ditanda</a:t>
            </a:r>
            <a:endParaRPr lang="en-US" dirty="0"/>
          </a:p>
          <a:p>
            <a:pPr marL="579438" lvl="1" indent="-277813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enggan</a:t>
            </a:r>
            <a:r>
              <a:rPr lang="en-US" dirty="0"/>
              <a:t> </a:t>
            </a:r>
            <a:r>
              <a:rPr lang="en-US" dirty="0" err="1"/>
              <a:t>jarinya</a:t>
            </a:r>
            <a:r>
              <a:rPr lang="en-US" dirty="0"/>
              <a:t> </a:t>
            </a:r>
            <a:r>
              <a:rPr lang="en-US" dirty="0" err="1"/>
              <a:t>ditanda</a:t>
            </a:r>
            <a:endParaRPr lang="en-US" dirty="0"/>
          </a:p>
          <a:p>
            <a:pPr marL="579438" lvl="1" indent="-277813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ditanda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Juga</a:t>
            </a:r>
            <a:r>
              <a:rPr lang="en-US" dirty="0"/>
              <a:t>,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/</a:t>
            </a:r>
            <a:r>
              <a:rPr lang="en-US" dirty="0" err="1"/>
              <a:t>MyKad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</a:t>
            </a:r>
            <a:r>
              <a:rPr lang="en-US" dirty="0" err="1"/>
              <a:t>Pemilih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10A di </a:t>
            </a:r>
            <a:r>
              <a:rPr lang="en-US" dirty="0" err="1"/>
              <a:t>hadapan</a:t>
            </a:r>
            <a:r>
              <a:rPr lang="en-US" dirty="0"/>
              <a:t> </a:t>
            </a:r>
            <a:r>
              <a:rPr lang="en-US" dirty="0" err="1"/>
              <a:t>Saksi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Biasanya</a:t>
            </a:r>
            <a:r>
              <a:rPr lang="en-US" dirty="0"/>
              <a:t> ETM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153703" cy="1795272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Borang</a:t>
            </a:r>
            <a:r>
              <a:rPr lang="en-US" dirty="0"/>
              <a:t> 10A</a:t>
            </a:r>
          </a:p>
        </p:txBody>
      </p:sp>
      <p:pic>
        <p:nvPicPr>
          <p:cNvPr id="4" name="Picture 3" descr="screen-capture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534" y="268836"/>
            <a:ext cx="4793908" cy="63708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3790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797" y="1375336"/>
            <a:ext cx="2447962" cy="3149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69463"/>
            <a:ext cx="6043597" cy="43109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MY" dirty="0" err="1">
                <a:latin typeface="Calibri" pitchFamily="34" charset="0"/>
              </a:rPr>
              <a:t>Prinsip</a:t>
            </a:r>
            <a:r>
              <a:rPr lang="en-MY" dirty="0">
                <a:latin typeface="Calibri" pitchFamily="34" charset="0"/>
              </a:rPr>
              <a:t>: </a:t>
            </a:r>
            <a:r>
              <a:rPr lang="en-MY" dirty="0" err="1">
                <a:latin typeface="Calibri" pitchFamily="34" charset="0"/>
              </a:rPr>
              <a:t>Hanya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Pengundi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bersendirian</a:t>
            </a:r>
            <a:r>
              <a:rPr lang="en-MY" dirty="0">
                <a:latin typeface="Calibri" pitchFamily="34" charset="0"/>
              </a:rPr>
              <a:t> di </a:t>
            </a:r>
            <a:r>
              <a:rPr lang="en-MY" dirty="0" err="1">
                <a:latin typeface="Calibri" pitchFamily="34" charset="0"/>
              </a:rPr>
              <a:t>belakang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skrin</a:t>
            </a:r>
            <a:endParaRPr lang="en-MY" dirty="0">
              <a:latin typeface="Calibri" pitchFamily="34" charset="0"/>
            </a:endParaRPr>
          </a:p>
          <a:p>
            <a:r>
              <a:rPr lang="en-MY" dirty="0">
                <a:latin typeface="Calibri" pitchFamily="34" charset="0"/>
              </a:rPr>
              <a:t>OKU </a:t>
            </a:r>
            <a:r>
              <a:rPr lang="en-MY" dirty="0" err="1">
                <a:latin typeface="Calibri" pitchFamily="34" charset="0"/>
              </a:rPr>
              <a:t>bagi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tujuan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ini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bermakna</a:t>
            </a:r>
            <a:r>
              <a:rPr lang="en-MY" dirty="0">
                <a:latin typeface="Calibri" pitchFamily="34" charset="0"/>
              </a:rPr>
              <a:t> mereka yang tidak boleh mengundi sendiri secara fizikal</a:t>
            </a:r>
          </a:p>
          <a:p>
            <a:r>
              <a:rPr lang="en-MY" dirty="0" err="1">
                <a:latin typeface="Calibri" pitchFamily="34" charset="0"/>
              </a:rPr>
              <a:t>Hanya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Pembantu</a:t>
            </a:r>
            <a:r>
              <a:rPr lang="en-MY" dirty="0">
                <a:latin typeface="Calibri" pitchFamily="34" charset="0"/>
              </a:rPr>
              <a:t> yang dinamakan oleh Pengundi, </a:t>
            </a:r>
            <a:r>
              <a:rPr lang="en-MY" dirty="0" err="1">
                <a:latin typeface="Calibri" pitchFamily="34" charset="0"/>
              </a:rPr>
              <a:t>boleh</a:t>
            </a:r>
            <a:r>
              <a:rPr lang="en-MY" dirty="0">
                <a:latin typeface="Calibri" pitchFamily="34" charset="0"/>
              </a:rPr>
              <a:t> bersama Pengundi di belakang skrin barung mengundi.  </a:t>
            </a:r>
          </a:p>
          <a:p>
            <a:r>
              <a:rPr lang="en-MY" dirty="0" err="1">
                <a:latin typeface="Calibri" pitchFamily="34" charset="0"/>
              </a:rPr>
              <a:t>Pembantu</a:t>
            </a:r>
            <a:r>
              <a:rPr lang="en-MY" dirty="0">
                <a:latin typeface="Calibri" pitchFamily="34" charset="0"/>
              </a:rPr>
              <a:t> yang dinamakan mesti warganegara dan 21 tahun </a:t>
            </a:r>
            <a:r>
              <a:rPr lang="en-MY" dirty="0" err="1">
                <a:latin typeface="Calibri" pitchFamily="34" charset="0"/>
              </a:rPr>
              <a:t>ke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atas</a:t>
            </a:r>
            <a:r>
              <a:rPr lang="en-MY" dirty="0">
                <a:latin typeface="Calibri" pitchFamily="34" charset="0"/>
              </a:rPr>
              <a:t>.  </a:t>
            </a:r>
            <a:r>
              <a:rPr lang="en-MY" dirty="0" err="1">
                <a:latin typeface="Calibri" pitchFamily="34" charset="0"/>
              </a:rPr>
              <a:t>Pembantu</a:t>
            </a:r>
            <a:r>
              <a:rPr lang="en-MY" dirty="0">
                <a:latin typeface="Calibri" pitchFamily="34" charset="0"/>
              </a:rPr>
              <a:t> menandatangani Borang 10 di depan KTM.  Satu Salinan diberikan kepada ETM</a:t>
            </a:r>
          </a:p>
          <a:p>
            <a:r>
              <a:rPr lang="en-MY" dirty="0">
                <a:latin typeface="Calibri" pitchFamily="34" charset="0"/>
              </a:rPr>
              <a:t>Sekiranya tiada orang yang dinamakan oleh OKU, </a:t>
            </a:r>
            <a:r>
              <a:rPr lang="en-MY" dirty="0">
                <a:solidFill>
                  <a:srgbClr val="FF0000"/>
                </a:solidFill>
                <a:latin typeface="Calibri" pitchFamily="34" charset="0"/>
              </a:rPr>
              <a:t>KTM</a:t>
            </a:r>
            <a:r>
              <a:rPr lang="en-MY" dirty="0">
                <a:latin typeface="Calibri" pitchFamily="34" charset="0"/>
              </a:rPr>
              <a:t> diberi kuasa untuk menanda </a:t>
            </a:r>
            <a:r>
              <a:rPr lang="en-MY" dirty="0" err="1">
                <a:latin typeface="Calibri" pitchFamily="34" charset="0"/>
              </a:rPr>
              <a:t>Kertas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Undi</a:t>
            </a:r>
            <a:endParaRPr lang="en-MY" dirty="0">
              <a:latin typeface="Calibri" pitchFamily="34" charset="0"/>
            </a:endParaRPr>
          </a:p>
          <a:p>
            <a:pPr lvl="1"/>
            <a:r>
              <a:rPr lang="en-MY" dirty="0">
                <a:latin typeface="Calibri" pitchFamily="34" charset="0"/>
              </a:rPr>
              <a:t>ETM mesti cuba hadir </a:t>
            </a:r>
            <a:r>
              <a:rPr lang="en-MY" dirty="0" err="1">
                <a:latin typeface="Calibri" pitchFamily="34" charset="0"/>
              </a:rPr>
              <a:t>untuk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dengar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arahan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Pengundi</a:t>
            </a:r>
            <a:r>
              <a:rPr lang="en-MY" dirty="0">
                <a:latin typeface="Calibri" pitchFamily="34" charset="0"/>
              </a:rPr>
              <a:t> &amp; </a:t>
            </a:r>
            <a:r>
              <a:rPr lang="en-MY" dirty="0" err="1">
                <a:latin typeface="Calibri" pitchFamily="34" charset="0"/>
              </a:rPr>
              <a:t>pastikan</a:t>
            </a:r>
            <a:r>
              <a:rPr lang="en-MY" dirty="0">
                <a:latin typeface="Calibri" pitchFamily="34" charset="0"/>
              </a:rPr>
              <a:t> bahawa KTM tanda seperti diarahkan</a:t>
            </a:r>
          </a:p>
          <a:p>
            <a:pPr lvl="1"/>
            <a:r>
              <a:rPr lang="en-MY" dirty="0" err="1">
                <a:latin typeface="Calibri" pitchFamily="34" charset="0"/>
              </a:rPr>
              <a:t>atau</a:t>
            </a:r>
            <a:r>
              <a:rPr lang="en-MY" dirty="0">
                <a:latin typeface="Calibri" pitchFamily="34" charset="0"/>
              </a:rPr>
              <a:t> ETM </a:t>
            </a:r>
            <a:r>
              <a:rPr lang="en-MY" dirty="0" err="1">
                <a:latin typeface="Calibri" pitchFamily="34" charset="0"/>
              </a:rPr>
              <a:t>tawar</a:t>
            </a:r>
            <a:r>
              <a:rPr lang="en-MY" dirty="0">
                <a:latin typeface="Calibri" pitchFamily="34" charset="0"/>
              </a:rPr>
              <a:t> </a:t>
            </a:r>
            <a:r>
              <a:rPr lang="en-MY" dirty="0" err="1">
                <a:latin typeface="Calibri" pitchFamily="34" charset="0"/>
              </a:rPr>
              <a:t>diri</a:t>
            </a:r>
            <a:r>
              <a:rPr lang="en-MY" dirty="0">
                <a:latin typeface="Calibri" pitchFamily="34" charset="0"/>
              </a:rPr>
              <a:t> jadi pembantu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OKU/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Buta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4A873-20B5-407F-9241-9B5E01F68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1" y="4491789"/>
            <a:ext cx="2442679" cy="20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3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6921" y="2376992"/>
            <a:ext cx="2976918" cy="41725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Pengisytiharan</a:t>
            </a:r>
            <a:r>
              <a:rPr lang="en-US" dirty="0"/>
              <a:t> </a:t>
            </a:r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buta</a:t>
            </a:r>
            <a:r>
              <a:rPr lang="en-US" dirty="0"/>
              <a:t>/OKU </a:t>
            </a:r>
          </a:p>
          <a:p>
            <a:r>
              <a:rPr lang="en-US" dirty="0" err="1"/>
              <a:t>Ditandatangan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Pembantu</a:t>
            </a:r>
            <a:endParaRPr lang="en-US" dirty="0"/>
          </a:p>
          <a:p>
            <a:pPr lvl="1"/>
            <a:r>
              <a:rPr lang="en-US" dirty="0" err="1"/>
              <a:t>Diisi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</a:t>
            </a:r>
          </a:p>
          <a:p>
            <a:pPr lvl="1"/>
            <a:r>
              <a:rPr lang="en-US" dirty="0"/>
              <a:t>Salinan </a:t>
            </a:r>
            <a:r>
              <a:rPr lang="en-US" dirty="0" err="1"/>
              <a:t>kepada</a:t>
            </a:r>
            <a:r>
              <a:rPr lang="en-US" dirty="0"/>
              <a:t> ETM</a:t>
            </a:r>
          </a:p>
          <a:p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hadir</a:t>
            </a:r>
            <a:endParaRPr lang="en-US" dirty="0"/>
          </a:p>
          <a:p>
            <a:r>
              <a:rPr lang="en-US" dirty="0" err="1"/>
              <a:t>Pembantu</a:t>
            </a:r>
            <a:r>
              <a:rPr lang="en-US" dirty="0"/>
              <a:t> </a:t>
            </a:r>
            <a:r>
              <a:rPr lang="en-US" dirty="0" err="1"/>
              <a:t>mestilah</a:t>
            </a:r>
            <a:endParaRPr lang="en-US" dirty="0"/>
          </a:p>
          <a:p>
            <a:pPr lvl="1"/>
            <a:r>
              <a:rPr lang="en-US" dirty="0" err="1"/>
              <a:t>Warganegara</a:t>
            </a:r>
            <a:endParaRPr lang="en-US" dirty="0"/>
          </a:p>
          <a:p>
            <a:pPr lvl="1"/>
            <a:r>
              <a:rPr lang="en-US" dirty="0" err="1"/>
              <a:t>Lebih</a:t>
            </a:r>
            <a:r>
              <a:rPr lang="en-US" dirty="0"/>
              <a:t> 21 </a:t>
            </a:r>
            <a:r>
              <a:rPr lang="en-US" dirty="0" err="1"/>
              <a:t>tahun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err="1"/>
              <a:t>Borang</a:t>
            </a:r>
            <a:r>
              <a:rPr lang="en-US" dirty="0"/>
              <a:t> 10</a:t>
            </a:r>
          </a:p>
        </p:txBody>
      </p:sp>
      <p:pic>
        <p:nvPicPr>
          <p:cNvPr id="4" name="Picture 3" descr="screen-capture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3839" y="290288"/>
            <a:ext cx="5690259" cy="62592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272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638" y="2269067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Pecahan</a:t>
            </a:r>
            <a:r>
              <a:rPr lang="en-US"/>
              <a:t> Kawasan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34" y="5544567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9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62" y="2688167"/>
            <a:ext cx="3327400" cy="2451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Identiti</a:t>
            </a:r>
            <a:r>
              <a:rPr lang="en-US" dirty="0"/>
              <a:t> Ragu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25830" y="2032000"/>
            <a:ext cx="4802339" cy="4826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identiti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diragukan</a:t>
            </a:r>
            <a:r>
              <a:rPr lang="en-US" dirty="0"/>
              <a:t>, KTM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Salinan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ETM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minta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muktamad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KTM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KTM </a:t>
            </a:r>
            <a:r>
              <a:rPr lang="en-US" dirty="0" err="1"/>
              <a:t>enggan</a:t>
            </a:r>
            <a:r>
              <a:rPr lang="en-US" dirty="0"/>
              <a:t>, </a:t>
            </a:r>
            <a:r>
              <a:rPr lang="en-US" dirty="0" err="1"/>
              <a:t>timbulkan</a:t>
            </a:r>
            <a:r>
              <a:rPr lang="en-US" dirty="0"/>
              <a:t> </a:t>
            </a:r>
            <a:r>
              <a:rPr lang="en-US" dirty="0" err="1"/>
              <a:t>bantahan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catitkan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diberi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enggan</a:t>
            </a:r>
            <a:r>
              <a:rPr lang="en-US" dirty="0"/>
              <a:t> </a:t>
            </a:r>
            <a:r>
              <a:rPr lang="en-US" dirty="0" err="1"/>
              <a:t>tanggal</a:t>
            </a:r>
            <a:r>
              <a:rPr lang="en-US" dirty="0"/>
              <a:t> purdah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ditukar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tukaran</a:t>
            </a:r>
            <a:r>
              <a:rPr lang="en-US" dirty="0"/>
              <a:t> agama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Tukaran</a:t>
            </a:r>
            <a:r>
              <a:rPr lang="en-US" dirty="0"/>
              <a:t> </a:t>
            </a:r>
            <a:r>
              <a:rPr lang="en-US" dirty="0" err="1"/>
              <a:t>wajah</a:t>
            </a:r>
            <a:r>
              <a:rPr lang="en-US" dirty="0"/>
              <a:t> </a:t>
            </a:r>
            <a:r>
              <a:rPr lang="en-US" dirty="0" err="1"/>
              <a:t>kerana</a:t>
            </a:r>
            <a:r>
              <a:rPr lang="en-US" dirty="0"/>
              <a:t> </a:t>
            </a:r>
            <a:r>
              <a:rPr lang="en-US" dirty="0" err="1"/>
              <a:t>pembedahan</a:t>
            </a:r>
            <a:r>
              <a:rPr lang="en-US" dirty="0"/>
              <a:t> </a:t>
            </a:r>
            <a:r>
              <a:rPr lang="en-US" dirty="0" err="1"/>
              <a:t>anggota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Lain-lain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dicuba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di </a:t>
            </a:r>
            <a:r>
              <a:rPr lang="en-US" dirty="0" err="1"/>
              <a:t>jari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FF0000"/>
                </a:solidFill>
              </a:rPr>
              <a:t>Tak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pasti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kewarganegaraan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28169" y="4746625"/>
            <a:ext cx="3822192" cy="1849416"/>
          </a:xfrm>
          <a:solidFill>
            <a:srgbClr val="FF6600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Daftar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Pemilih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sudah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diwartakan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bukti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Pengundi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Kertas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Undi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boleh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dibantah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Pilihan</a:t>
            </a:r>
            <a:r>
              <a:rPr lang="en-US" dirty="0">
                <a:solidFill>
                  <a:schemeClr val="bg1"/>
                </a:solidFill>
              </a:rPr>
              <a:t> Raya</a:t>
            </a:r>
          </a:p>
        </p:txBody>
      </p:sp>
    </p:spTree>
    <p:extLst>
      <p:ext uri="{BB962C8B-B14F-4D97-AF65-F5344CB8AC3E}">
        <p14:creationId xmlns:p14="http://schemas.microsoft.com/office/powerpoint/2010/main" val="1024250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5" t="4344" r="6115" b="30300"/>
          <a:stretch>
            <a:fillRect/>
          </a:stretch>
        </p:blipFill>
        <p:spPr bwMode="auto">
          <a:xfrm>
            <a:off x="3767665" y="145141"/>
            <a:ext cx="5188857" cy="6658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6162" y="2546302"/>
            <a:ext cx="3491503" cy="40407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Pengisytiharan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identiti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Pengundi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Bahawa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adalah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Pengundi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jujur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berhak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Kertas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Undi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Sumpah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rasmi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Pembohong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boleh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dipenjarakan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Diisi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oleh</a:t>
            </a:r>
            <a:r>
              <a:rPr lang="en-US" dirty="0">
                <a:solidFill>
                  <a:srgbClr val="000000"/>
                </a:solidFill>
              </a:rPr>
              <a:t> KTM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Ditandatangan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oleh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Pengundi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Salinan </a:t>
            </a:r>
            <a:r>
              <a:rPr lang="en-US" dirty="0" err="1">
                <a:solidFill>
                  <a:srgbClr val="000000"/>
                </a:solidFill>
              </a:rPr>
              <a:t>kepada</a:t>
            </a:r>
            <a:r>
              <a:rPr lang="en-US" dirty="0">
                <a:solidFill>
                  <a:srgbClr val="000000"/>
                </a:solidFill>
              </a:rPr>
              <a:t> ETM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3225800" cy="1252728"/>
          </a:xfrm>
        </p:spPr>
        <p:txBody>
          <a:bodyPr/>
          <a:lstStyle/>
          <a:p>
            <a:pPr algn="l"/>
            <a:r>
              <a:rPr lang="en-US" dirty="0" err="1"/>
              <a:t>Borang</a:t>
            </a:r>
            <a:r>
              <a:rPr lang="en-US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922658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1BB75C-CC3D-B533-2ECC-66DD9260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270" y="2225196"/>
            <a:ext cx="1829406" cy="1180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A6539-0B1C-6C9B-F441-51249A876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7" y="2397190"/>
            <a:ext cx="2826881" cy="183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Pengundi</a:t>
            </a:r>
            <a:r>
              <a:rPr lang="en-US" dirty="0"/>
              <a:t> Mengundi di Saluran lain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93638" y="2159886"/>
            <a:ext cx="4800872" cy="442717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 err="1"/>
              <a:t>Borang</a:t>
            </a:r>
            <a:r>
              <a:rPr lang="en-US" u="sng" dirty="0"/>
              <a:t> 765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(</a:t>
            </a:r>
            <a:r>
              <a:rPr lang="en-US" dirty="0" err="1"/>
              <a:t>Membenarkan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cacat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di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)</a:t>
            </a:r>
          </a:p>
          <a:p>
            <a:pPr>
              <a:lnSpc>
                <a:spcPct val="110000"/>
              </a:lnSpc>
            </a:pPr>
            <a:r>
              <a:rPr lang="en-US" dirty="0"/>
              <a:t>KTM &amp; ETM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diberitahu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cacat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di </a:t>
            </a:r>
            <a:r>
              <a:rPr lang="en-US" dirty="0" err="1"/>
              <a:t>bawah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dibawa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KTM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pengesahan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11 di </a:t>
            </a:r>
            <a:r>
              <a:rPr lang="en-US" dirty="0" err="1"/>
              <a:t>bawah</a:t>
            </a:r>
            <a:r>
              <a:rPr lang="en-US" dirty="0"/>
              <a:t>, </a:t>
            </a:r>
            <a:r>
              <a:rPr lang="en-US" dirty="0" err="1"/>
              <a:t>saksi</a:t>
            </a:r>
            <a:r>
              <a:rPr lang="en-US" dirty="0"/>
              <a:t> oleh KTM </a:t>
            </a:r>
            <a:r>
              <a:rPr lang="en-US" dirty="0" err="1"/>
              <a:t>atas</a:t>
            </a:r>
            <a:r>
              <a:rPr lang="en-US" dirty="0"/>
              <a:t> dan ETM </a:t>
            </a:r>
            <a:r>
              <a:rPr lang="en-US" dirty="0" err="1"/>
              <a:t>bawah</a:t>
            </a:r>
            <a:r>
              <a:rPr lang="en-US" dirty="0"/>
              <a:t>.  </a:t>
            </a:r>
            <a:r>
              <a:rPr lang="en-US" dirty="0" err="1"/>
              <a:t>Kerani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tandakan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dan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ditanda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sampul</a:t>
            </a:r>
            <a:r>
              <a:rPr lang="en-US" dirty="0"/>
              <a:t> yang </a:t>
            </a:r>
            <a:r>
              <a:rPr lang="en-US" dirty="0" err="1"/>
              <a:t>dibuka</a:t>
            </a:r>
            <a:r>
              <a:rPr lang="en-US" dirty="0"/>
              <a:t> di </a:t>
            </a:r>
            <a:r>
              <a:rPr lang="en-US" dirty="0" err="1"/>
              <a:t>depan</a:t>
            </a:r>
            <a:r>
              <a:rPr lang="en-US" dirty="0"/>
              <a:t> ETM dan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Kerani</a:t>
            </a:r>
            <a:r>
              <a:rPr lang="en-US" dirty="0"/>
              <a:t> 1 </a:t>
            </a:r>
            <a:r>
              <a:rPr lang="en-US" dirty="0" err="1"/>
              <a:t>mengesahkan</a:t>
            </a:r>
            <a:r>
              <a:rPr lang="en-US" dirty="0"/>
              <a:t> &amp; </a:t>
            </a:r>
            <a:r>
              <a:rPr lang="en-US" dirty="0" err="1"/>
              <a:t>teriak</a:t>
            </a:r>
            <a:r>
              <a:rPr lang="en-US" dirty="0"/>
              <a:t> </a:t>
            </a:r>
            <a:r>
              <a:rPr lang="en-US" dirty="0" err="1"/>
              <a:t>nama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ETM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765 </a:t>
            </a:r>
            <a:r>
              <a:rPr lang="en-US" dirty="0" err="1"/>
              <a:t>sebab</a:t>
            </a:r>
            <a:r>
              <a:rPr lang="en-US" dirty="0"/>
              <a:t> </a:t>
            </a:r>
            <a:r>
              <a:rPr lang="en-US" dirty="0" err="1"/>
              <a:t>menyaksi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994510" y="4211592"/>
            <a:ext cx="3822192" cy="248129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err="1"/>
              <a:t>Borang</a:t>
            </a:r>
            <a:r>
              <a:rPr lang="en-US" u="sng" dirty="0"/>
              <a:t> 717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 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)</a:t>
            </a:r>
          </a:p>
          <a:p>
            <a:r>
              <a:rPr lang="en-US" dirty="0" err="1"/>
              <a:t>Kakitangan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amalan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Awal &amp; Pos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di Pusat Mengundi di mana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bertugas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 PP</a:t>
            </a:r>
          </a:p>
        </p:txBody>
      </p:sp>
      <p:sp>
        <p:nvSpPr>
          <p:cNvPr id="10" name="Explosion 2 9">
            <a:extLst>
              <a:ext uri="{FF2B5EF4-FFF2-40B4-BE49-F238E27FC236}">
                <a16:creationId xmlns:a16="http://schemas.microsoft.com/office/drawing/2014/main" id="{64F107F6-4716-DA42-92D8-7F312D71FA15}"/>
              </a:ext>
            </a:extLst>
          </p:cNvPr>
          <p:cNvSpPr/>
          <p:nvPr/>
        </p:nvSpPr>
        <p:spPr>
          <a:xfrm>
            <a:off x="1294384" y="1259840"/>
            <a:ext cx="2145440" cy="118026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 err="1"/>
              <a:t>Pengundi</a:t>
            </a:r>
            <a:r>
              <a:rPr lang="en-GB" dirty="0"/>
              <a:t> </a:t>
            </a:r>
            <a:r>
              <a:rPr lang="en-GB" dirty="0" err="1"/>
              <a:t>terkena</a:t>
            </a:r>
            <a:r>
              <a:rPr lang="en-GB" dirty="0"/>
              <a:t> Covid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924D72-2394-F60B-6401-D46D3184A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44" y="1309815"/>
            <a:ext cx="1521518" cy="1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bg1"/>
                </a:solidFill>
                <a:cs typeface="Arial Rounded MT Bold"/>
              </a:rPr>
              <a:t>Barung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Mengundi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bagi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Pengundi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membuang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Undi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dengan</a:t>
            </a:r>
            <a:r>
              <a:rPr lang="en-US" dirty="0">
                <a:solidFill>
                  <a:schemeClr val="bg1"/>
                </a:solidFill>
                <a:cs typeface="Arial Rounded MT Bold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Arial Rounded MT Bold"/>
              </a:rPr>
              <a:t>senyap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55" y="2633526"/>
            <a:ext cx="5404440" cy="33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6275295" y="2546302"/>
            <a:ext cx="2675066" cy="40407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/>
              <a:t>Jaga</a:t>
            </a:r>
            <a:r>
              <a:rPr lang="en-US" dirty="0"/>
              <a:t> </a:t>
            </a:r>
            <a:r>
              <a:rPr lang="en-US" dirty="0" err="1"/>
              <a:t>kalau</a:t>
            </a:r>
            <a:endParaRPr lang="en-US" dirty="0"/>
          </a:p>
          <a:p>
            <a:r>
              <a:rPr lang="en-US" dirty="0" err="1"/>
              <a:t>Tingkap</a:t>
            </a:r>
            <a:r>
              <a:rPr lang="en-US" dirty="0"/>
              <a:t> </a:t>
            </a:r>
            <a:r>
              <a:rPr lang="en-US" dirty="0" err="1"/>
              <a:t>terbuka</a:t>
            </a:r>
            <a:endParaRPr lang="en-US" dirty="0"/>
          </a:p>
          <a:p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masa </a:t>
            </a:r>
            <a:r>
              <a:rPr lang="en-US" dirty="0" err="1"/>
              <a:t>terlalu</a:t>
            </a:r>
            <a:r>
              <a:rPr lang="en-US" dirty="0"/>
              <a:t> lama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skrin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KTM </a:t>
            </a:r>
            <a:r>
              <a:rPr lang="en-US" dirty="0" err="1"/>
              <a:t>membantu</a:t>
            </a:r>
            <a:r>
              <a:rPr lang="en-US" dirty="0"/>
              <a:t> di </a:t>
            </a:r>
            <a:r>
              <a:rPr lang="en-US" dirty="0" err="1"/>
              <a:t>belakang</a:t>
            </a:r>
            <a:r>
              <a:rPr lang="en-US" dirty="0"/>
              <a:t> </a:t>
            </a:r>
            <a:r>
              <a:rPr lang="en-US" dirty="0" err="1"/>
              <a:t>skrin</a:t>
            </a:r>
            <a:endParaRPr lang="en-US" dirty="0"/>
          </a:p>
          <a:p>
            <a:pPr lvl="1"/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membantu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78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001" y="5732042"/>
            <a:ext cx="946759" cy="947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6" y="1591056"/>
            <a:ext cx="1058815" cy="1058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475" y="2879768"/>
            <a:ext cx="1343314" cy="1175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59" y="1534613"/>
            <a:ext cx="1126548" cy="117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609" y="4282664"/>
            <a:ext cx="1126548" cy="11726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01" y="2617648"/>
            <a:ext cx="7700157" cy="396941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pamerkan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lambang</a:t>
            </a:r>
            <a:r>
              <a:rPr lang="en-US" sz="2800" dirty="0">
                <a:solidFill>
                  <a:srgbClr val="000000"/>
                </a:solidFill>
              </a:rPr>
              <a:t> parti </a:t>
            </a:r>
            <a:r>
              <a:rPr lang="en-US" sz="2800" dirty="0" err="1">
                <a:solidFill>
                  <a:srgbClr val="000000"/>
                </a:solidFill>
              </a:rPr>
              <a:t>politik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merokok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ada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senjata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cakap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dengan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Pengundi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berhujah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dengan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pihak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berkuasa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sentuh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Kertas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Undi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atau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alat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pengundian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pakai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talifon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atau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alat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elektronik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Dilarang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ganggu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atau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mengacau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perjalanan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pengundian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KTM </a:t>
            </a:r>
            <a:r>
              <a:rPr lang="en-US" sz="2800" dirty="0" err="1">
                <a:solidFill>
                  <a:srgbClr val="000000"/>
                </a:solidFill>
              </a:rPr>
              <a:t>ada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hak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untuk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pecat</a:t>
            </a:r>
            <a:r>
              <a:rPr lang="en-US" sz="2800" dirty="0">
                <a:solidFill>
                  <a:srgbClr val="000000"/>
                </a:solidFill>
              </a:rPr>
              <a:t> ETM yang </a:t>
            </a:r>
            <a:r>
              <a:rPr lang="en-US" sz="2800" dirty="0" err="1">
                <a:solidFill>
                  <a:srgbClr val="000000"/>
                </a:solidFill>
              </a:rPr>
              <a:t>tidak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ikut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arahan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Larangan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282" y="3041461"/>
            <a:ext cx="974762" cy="1068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793" y="1525016"/>
            <a:ext cx="993074" cy="1061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877" y="1525016"/>
            <a:ext cx="955255" cy="1021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384" y="1621791"/>
            <a:ext cx="888177" cy="924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3739" y="2920298"/>
            <a:ext cx="1134870" cy="1134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7728" y="1483735"/>
            <a:ext cx="1062567" cy="10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6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8747" y="2387600"/>
            <a:ext cx="7408333" cy="4233333"/>
          </a:xfrm>
        </p:spPr>
        <p:txBody>
          <a:bodyPr>
            <a:noAutofit/>
          </a:bodyPr>
          <a:lstStyle/>
          <a:p>
            <a:r>
              <a:rPr lang="en-US" sz="1800" dirty="0" err="1"/>
              <a:t>Pastikan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tatacara</a:t>
            </a:r>
            <a:r>
              <a:rPr lang="en-US" sz="1800" dirty="0"/>
              <a:t> di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diikuti</a:t>
            </a:r>
            <a:endParaRPr lang="en-US" sz="1800" dirty="0"/>
          </a:p>
          <a:p>
            <a:r>
              <a:rPr lang="en-US" sz="1800" dirty="0" err="1"/>
              <a:t>Pastikan</a:t>
            </a:r>
            <a:r>
              <a:rPr lang="en-US" sz="1800" dirty="0"/>
              <a:t> </a:t>
            </a:r>
            <a:r>
              <a:rPr lang="en-US" sz="1800" dirty="0" err="1"/>
              <a:t>keperluan</a:t>
            </a:r>
            <a:r>
              <a:rPr lang="en-US" sz="1800" dirty="0"/>
              <a:t> </a:t>
            </a:r>
            <a:r>
              <a:rPr lang="en-US" sz="1800" dirty="0" err="1"/>
              <a:t>kerahsiaan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diikuti</a:t>
            </a:r>
            <a:r>
              <a:rPr lang="en-US" sz="1800" dirty="0"/>
              <a:t> oleh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Pegawai</a:t>
            </a:r>
            <a:r>
              <a:rPr lang="en-US" sz="1800" dirty="0"/>
              <a:t> SPR, ETM lain dan </a:t>
            </a:r>
            <a:r>
              <a:rPr lang="en-US" sz="1800" dirty="0" err="1"/>
              <a:t>sesiapa</a:t>
            </a:r>
            <a:r>
              <a:rPr lang="en-US" sz="1800" dirty="0"/>
              <a:t> </a:t>
            </a:r>
            <a:r>
              <a:rPr lang="en-US" sz="1800" dirty="0" err="1"/>
              <a:t>sahaja</a:t>
            </a:r>
            <a:r>
              <a:rPr lang="en-US" sz="1800" dirty="0"/>
              <a:t> yang </a:t>
            </a:r>
            <a:r>
              <a:rPr lang="en-US" sz="1800" dirty="0" err="1"/>
              <a:t>datang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Saluran Mengundi</a:t>
            </a:r>
          </a:p>
          <a:p>
            <a:r>
              <a:rPr lang="en-US" sz="1800" dirty="0" err="1"/>
              <a:t>Tanda</a:t>
            </a:r>
            <a:r>
              <a:rPr lang="en-US" sz="1800" dirty="0"/>
              <a:t> </a:t>
            </a:r>
            <a:r>
              <a:rPr lang="en-US" sz="1800" dirty="0" err="1"/>
              <a:t>batal</a:t>
            </a:r>
            <a:r>
              <a:rPr lang="en-US" sz="1800" dirty="0"/>
              <a:t> </a:t>
            </a:r>
            <a:r>
              <a:rPr lang="en-US" sz="1800" dirty="0" err="1"/>
              <a:t>nama</a:t>
            </a:r>
            <a:r>
              <a:rPr lang="en-US" sz="1800" dirty="0"/>
              <a:t> </a:t>
            </a:r>
            <a:r>
              <a:rPr lang="en-US" sz="1800" dirty="0" err="1"/>
              <a:t>Pengundi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Daftar</a:t>
            </a:r>
            <a:r>
              <a:rPr lang="en-US" sz="1800" dirty="0"/>
              <a:t> </a:t>
            </a:r>
            <a:r>
              <a:rPr lang="en-US" sz="1800" dirty="0" err="1"/>
              <a:t>Pemilih</a:t>
            </a:r>
            <a:r>
              <a:rPr lang="en-US" sz="1800" dirty="0"/>
              <a:t>, yang </a:t>
            </a:r>
            <a:r>
              <a:rPr lang="en-US" sz="1800" dirty="0" err="1"/>
              <a:t>dipanggil</a:t>
            </a:r>
            <a:r>
              <a:rPr lang="en-US" sz="1800" dirty="0"/>
              <a:t> </a:t>
            </a:r>
            <a:r>
              <a:rPr lang="en-US" sz="1800" dirty="0" err="1"/>
              <a:t>oleh</a:t>
            </a:r>
            <a:r>
              <a:rPr lang="en-US" sz="1800" dirty="0"/>
              <a:t> </a:t>
            </a:r>
            <a:r>
              <a:rPr lang="en-US" sz="1800" dirty="0" err="1"/>
              <a:t>Kerani</a:t>
            </a:r>
            <a:r>
              <a:rPr lang="en-US" sz="1800" dirty="0"/>
              <a:t> SPR 1</a:t>
            </a:r>
          </a:p>
          <a:p>
            <a:r>
              <a:rPr lang="en-US" sz="1800" dirty="0" err="1"/>
              <a:t>Pungut</a:t>
            </a:r>
            <a:r>
              <a:rPr lang="en-US" sz="1800" dirty="0"/>
              <a:t> </a:t>
            </a:r>
            <a:r>
              <a:rPr lang="en-US" sz="1800" dirty="0" err="1"/>
              <a:t>semua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r>
              <a:rPr lang="en-US" sz="1800" dirty="0"/>
              <a:t> 10, dan 11; </a:t>
            </a:r>
            <a:r>
              <a:rPr lang="en-US" sz="1800" dirty="0" err="1"/>
              <a:t>Catitkan</a:t>
            </a:r>
            <a:r>
              <a:rPr lang="en-US" sz="1800" dirty="0"/>
              <a:t> </a:t>
            </a:r>
            <a:r>
              <a:rPr lang="en-US" sz="1800" dirty="0" err="1"/>
              <a:t>keluaran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r>
              <a:rPr lang="en-US" sz="1800" dirty="0"/>
              <a:t> 10A</a:t>
            </a:r>
          </a:p>
          <a:p>
            <a:r>
              <a:rPr lang="en-US" sz="1800" dirty="0" err="1"/>
              <a:t>Sekiranya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pelanggaran</a:t>
            </a:r>
            <a:r>
              <a:rPr lang="en-US" sz="1800" dirty="0"/>
              <a:t> yang </a:t>
            </a:r>
            <a:r>
              <a:rPr lang="en-US" sz="1800" dirty="0" err="1"/>
              <a:t>didapati</a:t>
            </a:r>
            <a:endParaRPr lang="en-US" sz="1800" dirty="0"/>
          </a:p>
          <a:p>
            <a:pPr lvl="1"/>
            <a:r>
              <a:rPr lang="en-US" sz="1600" dirty="0" err="1"/>
              <a:t>Angkat</a:t>
            </a:r>
            <a:r>
              <a:rPr lang="en-US" sz="1600" dirty="0"/>
              <a:t> </a:t>
            </a:r>
            <a:r>
              <a:rPr lang="en-US" sz="1600" dirty="0" err="1"/>
              <a:t>tangan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cakap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KTM &amp; </a:t>
            </a:r>
            <a:r>
              <a:rPr lang="en-US" sz="1600" dirty="0" err="1"/>
              <a:t>timbulkan</a:t>
            </a:r>
            <a:r>
              <a:rPr lang="en-US" sz="1600" dirty="0"/>
              <a:t> </a:t>
            </a:r>
            <a:r>
              <a:rPr lang="en-US" sz="1600" dirty="0" err="1"/>
              <a:t>bantahan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sopan</a:t>
            </a:r>
            <a:endParaRPr lang="en-US" sz="1600" dirty="0"/>
          </a:p>
          <a:p>
            <a:pPr lvl="1"/>
            <a:r>
              <a:rPr lang="en-US" sz="1600" dirty="0" err="1"/>
              <a:t>Keputusan</a:t>
            </a:r>
            <a:r>
              <a:rPr lang="en-US" sz="1600" dirty="0"/>
              <a:t> </a:t>
            </a:r>
            <a:r>
              <a:rPr lang="en-US" sz="1600" dirty="0" err="1"/>
              <a:t>muktamad</a:t>
            </a:r>
            <a:r>
              <a:rPr lang="en-US" sz="1600" dirty="0"/>
              <a:t> KTM; </a:t>
            </a:r>
            <a:r>
              <a:rPr lang="en-US" sz="1600" dirty="0" err="1"/>
              <a:t>sekiranyan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puas</a:t>
            </a:r>
            <a:r>
              <a:rPr lang="en-US" sz="1600" dirty="0"/>
              <a:t> </a:t>
            </a:r>
            <a:r>
              <a:rPr lang="en-US" sz="1600" dirty="0" err="1"/>
              <a:t>hati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keputusan</a:t>
            </a:r>
            <a:r>
              <a:rPr lang="en-US" sz="1600" dirty="0"/>
              <a:t> KTM, </a:t>
            </a:r>
            <a:r>
              <a:rPr lang="en-US" sz="1600" dirty="0" err="1"/>
              <a:t>boleh</a:t>
            </a:r>
            <a:endParaRPr lang="en-US" sz="1600" dirty="0"/>
          </a:p>
          <a:p>
            <a:pPr lvl="2"/>
            <a:r>
              <a:rPr lang="en-US" sz="1400" dirty="0" err="1"/>
              <a:t>Keluarkan</a:t>
            </a:r>
            <a:r>
              <a:rPr lang="en-US" sz="1400" dirty="0"/>
              <a:t> Surat </a:t>
            </a:r>
            <a:r>
              <a:rPr lang="en-US" sz="1400" dirty="0" err="1"/>
              <a:t>Bantahan</a:t>
            </a:r>
            <a:r>
              <a:rPr lang="en-US" sz="1400" dirty="0"/>
              <a:t>,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salinan</a:t>
            </a:r>
            <a:r>
              <a:rPr lang="en-US" sz="1400" dirty="0"/>
              <a:t> </a:t>
            </a:r>
            <a:r>
              <a:rPr lang="en-US" sz="1400" dirty="0" err="1"/>
              <a:t>disimpan</a:t>
            </a:r>
            <a:r>
              <a:rPr lang="en-US" sz="1400" dirty="0"/>
              <a:t>; </a:t>
            </a:r>
            <a:r>
              <a:rPr lang="en-US" sz="1400" dirty="0" err="1"/>
              <a:t>Beritahu</a:t>
            </a:r>
            <a:r>
              <a:rPr lang="en-US" sz="1400" dirty="0"/>
              <a:t> </a:t>
            </a:r>
            <a:r>
              <a:rPr lang="en-US" sz="1400" dirty="0" err="1"/>
              <a:t>Ketua</a:t>
            </a:r>
            <a:r>
              <a:rPr lang="en-US" sz="1400" dirty="0"/>
              <a:t> PACABA</a:t>
            </a:r>
          </a:p>
          <a:p>
            <a:pPr lvl="2"/>
            <a:r>
              <a:rPr lang="en-US" sz="1400" dirty="0" err="1"/>
              <a:t>Catit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laporkan</a:t>
            </a:r>
            <a:r>
              <a:rPr lang="en-US" sz="1400" dirty="0"/>
              <a:t> </a:t>
            </a:r>
            <a:r>
              <a:rPr lang="en-US" sz="1400" dirty="0" err="1"/>
              <a:t>kepada</a:t>
            </a:r>
            <a:r>
              <a:rPr lang="en-US" sz="1400" dirty="0"/>
              <a:t> ETM/EMU yang </a:t>
            </a:r>
            <a:r>
              <a:rPr lang="en-US" sz="1400" dirty="0" err="1"/>
              <a:t>menggantikan</a:t>
            </a:r>
            <a:r>
              <a:rPr lang="en-US" sz="1400" dirty="0"/>
              <a:t> </a:t>
            </a:r>
            <a:r>
              <a:rPr lang="en-US" sz="1400" dirty="0" err="1"/>
              <a:t>kamu</a:t>
            </a:r>
            <a:r>
              <a:rPr lang="en-US" sz="1400" dirty="0"/>
              <a:t> &amp; </a:t>
            </a:r>
            <a:r>
              <a:rPr lang="en-US" sz="1400" dirty="0" err="1"/>
              <a:t>Ketua</a:t>
            </a:r>
            <a:r>
              <a:rPr lang="en-US" sz="1400" dirty="0"/>
              <a:t> PACABA</a:t>
            </a:r>
          </a:p>
          <a:p>
            <a:r>
              <a:rPr lang="en-US" sz="1800" dirty="0" err="1"/>
              <a:t>Jangan</a:t>
            </a:r>
            <a:r>
              <a:rPr lang="en-US" sz="1800" dirty="0"/>
              <a:t> </a:t>
            </a:r>
            <a:r>
              <a:rPr lang="en-US" sz="1800" dirty="0" err="1"/>
              <a:t>jadi</a:t>
            </a:r>
            <a:r>
              <a:rPr lang="en-US" sz="1800" dirty="0"/>
              <a:t> </a:t>
            </a:r>
            <a:r>
              <a:rPr lang="en-US" sz="1800" dirty="0" err="1"/>
              <a:t>halangan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perjalanan</a:t>
            </a:r>
            <a:r>
              <a:rPr lang="en-US" sz="1800" dirty="0"/>
              <a:t> </a:t>
            </a:r>
            <a:r>
              <a:rPr lang="en-US" sz="1800" dirty="0" err="1"/>
              <a:t>pengundian</a:t>
            </a:r>
            <a:endParaRPr lang="en-US" sz="1800" dirty="0"/>
          </a:p>
          <a:p>
            <a:pPr lvl="1"/>
            <a:r>
              <a:rPr lang="en-US" sz="1600" dirty="0" err="1"/>
              <a:t>Sekiranya</a:t>
            </a:r>
            <a:r>
              <a:rPr lang="en-US" sz="1600" dirty="0"/>
              <a:t> </a:t>
            </a:r>
            <a:r>
              <a:rPr lang="en-US" sz="1600" dirty="0" err="1"/>
              <a:t>Ejen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hadir</a:t>
            </a:r>
            <a:r>
              <a:rPr lang="en-US" sz="1600" dirty="0"/>
              <a:t>, </a:t>
            </a:r>
            <a:r>
              <a:rPr lang="en-US" sz="1600" dirty="0" err="1"/>
              <a:t>pengundian</a:t>
            </a:r>
            <a:r>
              <a:rPr lang="en-US" sz="1600" dirty="0"/>
              <a:t> </a:t>
            </a:r>
            <a:r>
              <a:rPr lang="en-US" sz="1600" dirty="0" err="1"/>
              <a:t>akan</a:t>
            </a:r>
            <a:r>
              <a:rPr lang="en-US" sz="1600" dirty="0"/>
              <a:t> </a:t>
            </a:r>
            <a:r>
              <a:rPr lang="en-US" sz="1600" dirty="0" err="1"/>
              <a:t>dijalankan</a:t>
            </a:r>
            <a:r>
              <a:rPr lang="en-US" sz="1600" dirty="0"/>
              <a:t> </a:t>
            </a:r>
            <a:r>
              <a:rPr lang="en-US" sz="1600" dirty="0" err="1"/>
              <a:t>tanpa</a:t>
            </a:r>
            <a:r>
              <a:rPr lang="en-US" sz="1600" dirty="0"/>
              <a:t> </a:t>
            </a:r>
            <a:r>
              <a:rPr lang="en-US" sz="1600" dirty="0" err="1"/>
              <a:t>Ejen</a:t>
            </a:r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8" y="2719894"/>
            <a:ext cx="1065177" cy="31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1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0" y="3624072"/>
            <a:ext cx="2806700" cy="2895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3691466"/>
            <a:ext cx="6065519" cy="2895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err="1"/>
              <a:t>Bergantung</a:t>
            </a:r>
            <a:r>
              <a:rPr lang="en-US" sz="2600" dirty="0"/>
              <a:t> pada </a:t>
            </a:r>
            <a:r>
              <a:rPr lang="en-US" sz="2600" dirty="0" err="1"/>
              <a:t>bilangan</a:t>
            </a:r>
            <a:r>
              <a:rPr lang="en-US" sz="2600" dirty="0"/>
              <a:t> PACABA yang </a:t>
            </a:r>
            <a:r>
              <a:rPr lang="en-US" sz="2600" dirty="0" err="1"/>
              <a:t>ada</a:t>
            </a:r>
            <a:r>
              <a:rPr lang="en-US" sz="2600" dirty="0"/>
              <a:t>, </a:t>
            </a:r>
            <a:r>
              <a:rPr lang="en-US" sz="2600" dirty="0" err="1"/>
              <a:t>setiap</a:t>
            </a:r>
            <a:r>
              <a:rPr lang="en-US" sz="2600" dirty="0"/>
              <a:t> </a:t>
            </a:r>
            <a:r>
              <a:rPr lang="en-US" sz="2600" dirty="0" err="1"/>
              <a:t>tempoh</a:t>
            </a:r>
            <a:r>
              <a:rPr lang="en-US" sz="2600" dirty="0"/>
              <a:t> </a:t>
            </a:r>
            <a:r>
              <a:rPr lang="en-US" sz="2600" dirty="0" err="1"/>
              <a:t>mungkin</a:t>
            </a:r>
            <a:r>
              <a:rPr lang="en-US" sz="2600" dirty="0"/>
              <a:t> 2-6 jam</a:t>
            </a:r>
          </a:p>
          <a:p>
            <a:pPr>
              <a:lnSpc>
                <a:spcPct val="110000"/>
              </a:lnSpc>
            </a:pPr>
            <a:r>
              <a:rPr lang="en-US" sz="2600" dirty="0"/>
              <a:t>Waktu </a:t>
            </a:r>
            <a:r>
              <a:rPr lang="en-US" sz="2600" dirty="0" err="1"/>
              <a:t>mengundi</a:t>
            </a:r>
            <a:r>
              <a:rPr lang="en-US" sz="2600" dirty="0"/>
              <a:t> </a:t>
            </a:r>
            <a:r>
              <a:rPr lang="en-US" sz="2600" dirty="0" err="1"/>
              <a:t>biasanya</a:t>
            </a:r>
            <a:r>
              <a:rPr lang="en-US" sz="2600" dirty="0"/>
              <a:t> 8 </a:t>
            </a:r>
            <a:r>
              <a:rPr lang="en-US" sz="2600" dirty="0" err="1"/>
              <a:t>pagi</a:t>
            </a:r>
            <a:r>
              <a:rPr lang="en-US" sz="2600" dirty="0"/>
              <a:t> </a:t>
            </a:r>
            <a:r>
              <a:rPr lang="en-US" sz="2600" dirty="0" err="1"/>
              <a:t>hingga</a:t>
            </a:r>
            <a:r>
              <a:rPr lang="en-US" sz="2600" dirty="0"/>
              <a:t> 6 </a:t>
            </a:r>
            <a:r>
              <a:rPr lang="en-US" sz="2600" dirty="0" err="1"/>
              <a:t>petang</a:t>
            </a:r>
            <a:r>
              <a:rPr lang="en-US" sz="2600" dirty="0"/>
              <a:t> </a:t>
            </a:r>
            <a:r>
              <a:rPr lang="en-US" sz="2600" dirty="0" err="1"/>
              <a:t>kecuali</a:t>
            </a:r>
            <a:r>
              <a:rPr lang="en-US" sz="2600" dirty="0"/>
              <a:t> </a:t>
            </a:r>
            <a:r>
              <a:rPr lang="en-US" sz="2600" dirty="0" err="1"/>
              <a:t>kalau</a:t>
            </a:r>
            <a:r>
              <a:rPr lang="en-US" sz="2600" dirty="0"/>
              <a:t> masa </a:t>
            </a:r>
            <a:r>
              <a:rPr lang="en-US" sz="2600" dirty="0" err="1"/>
              <a:t>disingkatkan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diwartakan</a:t>
            </a:r>
            <a:r>
              <a:rPr lang="en-US" sz="2600" dirty="0"/>
              <a:t> </a:t>
            </a:r>
            <a:r>
              <a:rPr lang="en-US" sz="2600" dirty="0" err="1"/>
              <a:t>selama</a:t>
            </a:r>
            <a:r>
              <a:rPr lang="en-US" sz="2600" dirty="0"/>
              <a:t> 72 jam</a:t>
            </a:r>
          </a:p>
          <a:p>
            <a:pPr lvl="1">
              <a:lnSpc>
                <a:spcPct val="110000"/>
              </a:lnSpc>
            </a:pPr>
            <a:r>
              <a:rPr lang="en-US" sz="2300" dirty="0" err="1"/>
              <a:t>Selain</a:t>
            </a:r>
            <a:r>
              <a:rPr lang="en-US" sz="2300" dirty="0"/>
              <a:t> </a:t>
            </a:r>
            <a:r>
              <a:rPr lang="en-US" sz="2300" dirty="0" err="1"/>
              <a:t>itu</a:t>
            </a:r>
            <a:r>
              <a:rPr lang="en-US" sz="2300" dirty="0"/>
              <a:t> KTM </a:t>
            </a:r>
            <a:r>
              <a:rPr lang="en-US" sz="2300" dirty="0" err="1"/>
              <a:t>hanya</a:t>
            </a:r>
            <a:r>
              <a:rPr lang="en-US" sz="2300" dirty="0"/>
              <a:t> </a:t>
            </a:r>
            <a:r>
              <a:rPr lang="en-US" sz="2300" dirty="0" err="1"/>
              <a:t>boleh</a:t>
            </a:r>
            <a:r>
              <a:rPr lang="en-US" sz="2300" dirty="0"/>
              <a:t> </a:t>
            </a:r>
            <a:r>
              <a:rPr lang="en-US" sz="2300" dirty="0" err="1"/>
              <a:t>tutup</a:t>
            </a:r>
            <a:r>
              <a:rPr lang="en-US" sz="2300" dirty="0"/>
              <a:t> </a:t>
            </a:r>
            <a:r>
              <a:rPr lang="en-US" sz="2300" dirty="0" err="1"/>
              <a:t>awal</a:t>
            </a:r>
            <a:r>
              <a:rPr lang="en-US" sz="2300" dirty="0"/>
              <a:t> </a:t>
            </a:r>
            <a:r>
              <a:rPr lang="en-US" sz="2300" dirty="0" err="1"/>
              <a:t>dengan</a:t>
            </a:r>
            <a:r>
              <a:rPr lang="en-US" sz="2300" dirty="0"/>
              <a:t> </a:t>
            </a:r>
            <a:r>
              <a:rPr lang="en-US" sz="2300" dirty="0" err="1"/>
              <a:t>kebenaran</a:t>
            </a:r>
            <a:r>
              <a:rPr lang="en-US" sz="2300" dirty="0"/>
              <a:t> PP </a:t>
            </a:r>
            <a:r>
              <a:rPr lang="en-US" sz="2300" dirty="0" err="1"/>
              <a:t>kalau</a:t>
            </a:r>
            <a:r>
              <a:rPr lang="en-US" sz="2300" dirty="0"/>
              <a:t> </a:t>
            </a:r>
            <a:r>
              <a:rPr lang="en-US" sz="2300" dirty="0" err="1"/>
              <a:t>semua</a:t>
            </a:r>
            <a:r>
              <a:rPr lang="en-US" sz="2300" dirty="0"/>
              <a:t> </a:t>
            </a:r>
            <a:r>
              <a:rPr lang="en-US" sz="2300" dirty="0" err="1"/>
              <a:t>Pengundi</a:t>
            </a:r>
            <a:r>
              <a:rPr lang="en-US" sz="2300" dirty="0"/>
              <a:t> </a:t>
            </a:r>
            <a:r>
              <a:rPr lang="en-US" sz="2300" dirty="0" err="1"/>
              <a:t>dalam</a:t>
            </a:r>
            <a:r>
              <a:rPr lang="en-US" sz="2300" dirty="0"/>
              <a:t> Daftar </a:t>
            </a:r>
            <a:r>
              <a:rPr lang="en-US" sz="2300" dirty="0" err="1"/>
              <a:t>Pemilih</a:t>
            </a:r>
            <a:r>
              <a:rPr lang="en-US" sz="2300" dirty="0"/>
              <a:t> </a:t>
            </a:r>
            <a:r>
              <a:rPr lang="en-US" sz="2300" dirty="0" err="1"/>
              <a:t>sudah</a:t>
            </a:r>
            <a:r>
              <a:rPr lang="en-US" sz="2300" dirty="0"/>
              <a:t> </a:t>
            </a:r>
            <a:r>
              <a:rPr lang="en-US" sz="2300" dirty="0" err="1"/>
              <a:t>mengundi</a:t>
            </a:r>
            <a:endParaRPr lang="en-US" sz="2300" dirty="0"/>
          </a:p>
          <a:p>
            <a:pPr>
              <a:lnSpc>
                <a:spcPct val="110000"/>
              </a:lnSpc>
            </a:pPr>
            <a:r>
              <a:rPr lang="en-US" sz="2600" dirty="0" err="1"/>
              <a:t>Setiap</a:t>
            </a:r>
            <a:r>
              <a:rPr lang="en-US" sz="2600" dirty="0"/>
              <a:t> </a:t>
            </a:r>
            <a:r>
              <a:rPr lang="en-US" sz="2600" dirty="0" err="1"/>
              <a:t>alihan</a:t>
            </a:r>
            <a:r>
              <a:rPr lang="en-US" sz="2600" dirty="0"/>
              <a:t> oleh </a:t>
            </a:r>
            <a:r>
              <a:rPr lang="en-US" sz="2600" dirty="0" err="1"/>
              <a:t>satu</a:t>
            </a:r>
            <a:r>
              <a:rPr lang="en-US" sz="2600" dirty="0"/>
              <a:t> ETM </a:t>
            </a:r>
            <a:r>
              <a:rPr lang="en-US" sz="2600" dirty="0" err="1"/>
              <a:t>adalah</a:t>
            </a:r>
            <a:r>
              <a:rPr lang="en-US" sz="2600" dirty="0"/>
              <a:t> minima 2 jam</a:t>
            </a:r>
          </a:p>
          <a:p>
            <a:pPr lvl="1">
              <a:lnSpc>
                <a:spcPct val="110000"/>
              </a:lnSpc>
            </a:pPr>
            <a:r>
              <a:rPr lang="en-US" sz="2300" dirty="0" err="1"/>
              <a:t>Sekiranya</a:t>
            </a:r>
            <a:r>
              <a:rPr lang="en-US" sz="2300" dirty="0"/>
              <a:t> ETM </a:t>
            </a:r>
            <a:r>
              <a:rPr lang="en-US" sz="2300" dirty="0" err="1"/>
              <a:t>keluar</a:t>
            </a:r>
            <a:r>
              <a:rPr lang="en-US" sz="2300" dirty="0"/>
              <a:t> </a:t>
            </a:r>
            <a:r>
              <a:rPr lang="en-US" sz="2300" dirty="0" err="1"/>
              <a:t>sebelum</a:t>
            </a:r>
            <a:r>
              <a:rPr lang="en-US" sz="2300" dirty="0"/>
              <a:t> 2 jam, KTM  </a:t>
            </a:r>
            <a:r>
              <a:rPr lang="en-US" sz="2300" dirty="0" err="1"/>
              <a:t>mungkin</a:t>
            </a:r>
            <a:r>
              <a:rPr lang="en-US" sz="2300" dirty="0"/>
              <a:t> </a:t>
            </a:r>
            <a:r>
              <a:rPr lang="en-US" sz="2300" dirty="0" err="1"/>
              <a:t>tidak</a:t>
            </a:r>
            <a:r>
              <a:rPr lang="en-US" sz="2300" dirty="0"/>
              <a:t> </a:t>
            </a:r>
            <a:r>
              <a:rPr lang="en-US" sz="2300" dirty="0" err="1"/>
              <a:t>benarkan</a:t>
            </a:r>
            <a:r>
              <a:rPr lang="en-US" sz="2300" dirty="0"/>
              <a:t> </a:t>
            </a:r>
            <a:r>
              <a:rPr lang="en-US" sz="2300" dirty="0" err="1"/>
              <a:t>penggantian</a:t>
            </a:r>
            <a:endParaRPr lang="en-US" sz="2300" dirty="0"/>
          </a:p>
          <a:p>
            <a:pPr lvl="2">
              <a:lnSpc>
                <a:spcPct val="110000"/>
              </a:lnSpc>
            </a:pPr>
            <a:r>
              <a:rPr lang="en-US" sz="2100" dirty="0"/>
              <a:t>Minta </a:t>
            </a:r>
            <a:r>
              <a:rPr lang="en-US" sz="2100" dirty="0" err="1"/>
              <a:t>kalau</a:t>
            </a:r>
            <a:r>
              <a:rPr lang="en-US" sz="2100" dirty="0"/>
              <a:t> </a:t>
            </a:r>
            <a:r>
              <a:rPr lang="en-US" sz="2100" dirty="0" err="1"/>
              <a:t>mahu</a:t>
            </a:r>
            <a:r>
              <a:rPr lang="en-US" sz="2100" dirty="0"/>
              <a:t> </a:t>
            </a:r>
            <a:r>
              <a:rPr lang="en-US" sz="2100" dirty="0" err="1"/>
              <a:t>pergi</a:t>
            </a:r>
            <a:r>
              <a:rPr lang="en-US" sz="2100" dirty="0"/>
              <a:t> </a:t>
            </a:r>
            <a:r>
              <a:rPr lang="en-US" sz="2100" dirty="0" err="1"/>
              <a:t>tandas</a:t>
            </a:r>
            <a:r>
              <a:rPr lang="en-US" sz="2100" dirty="0"/>
              <a:t>: </a:t>
            </a:r>
            <a:r>
              <a:rPr lang="en-US" sz="2100" dirty="0" err="1"/>
              <a:t>biasanya</a:t>
            </a:r>
            <a:r>
              <a:rPr lang="en-US" sz="2100" dirty="0"/>
              <a:t> </a:t>
            </a:r>
            <a:r>
              <a:rPr lang="en-US" sz="2100" dirty="0" err="1"/>
              <a:t>dibenarkan</a:t>
            </a:r>
            <a:endParaRPr lang="en-US" sz="2100" dirty="0"/>
          </a:p>
          <a:p>
            <a:pPr lvl="1">
              <a:lnSpc>
                <a:spcPct val="110000"/>
              </a:lnSpc>
            </a:pPr>
            <a:r>
              <a:rPr lang="en-US" sz="2300" dirty="0"/>
              <a:t>KTM </a:t>
            </a:r>
            <a:r>
              <a:rPr lang="en-US" sz="2300" dirty="0" err="1"/>
              <a:t>mungkin</a:t>
            </a:r>
            <a:r>
              <a:rPr lang="en-US" sz="2300" dirty="0"/>
              <a:t> </a:t>
            </a:r>
            <a:r>
              <a:rPr lang="en-US" sz="2300" dirty="0" err="1"/>
              <a:t>salahfaham</a:t>
            </a:r>
            <a:r>
              <a:rPr lang="en-US" sz="2300" dirty="0"/>
              <a:t> </a:t>
            </a:r>
            <a:r>
              <a:rPr lang="en-US" sz="2300" dirty="0" err="1"/>
              <a:t>minta</a:t>
            </a:r>
            <a:r>
              <a:rPr lang="en-US" sz="2300" dirty="0"/>
              <a:t> ETM </a:t>
            </a:r>
            <a:r>
              <a:rPr lang="en-US" sz="2300" dirty="0" err="1"/>
              <a:t>keluar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FF0000"/>
                </a:solidFill>
              </a:rPr>
              <a:t>tepat</a:t>
            </a:r>
            <a:r>
              <a:rPr lang="en-US" sz="2300" dirty="0">
                <a:solidFill>
                  <a:srgbClr val="FF0000"/>
                </a:solidFill>
              </a:rPr>
              <a:t> 2 jam</a:t>
            </a:r>
          </a:p>
          <a:p>
            <a:pPr lvl="2">
              <a:lnSpc>
                <a:spcPct val="110000"/>
              </a:lnSpc>
            </a:pPr>
            <a:r>
              <a:rPr lang="en-US" sz="2100" dirty="0" err="1"/>
              <a:t>Kamu</a:t>
            </a:r>
            <a:r>
              <a:rPr lang="en-US" sz="2100" dirty="0"/>
              <a:t> </a:t>
            </a:r>
            <a:r>
              <a:rPr lang="en-US" sz="2100" dirty="0" err="1"/>
              <a:t>mungkin</a:t>
            </a:r>
            <a:r>
              <a:rPr lang="en-US" sz="2100" dirty="0"/>
              <a:t> </a:t>
            </a:r>
            <a:r>
              <a:rPr lang="en-US" sz="2100" dirty="0" err="1"/>
              <a:t>kena</a:t>
            </a:r>
            <a:r>
              <a:rPr lang="en-US" sz="2100" dirty="0"/>
              <a:t> </a:t>
            </a:r>
            <a:r>
              <a:rPr lang="en-US" sz="2100" dirty="0" err="1"/>
              <a:t>cakap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KTM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Penukaran</a:t>
            </a:r>
            <a:r>
              <a:rPr lang="en-US" dirty="0"/>
              <a:t> </a:t>
            </a:r>
            <a:r>
              <a:rPr lang="en-US" dirty="0" err="1"/>
              <a:t>Tempoh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749334"/>
            <a:ext cx="1926166" cy="16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5AB0FDC-62A2-91BD-4511-A8AA4319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Latihan KTM – </a:t>
            </a:r>
            <a:r>
              <a:rPr lang="en-GB" dirty="0" err="1"/>
              <a:t>Peraturan</a:t>
            </a:r>
            <a:r>
              <a:rPr lang="en-GB" dirty="0"/>
              <a:t> 2 jam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24D0-7BD5-2360-4AC3-58F76A23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2249-6B23-6539-87C7-82F641A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9208-89E0-4809-6791-00EE6235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BFB150-A88A-5AC0-4391-CCFE3B5AD9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397" y="3553254"/>
            <a:ext cx="3822192" cy="29664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KTM </a:t>
            </a:r>
            <a:r>
              <a:rPr lang="en-GB" dirty="0" err="1"/>
              <a:t>sering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 </a:t>
            </a:r>
            <a:r>
              <a:rPr lang="en-GB" dirty="0" err="1"/>
              <a:t>peraturan</a:t>
            </a:r>
            <a:r>
              <a:rPr lang="en-GB" dirty="0"/>
              <a:t> </a:t>
            </a:r>
            <a:r>
              <a:rPr lang="en-GB" dirty="0" err="1"/>
              <a:t>dua</a:t>
            </a:r>
            <a:r>
              <a:rPr lang="en-GB" dirty="0"/>
              <a:t> jam </a:t>
            </a:r>
            <a:r>
              <a:rPr lang="en-GB" dirty="0" err="1"/>
              <a:t>bermaksud</a:t>
            </a:r>
            <a:r>
              <a:rPr lang="en-GB" dirty="0"/>
              <a:t> </a:t>
            </a:r>
            <a:r>
              <a:rPr lang="en-GB" dirty="0" err="1"/>
              <a:t>maksima</a:t>
            </a:r>
            <a:r>
              <a:rPr lang="en-GB" dirty="0"/>
              <a:t> 2 jam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Rujuk</a:t>
            </a:r>
            <a:r>
              <a:rPr lang="en-GB" dirty="0"/>
              <a:t> KTM </a:t>
            </a:r>
            <a:r>
              <a:rPr lang="en-GB" dirty="0" err="1"/>
              <a:t>ke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US" dirty="0"/>
              <a:t>Sec 14 (1A)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Slaid 95 Latihan KTM </a:t>
            </a:r>
            <a:r>
              <a:rPr lang="en-GB" dirty="0" err="1"/>
              <a:t>Peringkat</a:t>
            </a:r>
            <a:r>
              <a:rPr lang="en-GB" dirty="0"/>
              <a:t> 1</a:t>
            </a:r>
          </a:p>
          <a:p>
            <a:pPr>
              <a:lnSpc>
                <a:spcPct val="110000"/>
              </a:lnSpc>
            </a:pPr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masih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, </a:t>
            </a:r>
            <a:r>
              <a:rPr lang="en-GB" dirty="0" err="1"/>
              <a:t>beritahu</a:t>
            </a:r>
            <a:r>
              <a:rPr lang="en-GB" dirty="0"/>
              <a:t> Ketua PACABA </a:t>
            </a:r>
            <a:r>
              <a:rPr lang="en-GB" dirty="0" err="1"/>
              <a:t>secepat</a:t>
            </a:r>
            <a:r>
              <a:rPr lang="en-GB" dirty="0"/>
              <a:t> </a:t>
            </a:r>
            <a:r>
              <a:rPr lang="en-GB" dirty="0" err="1"/>
              <a:t>mungkin</a:t>
            </a:r>
            <a:endParaRPr lang="en-GB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50D5E2-C9DE-053B-0F21-61F948A786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7" y="3429000"/>
            <a:ext cx="4510710" cy="309067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8654-6D9F-A735-4701-F85EEC7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3048"/>
          <a:stretch/>
        </p:blipFill>
        <p:spPr>
          <a:xfrm>
            <a:off x="750397" y="1715310"/>
            <a:ext cx="1951751" cy="171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2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9017"/>
            <a:ext cx="2252133" cy="14986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215640"/>
            <a:ext cx="7408333" cy="33714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tinggalkan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oleh ETM yang lain </a:t>
            </a:r>
            <a:r>
              <a:rPr lang="en-US" dirty="0" err="1"/>
              <a:t>atau</a:t>
            </a:r>
            <a:r>
              <a:rPr lang="en-US" dirty="0"/>
              <a:t> EMU (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yang </a:t>
            </a:r>
            <a:r>
              <a:rPr lang="en-US" dirty="0" err="1"/>
              <a:t>akhir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Serahkan</a:t>
            </a:r>
            <a:r>
              <a:rPr lang="en-US" dirty="0"/>
              <a:t> kit PACABA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Terangkan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isu-isu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berwaspada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balik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seterusnya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EMU, </a:t>
            </a:r>
            <a:r>
              <a:rPr lang="en-US" dirty="0" err="1"/>
              <a:t>beritahu</a:t>
            </a:r>
            <a:r>
              <a:rPr lang="en-US" dirty="0"/>
              <a:t> KTM yang </a:t>
            </a:r>
            <a:r>
              <a:rPr lang="en-US" dirty="0" err="1"/>
              <a:t>memegang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&amp;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Sumpah</a:t>
            </a:r>
            <a:r>
              <a:rPr lang="en-US" dirty="0"/>
              <a:t> </a:t>
            </a:r>
            <a:r>
              <a:rPr lang="en-US" dirty="0" err="1"/>
              <a:t>kamu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</a:t>
            </a:r>
            <a:r>
              <a:rPr lang="en-US" dirty="0" err="1"/>
              <a:t>sabagai</a:t>
            </a:r>
            <a:r>
              <a:rPr lang="en-US" dirty="0"/>
              <a:t> EMU,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 </a:t>
            </a:r>
            <a:r>
              <a:rPr lang="en-US" dirty="0" err="1"/>
              <a:t>baru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Tunggu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pengganti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mantap</a:t>
            </a:r>
            <a:r>
              <a:rPr lang="en-US" dirty="0"/>
              <a:t> di </a:t>
            </a:r>
            <a:r>
              <a:rPr lang="en-US" dirty="0" err="1"/>
              <a:t>meja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Serahkan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alihan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04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5C25F-5154-144B-A13A-C4C7CBB0A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80" y="3011424"/>
            <a:ext cx="8468040" cy="35750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000" dirty="0" err="1"/>
              <a:t>Setiap</a:t>
            </a:r>
            <a:r>
              <a:rPr lang="en-US" sz="2000" dirty="0"/>
              <a:t> Saluran </a:t>
            </a:r>
            <a:r>
              <a:rPr lang="en-US" sz="2000" dirty="0" err="1"/>
              <a:t>Mengudi</a:t>
            </a:r>
            <a:r>
              <a:rPr lang="en-US" sz="2000" dirty="0"/>
              <a:t> </a:t>
            </a:r>
            <a:r>
              <a:rPr lang="en-US" sz="2000" dirty="0" err="1"/>
              <a:t>dihadkan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600 </a:t>
            </a:r>
            <a:r>
              <a:rPr lang="en-US" sz="2000" dirty="0" err="1"/>
              <a:t>Pemilih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700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Hanya</a:t>
            </a:r>
            <a:r>
              <a:rPr lang="en-US" sz="2000" dirty="0"/>
              <a:t> 2 </a:t>
            </a:r>
            <a:r>
              <a:rPr lang="en-US" sz="2000" dirty="0" err="1"/>
              <a:t>petugas</a:t>
            </a:r>
            <a:r>
              <a:rPr lang="en-US" sz="2000" dirty="0"/>
              <a:t> dan 2 ETM di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Saluran</a:t>
            </a:r>
            <a:r>
              <a:rPr lang="en-US" sz="2000" dirty="0"/>
              <a:t> </a:t>
            </a:r>
            <a:r>
              <a:rPr lang="en-US" sz="2000" dirty="0" err="1"/>
              <a:t>Mengundi</a:t>
            </a:r>
            <a:r>
              <a:rPr lang="en-US" sz="2000" dirty="0"/>
              <a:t> </a:t>
            </a:r>
            <a:r>
              <a:rPr lang="en-US" sz="2000" dirty="0" err="1"/>
              <a:t>boleh</a:t>
            </a:r>
            <a:r>
              <a:rPr lang="en-US" sz="2000" dirty="0"/>
              <a:t> </a:t>
            </a:r>
            <a:r>
              <a:rPr lang="en-US" sz="2000" dirty="0" err="1"/>
              <a:t>hadir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menyemak</a:t>
            </a:r>
            <a:r>
              <a:rPr lang="en-US" sz="2000" dirty="0"/>
              <a:t> </a:t>
            </a:r>
            <a:r>
              <a:rPr lang="en-US" sz="2000" dirty="0" err="1"/>
              <a:t>Peti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Hari </a:t>
            </a:r>
            <a:r>
              <a:rPr lang="en-US" sz="2000" dirty="0" err="1"/>
              <a:t>Pilihan</a:t>
            </a:r>
            <a:r>
              <a:rPr lang="en-US" sz="2000" dirty="0"/>
              <a:t> Raya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Kad </a:t>
            </a:r>
            <a:r>
              <a:rPr lang="en-US" sz="2000" dirty="0" err="1"/>
              <a:t>mengundi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dihantar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Pengundi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maklumat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mengundi</a:t>
            </a:r>
            <a:r>
              <a:rPr lang="en-US" sz="2000" dirty="0"/>
              <a:t> &amp; </a:t>
            </a:r>
            <a:r>
              <a:rPr lang="en-US" sz="2000" dirty="0" err="1"/>
              <a:t>sbg</a:t>
            </a:r>
            <a:r>
              <a:rPr lang="en-US" sz="2000" dirty="0"/>
              <a:t> dan masa </a:t>
            </a:r>
            <a:r>
              <a:rPr lang="en-US" sz="2000" dirty="0" err="1"/>
              <a:t>mengundi</a:t>
            </a:r>
            <a:r>
              <a:rPr lang="en-US" sz="2000" dirty="0"/>
              <a:t> 8-10pg, 10pg-12tgh, 12tgh-2ptg, 2-5.30ptg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Kes</a:t>
            </a:r>
            <a:r>
              <a:rPr lang="en-US" sz="2000" dirty="0"/>
              <a:t> PUI/PUS </a:t>
            </a:r>
            <a:r>
              <a:rPr lang="en-US" sz="2000" dirty="0" err="1"/>
              <a:t>kena</a:t>
            </a:r>
            <a:r>
              <a:rPr lang="en-US" sz="2000" dirty="0"/>
              <a:t> </a:t>
            </a:r>
            <a:r>
              <a:rPr lang="en-US" sz="2000" dirty="0" err="1"/>
              <a:t>mendapat</a:t>
            </a:r>
            <a:r>
              <a:rPr lang="en-US" sz="2000" dirty="0"/>
              <a:t> </a:t>
            </a:r>
            <a:r>
              <a:rPr lang="en-US" sz="2000" dirty="0" err="1"/>
              <a:t>kebenaran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Kesihatan Daerah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mengundi</a:t>
            </a:r>
            <a:r>
              <a:rPr lang="en-US" sz="2000" dirty="0"/>
              <a:t> 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Pemilih</a:t>
            </a:r>
            <a:r>
              <a:rPr lang="en-US" sz="2000" dirty="0"/>
              <a:t> </a:t>
            </a:r>
            <a:r>
              <a:rPr lang="en-US" sz="2000" dirty="0" err="1"/>
              <a:t>melebihi</a:t>
            </a:r>
            <a:r>
              <a:rPr lang="en-US" sz="2000" dirty="0"/>
              <a:t> </a:t>
            </a:r>
            <a:r>
              <a:rPr lang="en-US" sz="2000" dirty="0" err="1"/>
              <a:t>umur</a:t>
            </a:r>
            <a:r>
              <a:rPr lang="en-US" sz="2000" dirty="0"/>
              <a:t> 60 dan </a:t>
            </a:r>
            <a:r>
              <a:rPr lang="en-US" sz="2000" dirty="0" err="1"/>
              <a:t>Pemilih</a:t>
            </a:r>
            <a:r>
              <a:rPr lang="en-US" sz="2000" dirty="0"/>
              <a:t> OKU </a:t>
            </a:r>
            <a:r>
              <a:rPr lang="en-US" sz="2000" dirty="0" err="1"/>
              <a:t>mengundi</a:t>
            </a:r>
            <a:r>
              <a:rPr lang="en-US" sz="2000" dirty="0"/>
              <a:t> di Saluran Mengundi 1 </a:t>
            </a:r>
            <a:r>
              <a:rPr lang="en-US" sz="2000" strike="sngStrike" dirty="0" err="1"/>
              <a:t>dengan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tempat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saringan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asing</a:t>
            </a:r>
            <a:endParaRPr lang="en-US" sz="2000" strike="sngStrike" dirty="0"/>
          </a:p>
          <a:p>
            <a:pPr>
              <a:spcBef>
                <a:spcPts val="0"/>
              </a:spcBef>
            </a:pPr>
            <a:r>
              <a:rPr lang="en-US" sz="2000" dirty="0"/>
              <a:t>Sanitiser </a:t>
            </a:r>
            <a:r>
              <a:rPr lang="en-US" sz="2000" strike="sngStrike" dirty="0"/>
              <a:t>dan </a:t>
            </a:r>
            <a:r>
              <a:rPr lang="en-US" sz="2000" strike="sngStrike" dirty="0" err="1"/>
              <a:t>sarung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tangan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buangan</a:t>
            </a:r>
            <a:r>
              <a:rPr lang="en-US" sz="2000" dirty="0"/>
              <a:t> </a:t>
            </a:r>
            <a:r>
              <a:rPr lang="en-US" sz="2000" dirty="0" err="1"/>
              <a:t>dibekalkan</a:t>
            </a:r>
            <a:r>
              <a:rPr lang="en-US" sz="2000" dirty="0"/>
              <a:t> </a:t>
            </a:r>
            <a:r>
              <a:rPr lang="en-US" sz="2000" dirty="0" err="1"/>
              <a:t>selepas</a:t>
            </a:r>
            <a:r>
              <a:rPr lang="en-US" sz="2000" dirty="0"/>
              <a:t> </a:t>
            </a:r>
            <a:r>
              <a:rPr lang="en-US" sz="2000" dirty="0" err="1"/>
              <a:t>mencelup</a:t>
            </a:r>
            <a:r>
              <a:rPr lang="en-US" sz="2000" dirty="0"/>
              <a:t> </a:t>
            </a:r>
            <a:r>
              <a:rPr lang="en-US" sz="2000" dirty="0" err="1"/>
              <a:t>jari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dakwat</a:t>
            </a:r>
            <a:r>
              <a:rPr lang="en-US" sz="2000" dirty="0"/>
              <a:t>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diberi</a:t>
            </a:r>
            <a:r>
              <a:rPr lang="en-US" sz="2000" dirty="0"/>
              <a:t> </a:t>
            </a:r>
            <a:r>
              <a:rPr lang="en-US" sz="2000" dirty="0" err="1"/>
              <a:t>Kertas</a:t>
            </a:r>
            <a:r>
              <a:rPr lang="en-US" sz="2000" dirty="0"/>
              <a:t> </a:t>
            </a:r>
            <a:r>
              <a:rPr lang="en-US" sz="2000" dirty="0" err="1"/>
              <a:t>Undi</a:t>
            </a:r>
            <a:r>
              <a:rPr lang="en-US" sz="2000" dirty="0"/>
              <a:t>.  </a:t>
            </a:r>
            <a:r>
              <a:rPr lang="en-US" sz="2000" strike="sngStrike" dirty="0" err="1"/>
              <a:t>Sarung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tangan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Pemilih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dibuang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selepas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Undi</a:t>
            </a:r>
            <a:r>
              <a:rPr lang="en-US" sz="2000" strike="sngStrike" dirty="0"/>
              <a:t> </a:t>
            </a:r>
            <a:r>
              <a:rPr lang="en-US" sz="2000" strike="sngStrike" dirty="0" err="1"/>
              <a:t>dibuang</a:t>
            </a:r>
            <a:endParaRPr lang="en-US" sz="2000" strike="sngStrike" dirty="0"/>
          </a:p>
          <a:p>
            <a:pPr>
              <a:spcBef>
                <a:spcPts val="0"/>
              </a:spcBef>
            </a:pP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dua</a:t>
            </a:r>
            <a:r>
              <a:rPr lang="en-US" sz="2000" dirty="0"/>
              <a:t> </a:t>
            </a:r>
            <a:r>
              <a:rPr lang="en-US" sz="2000" dirty="0" err="1"/>
              <a:t>pemerhati</a:t>
            </a:r>
            <a:r>
              <a:rPr lang="en-US" sz="2000" dirty="0"/>
              <a:t> </a:t>
            </a:r>
            <a:r>
              <a:rPr lang="en-US" sz="2000" dirty="0" err="1"/>
              <a:t>dibenarkan</a:t>
            </a:r>
            <a:r>
              <a:rPr lang="en-US" sz="2000" dirty="0"/>
              <a:t> di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Perjumlahan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71602-98C5-DE40-B03F-23C5FE87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96211-8173-6748-A29B-ADC88DF4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FAE81-55BB-234A-B228-785B9B89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CEC1E-D56F-6D41-8295-EC8C9499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0" y="338328"/>
            <a:ext cx="9053565" cy="1252728"/>
          </a:xfrm>
        </p:spPr>
        <p:txBody>
          <a:bodyPr>
            <a:normAutofit/>
          </a:bodyPr>
          <a:lstStyle/>
          <a:p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zaman Covid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FA374-DB6D-DE47-91AE-C719E6A7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86" y="1288310"/>
            <a:ext cx="2852078" cy="160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6E2C0-32F1-3347-B110-DB9A9CC5B9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76" y="1288310"/>
            <a:ext cx="2397085" cy="1601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2A976-A652-C24D-9204-CFBAD6B5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9" y="1288310"/>
            <a:ext cx="3055045" cy="1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34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842" y="5739946"/>
            <a:ext cx="1196315" cy="937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hadir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53083" y="2537326"/>
            <a:ext cx="2340800" cy="4153675"/>
          </a:xfrm>
        </p:spPr>
        <p:txBody>
          <a:bodyPr anchor="b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179388" indent="-179388">
              <a:buNone/>
            </a:pPr>
            <a:r>
              <a:rPr lang="en-US" dirty="0" err="1"/>
              <a:t>Penyelaras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77800" indent="-177800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(Polling Agent=‘PA’)</a:t>
            </a:r>
          </a:p>
          <a:p>
            <a:pPr marL="176213" indent="-176213">
              <a:buNone/>
            </a:pP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Mengira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(Counting Agent=‘CA’)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331169" y="2433459"/>
            <a:ext cx="2176256" cy="4153605"/>
          </a:xfrm>
        </p:spPr>
        <p:txBody>
          <a:bodyPr anchor="b"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Pengurus</a:t>
            </a:r>
            <a:r>
              <a:rPr lang="en-US" dirty="0"/>
              <a:t> (Returning Officer = ‘RO’)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1</a:t>
            </a:r>
          </a:p>
          <a:p>
            <a:pPr marL="0" indent="0" algn="r">
              <a:buNone/>
            </a:pPr>
            <a:r>
              <a:rPr lang="en-US" dirty="0"/>
              <a:t> (‘KTM 1’)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(‘KTM’)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920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9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93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10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27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82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630" y="4291931"/>
            <a:ext cx="1435575" cy="5511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34768" y="2176664"/>
            <a:ext cx="135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Kawasan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027291" y="3769991"/>
            <a:ext cx="910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Pusat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026613" y="5179131"/>
            <a:ext cx="1450753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0344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061EE-E049-7D4D-A1B1-388AB34B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2691" y="2677797"/>
            <a:ext cx="7155943" cy="3841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18859-1E32-B444-B6EF-075C00D9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11" y="1428168"/>
            <a:ext cx="1738616" cy="124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9627A-E070-AB46-89CB-3A35D56272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938" y="3602079"/>
            <a:ext cx="1741677" cy="20699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0AFE-CFD1-B24F-85E5-49DA60E05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8" y="2677798"/>
            <a:ext cx="7156566" cy="3909268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dirty="0" err="1"/>
              <a:t>Disanitasikan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2 jam</a:t>
            </a:r>
          </a:p>
          <a:p>
            <a:pPr>
              <a:spcBef>
                <a:spcPts val="0"/>
              </a:spcBef>
            </a:pP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klinikal</a:t>
            </a:r>
            <a:r>
              <a:rPr lang="en-US" dirty="0"/>
              <a:t> </a:t>
            </a:r>
            <a:r>
              <a:rPr lang="en-US" dirty="0" err="1"/>
              <a:t>disimpan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dilupus</a:t>
            </a:r>
            <a:r>
              <a:rPr lang="en-US" dirty="0"/>
              <a:t> </a:t>
            </a:r>
            <a:r>
              <a:rPr lang="en-US" dirty="0" err="1"/>
              <a:t>asing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trike="sngStrike" dirty="0" err="1"/>
              <a:t>Penjarakan</a:t>
            </a:r>
            <a:r>
              <a:rPr lang="en-US" strike="sngStrike" dirty="0"/>
              <a:t> </a:t>
            </a:r>
            <a:r>
              <a:rPr lang="en-US" strike="sngStrike" dirty="0" err="1"/>
              <a:t>sosial</a:t>
            </a:r>
            <a:r>
              <a:rPr lang="en-US" strike="sngStrike" dirty="0"/>
              <a:t> </a:t>
            </a:r>
            <a:r>
              <a:rPr lang="en-US" strike="sngStrike" dirty="0" err="1"/>
              <a:t>adalah</a:t>
            </a:r>
            <a:r>
              <a:rPr lang="en-US" strike="sngStrike" dirty="0"/>
              <a:t> 2m </a:t>
            </a:r>
            <a:r>
              <a:rPr lang="en-US" strike="sngStrike" dirty="0" err="1"/>
              <a:t>antara</a:t>
            </a:r>
            <a:r>
              <a:rPr lang="en-US" strike="sngStrike" dirty="0"/>
              <a:t> </a:t>
            </a:r>
            <a:r>
              <a:rPr lang="en-US" strike="sngStrike" dirty="0" err="1"/>
              <a:t>meja</a:t>
            </a:r>
            <a:r>
              <a:rPr lang="en-US" strike="sngStrike" dirty="0"/>
              <a:t> dan 1m </a:t>
            </a:r>
            <a:r>
              <a:rPr lang="en-US" strike="sngStrike" dirty="0" err="1"/>
              <a:t>antara</a:t>
            </a:r>
            <a:r>
              <a:rPr lang="en-US" strike="sngStrike" dirty="0"/>
              <a:t> </a:t>
            </a:r>
            <a:r>
              <a:rPr lang="en-US" strike="sngStrike" dirty="0" err="1"/>
              <a:t>individu</a:t>
            </a:r>
            <a:endParaRPr lang="en-US" strike="sngStrike" dirty="0"/>
          </a:p>
          <a:p>
            <a:pPr>
              <a:spcBef>
                <a:spcPts val="0"/>
              </a:spcBef>
            </a:pPr>
            <a:r>
              <a:rPr lang="en-US" dirty="0" err="1"/>
              <a:t>Bergejala</a:t>
            </a:r>
            <a:r>
              <a:rPr lang="en-US" dirty="0"/>
              <a:t> </a:t>
            </a:r>
            <a:r>
              <a:rPr lang="en-US" dirty="0" err="1"/>
              <a:t>ditafsirkan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suhu</a:t>
            </a:r>
            <a:r>
              <a:rPr lang="en-US" dirty="0"/>
              <a:t> </a:t>
            </a:r>
            <a:r>
              <a:rPr lang="en-US" dirty="0" err="1"/>
              <a:t>melebihi</a:t>
            </a:r>
            <a:r>
              <a:rPr lang="en-US" dirty="0"/>
              <a:t> 37.5</a:t>
            </a:r>
            <a:r>
              <a:rPr lang="en-US" baseline="30000" dirty="0"/>
              <a:t>o</a:t>
            </a:r>
            <a:r>
              <a:rPr lang="en-US" dirty="0"/>
              <a:t>, </a:t>
            </a:r>
            <a:r>
              <a:rPr lang="en-US" dirty="0" err="1"/>
              <a:t>batuk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selsema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err="1"/>
              <a:t>Pemilih</a:t>
            </a:r>
            <a:r>
              <a:rPr lang="en-US" dirty="0"/>
              <a:t> </a:t>
            </a:r>
            <a:r>
              <a:rPr lang="en-US" dirty="0" err="1"/>
              <a:t>bergejala</a:t>
            </a:r>
            <a:r>
              <a:rPr lang="en-US" dirty="0"/>
              <a:t> </a:t>
            </a:r>
            <a:r>
              <a:rPr lang="en-US" dirty="0" err="1"/>
              <a:t>dibawa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dialatkan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PPE</a:t>
            </a:r>
          </a:p>
          <a:p>
            <a:pPr>
              <a:spcBef>
                <a:spcPts val="0"/>
              </a:spcBef>
            </a:pPr>
            <a:r>
              <a:rPr lang="en-US" dirty="0" err="1"/>
              <a:t>Penutup</a:t>
            </a:r>
            <a:r>
              <a:rPr lang="en-US" dirty="0"/>
              <a:t> dan </a:t>
            </a:r>
            <a:r>
              <a:rPr lang="en-US" dirty="0" err="1"/>
              <a:t>sarung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petugas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Sanitiser </a:t>
            </a:r>
            <a:r>
              <a:rPr lang="en-US" dirty="0" err="1"/>
              <a:t>wajib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saringan</a:t>
            </a:r>
            <a:r>
              <a:rPr lang="en-US" dirty="0"/>
              <a:t>, </a:t>
            </a:r>
            <a:r>
              <a:rPr lang="en-US" dirty="0" err="1"/>
              <a:t>pintu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Saluran Mengundi dan </a:t>
            </a:r>
            <a:r>
              <a:rPr lang="en-US" dirty="0" err="1"/>
              <a:t>pintu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Pusat Mengundi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99390-81EA-7841-8389-0819DFA8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28255-F36E-BB4A-A713-4859B96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D092E-9909-BB43-A2A7-C5B69DD8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7C9DFC-1B6C-AA48-98EA-3D92E5A3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19" y="338328"/>
            <a:ext cx="8493162" cy="12527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kesihatan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zaman </a:t>
            </a:r>
            <a:r>
              <a:rPr lang="en-US" dirty="0" err="1"/>
              <a:t>Covid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807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Ditutup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63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16281" y="2179320"/>
            <a:ext cx="7559886" cy="265714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Penutupan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jam 6ptg</a:t>
            </a:r>
          </a:p>
          <a:p>
            <a:r>
              <a:rPr lang="en-US" dirty="0" err="1"/>
              <a:t>Biasanya</a:t>
            </a:r>
            <a:r>
              <a:rPr lang="en-US" dirty="0"/>
              <a:t>, </a:t>
            </a:r>
            <a:r>
              <a:rPr lang="en-US" dirty="0" err="1"/>
              <a:t>Pengundi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dibenarkan</a:t>
            </a:r>
            <a:r>
              <a:rPr lang="en-US" dirty="0"/>
              <a:t> </a:t>
            </a:r>
            <a:r>
              <a:rPr lang="en-US" dirty="0" err="1"/>
              <a:t>meneruskan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tutup</a:t>
            </a:r>
            <a:endParaRPr lang="en-US" dirty="0"/>
          </a:p>
          <a:p>
            <a:pPr lvl="1"/>
            <a:r>
              <a:rPr lang="en-US" dirty="0" err="1"/>
              <a:t>Bergantung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KTM, ‘</a:t>
            </a:r>
            <a:r>
              <a:rPr lang="en-US" dirty="0" err="1"/>
              <a:t>Dikeluarkan</a:t>
            </a:r>
            <a:r>
              <a:rPr lang="en-US" dirty="0"/>
              <a:t>’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barisan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Saluran Mengundi</a:t>
            </a:r>
          </a:p>
          <a:p>
            <a:pPr lvl="1"/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panjangkan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pembukaan</a:t>
            </a:r>
            <a:r>
              <a:rPr lang="en-US" dirty="0"/>
              <a:t> kerana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barisan</a:t>
            </a:r>
            <a:r>
              <a:rPr lang="en-US" dirty="0"/>
              <a:t> dan proses </a:t>
            </a:r>
            <a:r>
              <a:rPr lang="en-US" dirty="0" err="1"/>
              <a:t>perlahan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kawalan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, </a:t>
            </a:r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r>
              <a:rPr lang="en-US" dirty="0"/>
              <a:t>KTM </a:t>
            </a:r>
            <a:r>
              <a:rPr lang="en-US" dirty="0" err="1"/>
              <a:t>beritahu</a:t>
            </a:r>
            <a:r>
              <a:rPr lang="en-US" dirty="0"/>
              <a:t> ETM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bermula</a:t>
            </a:r>
            <a:endParaRPr lang="en-US" dirty="0"/>
          </a:p>
          <a:p>
            <a:pPr lvl="1"/>
            <a:r>
              <a:rPr lang="en-US" dirty="0"/>
              <a:t>Tanya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berturut-turut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serentak</a:t>
            </a:r>
            <a:endParaRPr lang="en-US" dirty="0"/>
          </a:p>
          <a:p>
            <a:pPr lvl="1"/>
            <a:r>
              <a:rPr lang="en-US" dirty="0" err="1"/>
              <a:t>Beritahu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Masa </a:t>
            </a:r>
            <a:r>
              <a:rPr lang="en-US" dirty="0" err="1"/>
              <a:t>penutupan</a:t>
            </a:r>
            <a:r>
              <a:rPr lang="en-US" dirty="0"/>
              <a:t> Mengundi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9C67F-DDB6-A5CF-88BC-13033A0EB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29" y="4369093"/>
            <a:ext cx="3533833" cy="2217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D19F30-AFCE-BBFB-C43F-B56C465D3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" y="4836470"/>
            <a:ext cx="3112168" cy="1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277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63895" y="2462783"/>
            <a:ext cx="6377457" cy="4124282"/>
          </a:xfrm>
        </p:spPr>
        <p:txBody>
          <a:bodyPr>
            <a:normAutofit fontScale="55000" lnSpcReduction="20000"/>
          </a:bodyPr>
          <a:lstStyle/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Minta KTM </a:t>
            </a:r>
            <a:r>
              <a:rPr lang="en-US" sz="2900" dirty="0" err="1"/>
              <a:t>batal</a:t>
            </a:r>
            <a:r>
              <a:rPr lang="en-US" sz="2900" dirty="0"/>
              <a:t> </a:t>
            </a:r>
            <a:r>
              <a:rPr lang="en-US" sz="2900" dirty="0" err="1"/>
              <a:t>Kertas</a:t>
            </a:r>
            <a:r>
              <a:rPr lang="en-US" sz="2900" dirty="0"/>
              <a:t> </a:t>
            </a:r>
            <a:r>
              <a:rPr lang="en-US" sz="2900" dirty="0" err="1"/>
              <a:t>Undi</a:t>
            </a:r>
            <a:r>
              <a:rPr lang="en-US" sz="2900" dirty="0"/>
              <a:t> yang </a:t>
            </a:r>
            <a:r>
              <a:rPr lang="en-US" sz="2900" dirty="0" err="1"/>
              <a:t>dicop</a:t>
            </a:r>
            <a:r>
              <a:rPr lang="en-US" sz="2900" dirty="0"/>
              <a:t> </a:t>
            </a:r>
            <a:r>
              <a:rPr lang="en-US" sz="2900" dirty="0" err="1"/>
              <a:t>tetapi</a:t>
            </a:r>
            <a:r>
              <a:rPr lang="en-US" sz="2900" dirty="0"/>
              <a:t> </a:t>
            </a:r>
            <a:r>
              <a:rPr lang="en-US" sz="2900" dirty="0" err="1"/>
              <a:t>belum</a:t>
            </a:r>
            <a:r>
              <a:rPr lang="en-US" sz="2900" dirty="0"/>
              <a:t> </a:t>
            </a:r>
            <a:r>
              <a:rPr lang="en-US" sz="2900" dirty="0" err="1"/>
              <a:t>diberi</a:t>
            </a:r>
            <a:r>
              <a:rPr lang="en-US" sz="2900" dirty="0"/>
              <a:t> </a:t>
            </a:r>
            <a:r>
              <a:rPr lang="en-US" sz="2900" dirty="0" err="1"/>
              <a:t>kepada</a:t>
            </a:r>
            <a:r>
              <a:rPr lang="en-US" sz="2900" dirty="0"/>
              <a:t> </a:t>
            </a:r>
            <a:r>
              <a:rPr lang="en-US" sz="2900" dirty="0" err="1"/>
              <a:t>Pengundi</a:t>
            </a:r>
            <a:endParaRPr lang="en-US" sz="2900" dirty="0"/>
          </a:p>
          <a:p>
            <a:pPr marL="277813" indent="-277813">
              <a:lnSpc>
                <a:spcPct val="110000"/>
              </a:lnSpc>
              <a:buFont typeface="+mj-lt"/>
              <a:buAutoNum type="arabicPeriod"/>
            </a:pPr>
            <a:r>
              <a:rPr lang="en-US" sz="2900" dirty="0" err="1"/>
              <a:t>Jumlahkan</a:t>
            </a:r>
            <a:r>
              <a:rPr lang="en-US" sz="2900" dirty="0"/>
              <a:t> </a:t>
            </a:r>
            <a:r>
              <a:rPr lang="en-US" sz="2900" dirty="0" err="1"/>
              <a:t>bilangan</a:t>
            </a:r>
            <a:r>
              <a:rPr lang="en-US" sz="2900" dirty="0"/>
              <a:t> </a:t>
            </a:r>
            <a:r>
              <a:rPr lang="en-US" sz="2900" dirty="0" err="1"/>
              <a:t>muktamat</a:t>
            </a:r>
            <a:r>
              <a:rPr lang="en-US" sz="2900" dirty="0"/>
              <a:t> </a:t>
            </a:r>
            <a:r>
              <a:rPr lang="en-US" sz="2900" dirty="0" err="1"/>
              <a:t>pengundi</a:t>
            </a:r>
            <a:r>
              <a:rPr lang="en-US" sz="2900" dirty="0"/>
              <a:t> yang </a:t>
            </a:r>
            <a:r>
              <a:rPr lang="en-US" sz="2900" dirty="0" err="1"/>
              <a:t>hadir</a:t>
            </a:r>
            <a:r>
              <a:rPr lang="en-US" sz="2900" dirty="0"/>
              <a:t> dan </a:t>
            </a:r>
            <a:r>
              <a:rPr lang="en-US" sz="2900" dirty="0" err="1"/>
              <a:t>bandingkan</a:t>
            </a:r>
            <a:r>
              <a:rPr lang="en-US" sz="2900" dirty="0"/>
              <a:t> </a:t>
            </a:r>
            <a:r>
              <a:rPr lang="en-US" sz="2900" dirty="0" err="1"/>
              <a:t>dengan</a:t>
            </a:r>
            <a:r>
              <a:rPr lang="en-US" sz="2900" dirty="0"/>
              <a:t> </a:t>
            </a:r>
            <a:r>
              <a:rPr lang="en-US" sz="2900" dirty="0" err="1"/>
              <a:t>Borang</a:t>
            </a:r>
            <a:r>
              <a:rPr lang="en-US" sz="2900" dirty="0"/>
              <a:t> 720 KTM</a:t>
            </a:r>
          </a:p>
          <a:p>
            <a:pPr marL="541338" lvl="1" indent="-271463">
              <a:lnSpc>
                <a:spcPct val="110000"/>
              </a:lnSpc>
            </a:pP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nama-nama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Daftar </a:t>
            </a:r>
            <a:r>
              <a:rPr lang="en-US" dirty="0" err="1"/>
              <a:t>Pemilih</a:t>
            </a:r>
            <a:r>
              <a:rPr lang="en-US" dirty="0"/>
              <a:t> yang </a:t>
            </a:r>
            <a:r>
              <a:rPr lang="en-US" dirty="0" err="1"/>
              <a:t>dibatalkan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Awal dan </a:t>
            </a:r>
            <a:r>
              <a:rPr lang="en-US" dirty="0" err="1"/>
              <a:t>Undi</a:t>
            </a:r>
            <a:r>
              <a:rPr lang="en-US" dirty="0"/>
              <a:t> Pos</a:t>
            </a:r>
          </a:p>
          <a:p>
            <a:pPr marL="541338" lvl="1" indent="-271463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KTM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ETM, </a:t>
            </a:r>
            <a:r>
              <a:rPr lang="en-US" dirty="0" err="1"/>
              <a:t>beritahu</a:t>
            </a:r>
            <a:r>
              <a:rPr lang="en-US" dirty="0"/>
              <a:t> Ketua PACABA</a:t>
            </a:r>
          </a:p>
          <a:p>
            <a:pPr marL="820738" lvl="2" indent="-271463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Saluran </a:t>
            </a:r>
            <a:r>
              <a:rPr lang="en-US" dirty="0" err="1"/>
              <a:t>lapor</a:t>
            </a:r>
            <a:r>
              <a:rPr lang="en-US" dirty="0"/>
              <a:t> </a:t>
            </a:r>
            <a:r>
              <a:rPr lang="en-US" dirty="0" err="1"/>
              <a:t>lebihan</a:t>
            </a:r>
            <a:r>
              <a:rPr lang="en-US" dirty="0"/>
              <a:t>, </a:t>
            </a:r>
            <a:r>
              <a:rPr lang="en-US" dirty="0" err="1"/>
              <a:t>beritahu</a:t>
            </a:r>
            <a:r>
              <a:rPr lang="en-US" dirty="0"/>
              <a:t> EPR </a:t>
            </a:r>
            <a:r>
              <a:rPr lang="en-US" dirty="0" err="1"/>
              <a:t>secepat</a:t>
            </a:r>
            <a:r>
              <a:rPr lang="en-US" dirty="0"/>
              <a:t> </a:t>
            </a:r>
            <a:r>
              <a:rPr lang="en-US" dirty="0" err="1"/>
              <a:t>mungkin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KTM </a:t>
            </a:r>
            <a:r>
              <a:rPr lang="en-US" sz="2900" dirty="0" err="1"/>
              <a:t>akan</a:t>
            </a:r>
            <a:endParaRPr lang="en-US" sz="2900" dirty="0"/>
          </a:p>
          <a:p>
            <a:pPr marL="514350" indent="-514350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 err="1"/>
              <a:t>tutup</a:t>
            </a:r>
            <a:r>
              <a:rPr lang="en-US" sz="2900" dirty="0"/>
              <a:t> </a:t>
            </a:r>
            <a:r>
              <a:rPr lang="en-US" sz="2900" dirty="0" err="1"/>
              <a:t>mulut</a:t>
            </a:r>
            <a:r>
              <a:rPr lang="en-US" sz="2900" dirty="0"/>
              <a:t> </a:t>
            </a:r>
            <a:r>
              <a:rPr lang="en-US" sz="2900" dirty="0" err="1"/>
              <a:t>Peti</a:t>
            </a:r>
            <a:r>
              <a:rPr lang="en-US" sz="2900" dirty="0"/>
              <a:t> </a:t>
            </a:r>
            <a:r>
              <a:rPr lang="en-US" sz="2900" dirty="0" err="1"/>
              <a:t>Undi</a:t>
            </a:r>
            <a:r>
              <a:rPr lang="en-US" sz="2900" dirty="0"/>
              <a:t> dan </a:t>
            </a:r>
            <a:r>
              <a:rPr lang="en-US" sz="2900" dirty="0" err="1"/>
              <a:t>lekatkan</a:t>
            </a:r>
            <a:r>
              <a:rPr lang="en-US" sz="2900" dirty="0"/>
              <a:t> </a:t>
            </a:r>
            <a:r>
              <a:rPr lang="en-US" sz="2900" dirty="0" err="1"/>
              <a:t>dengan</a:t>
            </a:r>
            <a:r>
              <a:rPr lang="en-US" sz="2900" dirty="0"/>
              <a:t> </a:t>
            </a:r>
            <a:r>
              <a:rPr lang="en-US" sz="2900" dirty="0" err="1"/>
              <a:t>perekat</a:t>
            </a:r>
            <a:endParaRPr lang="en-US" sz="2900" dirty="0"/>
          </a:p>
          <a:p>
            <a:pPr lvl="1">
              <a:lnSpc>
                <a:spcPct val="110000"/>
              </a:lnSpc>
            </a:pPr>
            <a:r>
              <a:rPr lang="en-US" dirty="0" err="1"/>
              <a:t>Perekat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r>
              <a:rPr lang="en-US" dirty="0"/>
              <a:t> oleh KTM dan ETM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dan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;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dibenarkan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</a:t>
            </a:r>
            <a:r>
              <a:rPr lang="en-US" dirty="0" err="1"/>
              <a:t>pagi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utuh</a:t>
            </a:r>
            <a:r>
              <a:rPr lang="en-US" dirty="0"/>
              <a:t> </a:t>
            </a:r>
          </a:p>
          <a:p>
            <a:pPr marL="317500" indent="-317500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 err="1"/>
              <a:t>isi</a:t>
            </a:r>
            <a:r>
              <a:rPr lang="en-US" sz="2900" dirty="0"/>
              <a:t> </a:t>
            </a:r>
            <a:r>
              <a:rPr lang="en-US" sz="2900" dirty="0" err="1"/>
              <a:t>Borang</a:t>
            </a:r>
            <a:r>
              <a:rPr lang="en-US" sz="2900" dirty="0"/>
              <a:t> 13</a:t>
            </a:r>
          </a:p>
          <a:p>
            <a:pPr marL="317500" indent="-317500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 err="1"/>
              <a:t>simpan</a:t>
            </a:r>
            <a:r>
              <a:rPr lang="en-US" sz="2900" dirty="0"/>
              <a:t> </a:t>
            </a:r>
            <a:r>
              <a:rPr lang="en-US" sz="2900" dirty="0" err="1"/>
              <a:t>Kertas</a:t>
            </a:r>
            <a:r>
              <a:rPr lang="en-US" sz="2900" dirty="0"/>
              <a:t> </a:t>
            </a:r>
            <a:r>
              <a:rPr lang="en-US" sz="2900" dirty="0" err="1"/>
              <a:t>Undi</a:t>
            </a:r>
            <a:r>
              <a:rPr lang="en-US" sz="2900" dirty="0"/>
              <a:t> yang </a:t>
            </a:r>
            <a:r>
              <a:rPr lang="en-US" sz="2900" dirty="0" err="1"/>
              <a:t>tidak</a:t>
            </a:r>
            <a:r>
              <a:rPr lang="en-US" sz="2900" dirty="0"/>
              <a:t> </a:t>
            </a:r>
            <a:r>
              <a:rPr lang="en-US" sz="2900" dirty="0" err="1"/>
              <a:t>digunakan</a:t>
            </a:r>
            <a:r>
              <a:rPr lang="en-US" sz="2900" dirty="0"/>
              <a:t>, </a:t>
            </a:r>
            <a:r>
              <a:rPr lang="en-US" sz="2900" dirty="0" err="1"/>
              <a:t>Kertas</a:t>
            </a:r>
            <a:r>
              <a:rPr lang="en-US" sz="2900" dirty="0"/>
              <a:t> </a:t>
            </a:r>
            <a:r>
              <a:rPr lang="en-US" sz="2900" dirty="0" err="1"/>
              <a:t>Undi</a:t>
            </a:r>
            <a:r>
              <a:rPr lang="en-US" sz="2900" dirty="0"/>
              <a:t> yang </a:t>
            </a:r>
            <a:r>
              <a:rPr lang="en-US" sz="2900" dirty="0" err="1"/>
              <a:t>dibatalkan</a:t>
            </a:r>
            <a:r>
              <a:rPr lang="en-US" sz="2900" dirty="0"/>
              <a:t>, keratan </a:t>
            </a:r>
            <a:r>
              <a:rPr lang="en-US" sz="2900" dirty="0" err="1"/>
              <a:t>Kertas</a:t>
            </a:r>
            <a:r>
              <a:rPr lang="en-US" sz="2900" dirty="0"/>
              <a:t> </a:t>
            </a:r>
            <a:r>
              <a:rPr lang="en-US" sz="2900" dirty="0" err="1"/>
              <a:t>Undi</a:t>
            </a:r>
            <a:r>
              <a:rPr lang="en-US" sz="2900" dirty="0"/>
              <a:t> yang </a:t>
            </a:r>
            <a:r>
              <a:rPr lang="en-US" sz="2900" dirty="0" err="1"/>
              <a:t>dikeluarkan</a:t>
            </a:r>
            <a:r>
              <a:rPr lang="en-US" sz="2900" dirty="0"/>
              <a:t> dan Daftar </a:t>
            </a:r>
            <a:r>
              <a:rPr lang="en-US" sz="2900" dirty="0" err="1"/>
              <a:t>Pemilih</a:t>
            </a:r>
            <a:r>
              <a:rPr lang="en-US" sz="2900" dirty="0"/>
              <a:t> yang </a:t>
            </a:r>
            <a:r>
              <a:rPr lang="en-US" sz="2900" dirty="0" err="1"/>
              <a:t>sudah</a:t>
            </a:r>
            <a:r>
              <a:rPr lang="en-US" sz="2900" dirty="0"/>
              <a:t> </a:t>
            </a:r>
            <a:r>
              <a:rPr lang="en-US" sz="2900" dirty="0" err="1"/>
              <a:t>ditanda</a:t>
            </a:r>
            <a:r>
              <a:rPr lang="en-US" sz="2900" dirty="0"/>
              <a:t> </a:t>
            </a:r>
            <a:r>
              <a:rPr lang="en-US" sz="2900" dirty="0" err="1"/>
              <a:t>dalam</a:t>
            </a:r>
            <a:r>
              <a:rPr lang="en-US" sz="2900" dirty="0"/>
              <a:t> </a:t>
            </a:r>
            <a:r>
              <a:rPr lang="en-US" sz="2900" dirty="0" err="1"/>
              <a:t>satu</a:t>
            </a:r>
            <a:r>
              <a:rPr lang="en-US" sz="2900" dirty="0"/>
              <a:t> </a:t>
            </a:r>
            <a:r>
              <a:rPr lang="en-US" sz="2900" dirty="0" err="1"/>
              <a:t>paket</a:t>
            </a:r>
            <a:endParaRPr lang="en-US" sz="2900" dirty="0"/>
          </a:p>
          <a:p>
            <a:pPr lvl="1">
              <a:lnSpc>
                <a:spcPct val="110000"/>
              </a:lnSpc>
            </a:pPr>
            <a:r>
              <a:rPr lang="en-US" dirty="0" err="1"/>
              <a:t>Lekatkan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,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 &amp; ETM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Tatacara</a:t>
            </a:r>
            <a:r>
              <a:rPr lang="en-US" dirty="0"/>
              <a:t> </a:t>
            </a:r>
            <a:r>
              <a:rPr lang="en-US" dirty="0" err="1"/>
              <a:t>penutupan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602D47-F013-044A-9028-12928155A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68" y="2558043"/>
            <a:ext cx="2296527" cy="153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EF1AD-296E-DF0D-8230-18B25829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" y="5072833"/>
            <a:ext cx="2170259" cy="14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45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47333"/>
            <a:ext cx="5654039" cy="4639733"/>
          </a:xfrm>
        </p:spPr>
        <p:txBody>
          <a:bodyPr>
            <a:normAutofit fontScale="92500"/>
          </a:bodyPr>
          <a:lstStyle/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tentukan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dikeluarkan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digunakan</a:t>
            </a:r>
            <a:endParaRPr lang="en-US" dirty="0"/>
          </a:p>
          <a:p>
            <a:pPr lvl="1"/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dibatalkan</a:t>
            </a:r>
            <a:endParaRPr lang="en-US" dirty="0"/>
          </a:p>
          <a:p>
            <a:pPr marL="301943" lvl="1" indent="0">
              <a:buNone/>
            </a:pP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sepatutnya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yang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/>
              <a:t>Banding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hadiran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di </a:t>
            </a:r>
            <a:r>
              <a:rPr lang="en-US" dirty="0" err="1"/>
              <a:t>Borang</a:t>
            </a:r>
            <a:r>
              <a:rPr lang="en-US" dirty="0"/>
              <a:t> 720</a:t>
            </a:r>
          </a:p>
          <a:p>
            <a:r>
              <a:rPr lang="en-US" dirty="0"/>
              <a:t>KTM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dan </a:t>
            </a:r>
            <a:r>
              <a:rPr lang="en-US" dirty="0" err="1"/>
              <a:t>tandatangani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/>
              <a:t>ETM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>
                <a:solidFill>
                  <a:srgbClr val="EE0000"/>
                </a:solidFill>
              </a:rPr>
              <a:t>KTM </a:t>
            </a:r>
            <a:r>
              <a:rPr lang="en-US" dirty="0" err="1">
                <a:solidFill>
                  <a:srgbClr val="EE0000"/>
                </a:solidFill>
              </a:rPr>
              <a:t>tidak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akan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beri</a:t>
            </a:r>
            <a:r>
              <a:rPr lang="en-US" dirty="0">
                <a:solidFill>
                  <a:srgbClr val="EE0000"/>
                </a:solidFill>
              </a:rPr>
              <a:t> </a:t>
            </a:r>
            <a:r>
              <a:rPr lang="en-US" dirty="0" err="1">
                <a:solidFill>
                  <a:srgbClr val="EE0000"/>
                </a:solidFill>
              </a:rPr>
              <a:t>salinan</a:t>
            </a:r>
            <a:r>
              <a:rPr lang="en-US" dirty="0">
                <a:solidFill>
                  <a:srgbClr val="EE0000"/>
                </a:solidFill>
              </a:rPr>
              <a:t>:</a:t>
            </a:r>
            <a:r>
              <a:rPr lang="en-US" dirty="0"/>
              <a:t> ETM </a:t>
            </a:r>
            <a:r>
              <a:rPr lang="en-US" dirty="0" err="1"/>
              <a:t>salin</a:t>
            </a:r>
            <a:r>
              <a:rPr lang="en-US" dirty="0"/>
              <a:t> pada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kit PACA </a:t>
            </a:r>
            <a:r>
              <a:rPr lang="en-US" b="1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KTM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Borang</a:t>
            </a:r>
            <a:r>
              <a:rPr lang="en-US" dirty="0"/>
              <a:t> 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6F31F-BC3D-7826-595C-5F35EC5E2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3365229"/>
            <a:ext cx="2969692" cy="1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95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920" y="1997648"/>
            <a:ext cx="2496347" cy="4829323"/>
          </a:xfrm>
        </p:spPr>
        <p:txBody>
          <a:bodyPr lIns="0" tIns="0" rIns="0" bIns="0">
            <a:normAutofit fontScale="85000" lnSpcReduction="20000"/>
          </a:bodyPr>
          <a:lstStyle/>
          <a:p>
            <a:pPr marL="187325" indent="-187325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Bhg</a:t>
            </a:r>
            <a:r>
              <a:rPr lang="en-US" dirty="0"/>
              <a:t> A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mulanya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marL="187325" indent="-187325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diisi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marL="354013" lvl="1" indent="-166688">
              <a:lnSpc>
                <a:spcPct val="110000"/>
              </a:lnSpc>
            </a:pP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KTM &amp; </a:t>
            </a:r>
            <a:r>
              <a:rPr lang="en-US" dirty="0" err="1"/>
              <a:t>semua</a:t>
            </a:r>
            <a:r>
              <a:rPr lang="en-US" dirty="0"/>
              <a:t> ETM</a:t>
            </a:r>
          </a:p>
          <a:p>
            <a:pPr marL="354013" lvl="1" indent="-166688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ETM</a:t>
            </a:r>
          </a:p>
          <a:p>
            <a:pPr marL="354013" lvl="1" indent="-166688">
              <a:lnSpc>
                <a:spcPct val="110000"/>
              </a:lnSpc>
            </a:pPr>
            <a:r>
              <a:rPr lang="en-US" dirty="0" err="1"/>
              <a:t>Salin</a:t>
            </a:r>
            <a:r>
              <a:rPr lang="en-US" dirty="0"/>
              <a:t> </a:t>
            </a:r>
            <a:r>
              <a:rPr lang="en-US" dirty="0" err="1"/>
              <a:t>butiran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KTM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butiran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PACABA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412226"/>
            <a:ext cx="2589628" cy="1252728"/>
          </a:xfrm>
        </p:spPr>
        <p:txBody>
          <a:bodyPr>
            <a:noAutofit/>
          </a:bodyPr>
          <a:lstStyle/>
          <a:p>
            <a:pPr algn="l"/>
            <a:r>
              <a:rPr lang="en-US" dirty="0" err="1"/>
              <a:t>Borang</a:t>
            </a:r>
            <a:r>
              <a:rPr lang="en-US" dirty="0"/>
              <a:t> 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61" y="322009"/>
            <a:ext cx="6223000" cy="612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7327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8307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70E5-70C1-F356-7125-4C7508A3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Latihan KTM – </a:t>
            </a:r>
            <a:r>
              <a:rPr lang="en-GB" dirty="0" err="1"/>
              <a:t>Borang</a:t>
            </a:r>
            <a:r>
              <a:rPr lang="en-GB" dirty="0"/>
              <a:t> 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4A4A-B991-3888-EED2-1008524A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D41F-26D2-5C72-A42B-E7546D52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9FAF-CE21-54B5-1F78-7A2FB67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66C56-6A85-4956-8257-A2622C3374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229852"/>
            <a:ext cx="3822192" cy="43572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KTM </a:t>
            </a:r>
            <a:r>
              <a:rPr lang="en-GB" dirty="0" err="1"/>
              <a:t>dilatih</a:t>
            </a:r>
            <a:r>
              <a:rPr lang="en-GB" dirty="0"/>
              <a:t>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beri</a:t>
            </a:r>
            <a:r>
              <a:rPr lang="en-GB" dirty="0"/>
              <a:t> Salinan </a:t>
            </a:r>
            <a:r>
              <a:rPr lang="en-GB" dirty="0" err="1"/>
              <a:t>Borang</a:t>
            </a:r>
            <a:r>
              <a:rPr lang="en-GB" dirty="0"/>
              <a:t> 13 </a:t>
            </a:r>
            <a:r>
              <a:rPr lang="en-GB" dirty="0" err="1"/>
              <a:t>kepada</a:t>
            </a:r>
            <a:r>
              <a:rPr lang="en-GB" dirty="0"/>
              <a:t> ETM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tandatangan</a:t>
            </a:r>
            <a:r>
              <a:rPr lang="en-GB" dirty="0"/>
              <a:t> Salinan ETM</a:t>
            </a:r>
          </a:p>
          <a:p>
            <a:r>
              <a:rPr lang="en-GB" dirty="0"/>
              <a:t>KTM </a:t>
            </a:r>
            <a:r>
              <a:rPr lang="en-GB" dirty="0" err="1"/>
              <a:t>mungkin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 </a:t>
            </a:r>
            <a:r>
              <a:rPr lang="en-GB" dirty="0" err="1"/>
              <a:t>arahan</a:t>
            </a:r>
            <a:r>
              <a:rPr lang="en-GB" dirty="0"/>
              <a:t> dan </a:t>
            </a:r>
            <a:r>
              <a:rPr lang="en-GB" dirty="0" err="1"/>
              <a:t>enggan</a:t>
            </a:r>
            <a:r>
              <a:rPr lang="en-GB" dirty="0"/>
              <a:t> ETM </a:t>
            </a:r>
            <a:r>
              <a:rPr lang="en-GB" dirty="0" err="1"/>
              <a:t>salin</a:t>
            </a:r>
            <a:r>
              <a:rPr lang="en-GB" dirty="0"/>
              <a:t> </a:t>
            </a:r>
            <a:r>
              <a:rPr lang="en-GB" dirty="0" err="1"/>
              <a:t>atau</a:t>
            </a:r>
            <a:r>
              <a:rPr lang="en-GB" dirty="0"/>
              <a:t> </a:t>
            </a:r>
            <a:r>
              <a:rPr lang="en-GB" dirty="0" err="1"/>
              <a:t>tengok</a:t>
            </a:r>
            <a:r>
              <a:rPr lang="en-GB" dirty="0"/>
              <a:t> </a:t>
            </a:r>
            <a:r>
              <a:rPr lang="en-GB" dirty="0" err="1"/>
              <a:t>Borang</a:t>
            </a:r>
            <a:r>
              <a:rPr lang="en-GB" dirty="0"/>
              <a:t> 13</a:t>
            </a:r>
          </a:p>
          <a:p>
            <a:r>
              <a:rPr lang="en-GB" dirty="0" err="1"/>
              <a:t>Rujuk</a:t>
            </a:r>
            <a:r>
              <a:rPr lang="en-GB" dirty="0"/>
              <a:t> KTM </a:t>
            </a:r>
            <a:r>
              <a:rPr lang="en-GB" dirty="0" err="1"/>
              <a:t>ke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Slaid 68 Latihan KTM </a:t>
            </a:r>
            <a:r>
              <a:rPr lang="en-GB" dirty="0" err="1"/>
              <a:t>Peringkat</a:t>
            </a:r>
            <a:r>
              <a:rPr lang="en-GB" dirty="0"/>
              <a:t> 2</a:t>
            </a:r>
          </a:p>
          <a:p>
            <a:r>
              <a:rPr lang="en-GB" dirty="0" err="1"/>
              <a:t>Kalau</a:t>
            </a:r>
            <a:r>
              <a:rPr lang="en-GB" dirty="0"/>
              <a:t> </a:t>
            </a:r>
            <a:r>
              <a:rPr lang="en-GB" dirty="0" err="1"/>
              <a:t>masih</a:t>
            </a:r>
            <a:r>
              <a:rPr lang="en-GB" dirty="0"/>
              <a:t> </a:t>
            </a:r>
            <a:r>
              <a:rPr lang="en-GB" dirty="0" err="1"/>
              <a:t>salahfaham</a:t>
            </a:r>
            <a:r>
              <a:rPr lang="en-GB" dirty="0"/>
              <a:t>, </a:t>
            </a:r>
            <a:r>
              <a:rPr lang="en-GB" dirty="0" err="1"/>
              <a:t>beritahu</a:t>
            </a:r>
            <a:r>
              <a:rPr lang="en-GB" dirty="0"/>
              <a:t> Ketua PACABA </a:t>
            </a:r>
            <a:r>
              <a:rPr lang="en-GB" dirty="0" err="1"/>
              <a:t>secepat</a:t>
            </a:r>
            <a:r>
              <a:rPr lang="en-GB" dirty="0"/>
              <a:t> </a:t>
            </a:r>
            <a:r>
              <a:rPr lang="en-GB" dirty="0" err="1"/>
              <a:t>mungkin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69602E-D9FC-AAD6-454A-91CF50F9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4" y="2775308"/>
            <a:ext cx="4780096" cy="3292954"/>
          </a:xfrm>
        </p:spPr>
      </p:pic>
    </p:spTree>
    <p:extLst>
      <p:ext uri="{BB962C8B-B14F-4D97-AF65-F5344CB8AC3E}">
        <p14:creationId xmlns:p14="http://schemas.microsoft.com/office/powerpoint/2010/main" val="2212498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34024D-24CB-3E00-DEC5-40B9B20C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Apa</a:t>
            </a:r>
            <a:r>
              <a:rPr lang="en-GB" dirty="0"/>
              <a:t> </a:t>
            </a:r>
            <a:r>
              <a:rPr lang="en-GB" dirty="0" err="1"/>
              <a:t>berlaku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Borang</a:t>
            </a:r>
            <a:r>
              <a:rPr lang="en-GB" dirty="0"/>
              <a:t> </a:t>
            </a:r>
            <a:r>
              <a:rPr lang="en-GB" dirty="0" err="1"/>
              <a:t>kamu</a:t>
            </a:r>
            <a:r>
              <a:rPr lang="en-GB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20798-1958-D024-50A5-E5BAE900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7D78B-84D1-EF1E-054E-BB522613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7F682-4010-6371-5D9F-8BF39A90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731602-6427-294E-1274-3EB6FA796D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Borang</a:t>
            </a:r>
            <a:r>
              <a:rPr lang="en-GB" dirty="0"/>
              <a:t> </a:t>
            </a:r>
            <a:r>
              <a:rPr lang="en-GB" dirty="0" err="1"/>
              <a:t>Pelantikan</a:t>
            </a:r>
            <a:r>
              <a:rPr lang="en-GB" dirty="0"/>
              <a:t> </a:t>
            </a:r>
            <a:r>
              <a:rPr lang="en-GB" dirty="0" err="1"/>
              <a:t>Putih</a:t>
            </a:r>
            <a:endParaRPr lang="en-GB" dirty="0"/>
          </a:p>
          <a:p>
            <a:r>
              <a:rPr lang="en-GB" dirty="0"/>
              <a:t>Masuk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Pakej</a:t>
            </a:r>
            <a:r>
              <a:rPr lang="en-GB" dirty="0"/>
              <a:t> 5 </a:t>
            </a:r>
            <a:r>
              <a:rPr lang="en-GB" dirty="0" err="1"/>
              <a:t>dalam</a:t>
            </a:r>
            <a:r>
              <a:rPr lang="en-GB" dirty="0"/>
              <a:t> Beg SPR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2A08A0-7F7F-328B-3225-1C7DD1DC65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Borang</a:t>
            </a:r>
            <a:r>
              <a:rPr lang="en-GB" dirty="0"/>
              <a:t> </a:t>
            </a:r>
            <a:r>
              <a:rPr lang="en-GB" dirty="0" err="1"/>
              <a:t>Sumpah</a:t>
            </a:r>
            <a:r>
              <a:rPr lang="en-GB" dirty="0"/>
              <a:t> Merah</a:t>
            </a:r>
          </a:p>
          <a:p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akan</a:t>
            </a:r>
            <a:r>
              <a:rPr lang="en-GB" dirty="0"/>
              <a:t> </a:t>
            </a:r>
            <a:r>
              <a:rPr lang="en-GB" dirty="0" err="1"/>
              <a:t>disimpan</a:t>
            </a:r>
            <a:r>
              <a:rPr lang="en-GB" dirty="0"/>
              <a:t> </a:t>
            </a:r>
            <a:r>
              <a:rPr lang="en-GB" dirty="0" err="1"/>
              <a:t>kecuali</a:t>
            </a:r>
            <a:r>
              <a:rPr lang="en-GB" dirty="0"/>
              <a:t> ETM </a:t>
            </a:r>
            <a:r>
              <a:rPr lang="en-GB" dirty="0" err="1"/>
              <a:t>terakhir</a:t>
            </a:r>
            <a:r>
              <a:rPr lang="en-GB" dirty="0"/>
              <a:t> yang </a:t>
            </a:r>
            <a:r>
              <a:rPr lang="en-GB" dirty="0" err="1"/>
              <a:t>bukan</a:t>
            </a:r>
            <a:r>
              <a:rPr lang="en-GB" dirty="0"/>
              <a:t> EMU</a:t>
            </a:r>
          </a:p>
        </p:txBody>
      </p:sp>
      <p:pic>
        <p:nvPicPr>
          <p:cNvPr id="10" name="Picture 9" descr="screen-capture.png">
            <a:extLst>
              <a:ext uri="{FF2B5EF4-FFF2-40B4-BE49-F238E27FC236}">
                <a16:creationId xmlns:a16="http://schemas.microsoft.com/office/drawing/2014/main" id="{E8EE031E-74B4-126F-D6BE-CC58E20DBA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937" y="2202213"/>
            <a:ext cx="1927627" cy="2453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-capture-1.png">
            <a:extLst>
              <a:ext uri="{FF2B5EF4-FFF2-40B4-BE49-F238E27FC236}">
                <a16:creationId xmlns:a16="http://schemas.microsoft.com/office/drawing/2014/main" id="{706127B5-A369-24DD-C6B2-FBD4E385F9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5593" y="2210593"/>
            <a:ext cx="2021310" cy="2453573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4219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566054"/>
            <a:ext cx="7408333" cy="274828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PADA SEPANJANG MASA, </a:t>
            </a:r>
            <a:r>
              <a:rPr lang="en-US" dirty="0" err="1"/>
              <a:t>jaga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sentiasa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,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PACA lain yang </a:t>
            </a:r>
            <a:r>
              <a:rPr lang="en-US" dirty="0" err="1"/>
              <a:t>membantu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diminta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perabot</a:t>
            </a:r>
            <a:r>
              <a:rPr lang="en-US" dirty="0"/>
              <a:t> </a:t>
            </a:r>
            <a:r>
              <a:rPr lang="en-US" dirty="0" err="1"/>
              <a:t>diatur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Kekal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boleh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kena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, </a:t>
            </a: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pintu</a:t>
            </a:r>
            <a:r>
              <a:rPr lang="en-US" dirty="0">
                <a:solidFill>
                  <a:srgbClr val="FF0000"/>
                </a:solidFill>
              </a:rPr>
              <a:t> dan </a:t>
            </a:r>
            <a:r>
              <a:rPr lang="en-US" dirty="0" err="1">
                <a:solidFill>
                  <a:srgbClr val="FF0000"/>
                </a:solidFill>
              </a:rPr>
              <a:t>jedela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terbuka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tutup</a:t>
            </a:r>
            <a:r>
              <a:rPr lang="en-US" dirty="0"/>
              <a:t>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pergi</a:t>
            </a:r>
            <a:r>
              <a:rPr lang="en-US" dirty="0"/>
              <a:t> </a:t>
            </a:r>
            <a:r>
              <a:rPr lang="en-US" dirty="0" err="1"/>
              <a:t>sembahyang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makan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KTM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jendela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patut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buka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5181600"/>
            <a:ext cx="1658472" cy="128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5181600"/>
            <a:ext cx="1658472" cy="128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328" y="5181600"/>
            <a:ext cx="1658472" cy="1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327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4812" y="2535602"/>
            <a:ext cx="7096674" cy="4040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pedalaman</a:t>
            </a:r>
            <a:r>
              <a:rPr lang="en-US" dirty="0"/>
              <a:t>, kampung </a:t>
            </a:r>
            <a:r>
              <a:rPr lang="en-US" dirty="0" err="1"/>
              <a:t>dikumpulkan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kampung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kampung) dan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kampung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) </a:t>
            </a:r>
            <a:r>
              <a:rPr lang="en-US" dirty="0" err="1"/>
              <a:t>dijadikan</a:t>
            </a:r>
            <a:r>
              <a:rPr lang="en-US" dirty="0"/>
              <a:t> Saluran Mengundi</a:t>
            </a:r>
          </a:p>
          <a:p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,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r>
              <a:rPr lang="en-US" dirty="0"/>
              <a:t>. 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diwartakan</a:t>
            </a:r>
            <a:r>
              <a:rPr lang="en-US" dirty="0"/>
              <a:t> di Warta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diamanatkan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,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pujuk</a:t>
            </a:r>
            <a:r>
              <a:rPr lang="en-US" dirty="0"/>
              <a:t> KTM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jam 5 </a:t>
            </a:r>
            <a:r>
              <a:rPr lang="en-US" dirty="0" err="1"/>
              <a:t>ptg</a:t>
            </a:r>
            <a:endParaRPr lang="en-US" dirty="0"/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berjaya</a:t>
            </a:r>
            <a:r>
              <a:rPr lang="en-US" dirty="0"/>
              <a:t>, jaga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Pengiraan</a:t>
            </a:r>
            <a:endParaRPr lang="en-US" dirty="0"/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, </a:t>
            </a:r>
            <a:r>
              <a:rPr lang="en-US" dirty="0" err="1"/>
              <a:t>cuba</a:t>
            </a:r>
            <a:r>
              <a:rPr lang="en-US" dirty="0"/>
              <a:t> </a:t>
            </a:r>
            <a:r>
              <a:rPr lang="en-US" dirty="0" err="1"/>
              <a:t>tangguhkan</a:t>
            </a:r>
            <a:r>
              <a:rPr lang="en-US" dirty="0"/>
              <a:t> </a:t>
            </a:r>
            <a:r>
              <a:rPr lang="en-US" dirty="0" err="1"/>
              <a:t>pengumuman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selepas</a:t>
            </a:r>
            <a:r>
              <a:rPr lang="en-US" dirty="0"/>
              <a:t> jam 6 </a:t>
            </a:r>
            <a:r>
              <a:rPr lang="en-US" dirty="0" err="1"/>
              <a:t>ptg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Masa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disingkatkan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09" y="2535602"/>
            <a:ext cx="1738403" cy="1219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4" y="5266048"/>
            <a:ext cx="1900288" cy="13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2354580"/>
            <a:ext cx="5274733" cy="423248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Calon</a:t>
            </a:r>
          </a:p>
          <a:p>
            <a:pPr lvl="1"/>
            <a:r>
              <a:rPr lang="en-US" dirty="0" err="1"/>
              <a:t>Perbuatan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perbuatan</a:t>
            </a:r>
            <a:r>
              <a:rPr lang="en-US" dirty="0"/>
              <a:t> </a:t>
            </a:r>
            <a:r>
              <a:rPr lang="en-US" dirty="0" err="1"/>
              <a:t>calon</a:t>
            </a:r>
            <a:endParaRPr lang="en-US" dirty="0"/>
          </a:p>
          <a:p>
            <a:pPr lvl="1"/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calon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kepentingan</a:t>
            </a:r>
            <a:r>
              <a:rPr lang="en-US" dirty="0"/>
              <a:t> </a:t>
            </a:r>
            <a:r>
              <a:rPr lang="en-US" dirty="0" err="1"/>
              <a:t>ejen</a:t>
            </a:r>
            <a:endParaRPr lang="en-US" dirty="0"/>
          </a:p>
          <a:p>
            <a:pPr lvl="1"/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bebas</a:t>
            </a:r>
            <a:endParaRPr lang="en-US" dirty="0"/>
          </a:p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berlainan</a:t>
            </a:r>
            <a:r>
              <a:rPr lang="en-US"/>
              <a:t> – ETM dan EMU</a:t>
            </a:r>
          </a:p>
          <a:p>
            <a:r>
              <a:rPr lang="en-US" dirty="0" err="1"/>
              <a:t>Teliti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Undi</a:t>
            </a:r>
            <a:endParaRPr lang="en-US" dirty="0"/>
          </a:p>
          <a:p>
            <a:pPr lvl="1"/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sebahagian</a:t>
            </a:r>
            <a:r>
              <a:rPr lang="en-US" dirty="0"/>
              <a:t> proses</a:t>
            </a:r>
          </a:p>
          <a:p>
            <a:pPr lvl="1"/>
            <a:r>
              <a:rPr lang="en-US" dirty="0" err="1"/>
              <a:t>Tiada</a:t>
            </a:r>
            <a:r>
              <a:rPr lang="en-US" dirty="0"/>
              <a:t> veto</a:t>
            </a:r>
          </a:p>
          <a:p>
            <a:r>
              <a:rPr lang="en-US" dirty="0" err="1"/>
              <a:t>Tertakluk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undang-undang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Tempat Mengundi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01823"/>
            <a:ext cx="5823443" cy="418524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Kalau</a:t>
            </a:r>
            <a:r>
              <a:rPr lang="en-US" dirty="0"/>
              <a:t> KTM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(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semestinya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lain)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tunggal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yang lain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dilekatkan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pun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dimasukkan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,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dibuka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Kertas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dimasuki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, </a:t>
            </a:r>
            <a:r>
              <a:rPr lang="en-US" dirty="0" err="1"/>
              <a:t>mengganti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lama</a:t>
            </a:r>
          </a:p>
          <a:p>
            <a:pPr>
              <a:lnSpc>
                <a:spcPct val="110000"/>
              </a:lnSpc>
            </a:pPr>
            <a:r>
              <a:rPr lang="en-US" dirty="0"/>
              <a:t>KTM </a:t>
            </a:r>
            <a:r>
              <a:rPr lang="en-US" dirty="0" err="1"/>
              <a:t>beritahu</a:t>
            </a:r>
            <a:r>
              <a:rPr lang="en-US" dirty="0"/>
              <a:t> ETM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Kiraan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dijalankan</a:t>
            </a:r>
            <a:r>
              <a:rPr lang="en-US" dirty="0"/>
              <a:t> </a:t>
            </a:r>
            <a:r>
              <a:rPr lang="en-US" dirty="0" err="1"/>
              <a:t>seolah-olah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dan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permulaan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PACA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tempat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perekat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4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cop </a:t>
            </a:r>
            <a:r>
              <a:rPr lang="en-US" dirty="0" err="1"/>
              <a:t>getah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4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/</a:t>
            </a:r>
            <a:r>
              <a:rPr lang="en-US" dirty="0" err="1"/>
              <a:t>atau</a:t>
            </a:r>
            <a:r>
              <a:rPr lang="en-US" dirty="0"/>
              <a:t> cop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mulut</a:t>
            </a:r>
            <a:r>
              <a:rPr lang="en-US" dirty="0"/>
              <a:t> </a:t>
            </a:r>
            <a:r>
              <a:rPr lang="en-US" dirty="0" err="1"/>
              <a:t>dibuka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Undi</a:t>
            </a:r>
            <a:r>
              <a:rPr lang="en-US" dirty="0"/>
              <a:t> </a:t>
            </a:r>
            <a:r>
              <a:rPr lang="en-US" dirty="0" err="1"/>
              <a:t>Bergerak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37" y="2692638"/>
            <a:ext cx="2657523" cy="1762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35" y="4621280"/>
            <a:ext cx="2624425" cy="19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25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3" y="3535746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16352"/>
            <a:ext cx="6677328" cy="3770713"/>
          </a:xfrm>
        </p:spPr>
        <p:txBody>
          <a:bodyPr>
            <a:normAutofit fontScale="85000" lnSpcReduction="20000"/>
          </a:bodyPr>
          <a:lstStyle/>
          <a:p>
            <a:pPr marL="263525" indent="-263525">
              <a:buFont typeface="+mj-lt"/>
              <a:buAutoNum type="arabicPeriod"/>
            </a:pPr>
            <a:r>
              <a:rPr lang="en-US" dirty="0"/>
              <a:t>ETM lain </a:t>
            </a:r>
            <a:r>
              <a:rPr lang="en-US" dirty="0" err="1"/>
              <a:t>mencatit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siri</a:t>
            </a:r>
            <a:r>
              <a:rPr lang="en-US" dirty="0"/>
              <a:t> </a:t>
            </a:r>
            <a:r>
              <a:rPr lang="en-US" dirty="0" err="1"/>
              <a:t>Pengundi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urutan</a:t>
            </a:r>
            <a:endParaRPr lang="en-US" dirty="0"/>
          </a:p>
          <a:p>
            <a:pPr lvl="1"/>
            <a:r>
              <a:rPr lang="en-US" dirty="0" err="1"/>
              <a:t>Semak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arahan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permulaan</a:t>
            </a:r>
            <a:r>
              <a:rPr lang="en-US" dirty="0"/>
              <a:t> </a:t>
            </a:r>
            <a:r>
              <a:rPr lang="en-US" dirty="0" err="1"/>
              <a:t>Pengundian</a:t>
            </a:r>
            <a:endParaRPr lang="en-US" dirty="0"/>
          </a:p>
          <a:p>
            <a:pPr marL="263525" indent="-26352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suruh</a:t>
            </a:r>
            <a:r>
              <a:rPr lang="en-US" dirty="0"/>
              <a:t> ETM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</a:t>
            </a:r>
          </a:p>
          <a:p>
            <a:pPr lvl="1"/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sekurang-kurangnya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jam</a:t>
            </a:r>
          </a:p>
          <a:p>
            <a:pPr lvl="2"/>
            <a:r>
              <a:rPr lang="en-US" dirty="0" err="1"/>
              <a:t>Sek</a:t>
            </a:r>
            <a:r>
              <a:rPr lang="en-US" dirty="0"/>
              <a:t> 14(1A)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marL="263525" indent="-263525">
              <a:buFont typeface="+mj-lt"/>
              <a:buAutoNum type="arabicPeriod"/>
            </a:pP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parti</a:t>
            </a:r>
            <a:r>
              <a:rPr lang="en-US" dirty="0"/>
              <a:t> lain </a:t>
            </a:r>
            <a:r>
              <a:rPr lang="en-US" dirty="0" err="1"/>
              <a:t>dalam</a:t>
            </a:r>
            <a:r>
              <a:rPr lang="en-US" dirty="0"/>
              <a:t> 50m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endParaRPr lang="en-US" dirty="0"/>
          </a:p>
          <a:p>
            <a:pPr lvl="1"/>
            <a:r>
              <a:rPr lang="en-US" dirty="0" err="1"/>
              <a:t>Dilarang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Sek</a:t>
            </a:r>
            <a:r>
              <a:rPr lang="en-US" dirty="0"/>
              <a:t> 24B(7)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pPr lvl="1"/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maklumkan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KTM</a:t>
            </a:r>
          </a:p>
          <a:p>
            <a:pPr marL="263525" indent="-263525">
              <a:buFont typeface="+mj-lt"/>
              <a:buAutoNum type="arabicPeriod"/>
            </a:pPr>
            <a:r>
              <a:rPr lang="en-US" dirty="0"/>
              <a:t>KTM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</a:t>
            </a:r>
          </a:p>
          <a:p>
            <a:pPr lvl="1"/>
            <a:r>
              <a:rPr lang="en-US" dirty="0"/>
              <a:t>ETM </a:t>
            </a:r>
            <a:r>
              <a:rPr lang="en-US" dirty="0" err="1"/>
              <a:t>salinkan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kosong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tandatangan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13 </a:t>
            </a:r>
            <a:r>
              <a:rPr lang="en-US" dirty="0" err="1"/>
              <a:t>rasmi</a:t>
            </a:r>
            <a:r>
              <a:rPr lang="en-US" dirty="0"/>
              <a:t> KTM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Pengundian</a:t>
            </a:r>
            <a:r>
              <a:rPr lang="en-US" dirty="0"/>
              <a:t>: </a:t>
            </a:r>
            <a:r>
              <a:rPr lang="en-US" dirty="0" err="1"/>
              <a:t>Isu-isu</a:t>
            </a:r>
            <a:r>
              <a:rPr lang="en-US" dirty="0"/>
              <a:t>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timbul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20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9D87C9-3133-7542-9A44-1926FDC9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9111"/>
            <a:ext cx="7772400" cy="1524000"/>
          </a:xfrm>
        </p:spPr>
        <p:txBody>
          <a:bodyPr/>
          <a:lstStyle/>
          <a:p>
            <a:pPr algn="ctr"/>
            <a:r>
              <a:rPr lang="en-US" sz="4800" b="1" dirty="0"/>
              <a:t>Ada </a:t>
            </a:r>
            <a:r>
              <a:rPr lang="en-US" sz="4800" b="1" dirty="0" err="1"/>
              <a:t>Pertanyaan</a:t>
            </a:r>
            <a:r>
              <a:rPr lang="en-US" sz="4800" b="1" dirty="0"/>
              <a:t>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91BD0D-0547-6E49-87EC-FA365107C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5517" y="5318889"/>
            <a:ext cx="7095067" cy="458014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semua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http://www.jimkhong.com/jim-the-polling-agent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9DB54B-61C0-EE40-AED1-55C9071C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18" y="3063111"/>
            <a:ext cx="36449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37" y="429260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5246380" cy="3911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Rakyat Malaysia</a:t>
            </a:r>
          </a:p>
          <a:p>
            <a:r>
              <a:rPr lang="en-US" dirty="0"/>
              <a:t>21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endParaRPr lang="en-US" dirty="0"/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didakwa</a:t>
            </a:r>
            <a:r>
              <a:rPr lang="en-US" dirty="0"/>
              <a:t> </a:t>
            </a:r>
            <a:r>
              <a:rPr lang="en-US" dirty="0" err="1"/>
              <a:t>apa-apa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di </a:t>
            </a:r>
            <a:r>
              <a:rPr lang="en-US" dirty="0" err="1"/>
              <a:t>Mahkamah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lepas</a:t>
            </a:r>
            <a:endParaRPr lang="en-US" dirty="0"/>
          </a:p>
          <a:p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dilepaskan</a:t>
            </a:r>
            <a:r>
              <a:rPr lang="en-US" dirty="0"/>
              <a:t> </a:t>
            </a:r>
            <a:r>
              <a:rPr lang="en-US" dirty="0" err="1"/>
              <a:t>penjara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lepas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Kesalahan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didaftarkan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Jenayah</a:t>
            </a:r>
            <a:endParaRPr lang="en-US" dirty="0"/>
          </a:p>
          <a:p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muflis</a:t>
            </a:r>
            <a:r>
              <a:rPr lang="en-US" dirty="0"/>
              <a:t> yang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dilepaskan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layak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Ejen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Mengira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B7082C51-EC8A-5D43-9436-F8C0907275E9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54478"/>
              <a:gd name="adj2" fmla="val 51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Menunggu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ubahan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Sebelum</a:t>
            </a:r>
            <a:r>
              <a:rPr lang="en-US" dirty="0"/>
              <a:t> Hari </a:t>
            </a:r>
            <a:r>
              <a:rPr lang="en-US" dirty="0" err="1"/>
              <a:t>Pilihan</a:t>
            </a:r>
            <a:r>
              <a:rPr lang="en-US" dirty="0"/>
              <a:t> Raya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Latihan Ejen Tempat Mengundi.  Hakcipta Rakyat Malaysia.  Sila pakai demi manfaat Negara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08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28492</TotalTime>
  <Words>6380</Words>
  <Application>Microsoft Macintosh PowerPoint</Application>
  <PresentationFormat>On-screen Show (4:3)</PresentationFormat>
  <Paragraphs>844</Paragraphs>
  <Slides>72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DejaVu LGC Sans</vt:lpstr>
      <vt:lpstr>Arial</vt:lpstr>
      <vt:lpstr>Arial Black</vt:lpstr>
      <vt:lpstr>Arial Rounded MT Bold</vt:lpstr>
      <vt:lpstr>Calibri</vt:lpstr>
      <vt:lpstr>Candara</vt:lpstr>
      <vt:lpstr>Century Gothic</vt:lpstr>
      <vt:lpstr>Corbel</vt:lpstr>
      <vt:lpstr>Franklin Gothic Medium Cond</vt:lpstr>
      <vt:lpstr>Symbol</vt:lpstr>
      <vt:lpstr>Waveform</vt:lpstr>
      <vt:lpstr>Latihan Ejen Tempat Mengundi</vt:lpstr>
      <vt:lpstr>Apa yang kita akan pelajari hari ini</vt:lpstr>
      <vt:lpstr>Apa itu Ejen Tempat Mengundi</vt:lpstr>
      <vt:lpstr>Pasukan Calon</vt:lpstr>
      <vt:lpstr>Pecahan Kawasan Pengundian</vt:lpstr>
      <vt:lpstr>Siapa yang hadir pada hari Pilihan Raya</vt:lpstr>
      <vt:lpstr>Apa itu Ejen Tempat Mengundi</vt:lpstr>
      <vt:lpstr>Siapa yang layak menjadi Ejen Tempat Mengundi atau Mengira</vt:lpstr>
      <vt:lpstr>Sebelum Hari Pilihan Raya</vt:lpstr>
      <vt:lpstr>Pelantikan menjadi ETM</vt:lpstr>
      <vt:lpstr>Borang A Borang Sumpah Kerahsiaan</vt:lpstr>
      <vt:lpstr>Selepas pendaftaran</vt:lpstr>
      <vt:lpstr>Kod Pakaian PACABA</vt:lpstr>
      <vt:lpstr>Hari Sebelum Hari Pilihan Raya</vt:lpstr>
      <vt:lpstr>Awal pada Hari Pilihan Raya</vt:lpstr>
      <vt:lpstr>Kit PACA</vt:lpstr>
      <vt:lpstr>Contoh Pusat Mengundi (Sekolah)</vt:lpstr>
      <vt:lpstr>Memasuki Saluran Mengundi</vt:lpstr>
      <vt:lpstr>Ketua Tempat Mengundi</vt:lpstr>
      <vt:lpstr>Kegunaan talifon bimbit</vt:lpstr>
      <vt:lpstr>Sebelum Pengundian Bermula</vt:lpstr>
      <vt:lpstr>Sebelum 8pg: Semak kemudahan</vt:lpstr>
      <vt:lpstr>Sebelum 8pg: Semak Kertas Undi</vt:lpstr>
      <vt:lpstr>Buku Kertas Undi</vt:lpstr>
      <vt:lpstr>Sebelum 8 pagi: Borang 13 Bhg A</vt:lpstr>
      <vt:lpstr>Corak Cop Getah</vt:lpstr>
      <vt:lpstr>Borang 753  Contoh Corak Penindik</vt:lpstr>
      <vt:lpstr>Peti Undi</vt:lpstr>
      <vt:lpstr>Sebelum 8 pagi: Isu-isu yang mungkin timbul</vt:lpstr>
      <vt:lpstr>Apa yang berlaku semasa Pengundian</vt:lpstr>
      <vt:lpstr>Aturan Saluran Mengundi 2 Pintu </vt:lpstr>
      <vt:lpstr>Aturan Saluran Mengundi 1 Pintu</vt:lpstr>
      <vt:lpstr>Aliran dalam Saluran Mengundi</vt:lpstr>
      <vt:lpstr>Dokumen pengenalan diterima oleh SPR</vt:lpstr>
      <vt:lpstr>Kerani SPR 1: Mengesah Pengenalan Pengundi</vt:lpstr>
      <vt:lpstr>Daftar Pemilih</vt:lpstr>
      <vt:lpstr>Kerani SPR 2: Menanda dakwat kekal </vt:lpstr>
      <vt:lpstr>Tanda jari dengan dakwat kekal</vt:lpstr>
      <vt:lpstr>Kerani SPR 3: Keluaran Kertas Undi</vt:lpstr>
      <vt:lpstr>Kertas Undi</vt:lpstr>
      <vt:lpstr>Cop Kertas Undi</vt:lpstr>
      <vt:lpstr>Isu mengenai Kertas Undi</vt:lpstr>
      <vt:lpstr>Kelainan Peranan</vt:lpstr>
      <vt:lpstr>Perkara bukan masalah mengenai aturcara Pengundian</vt:lpstr>
      <vt:lpstr>ETM lain</vt:lpstr>
      <vt:lpstr>Jumlah kehadiran Pengundi</vt:lpstr>
      <vt:lpstr>Borang 10A</vt:lpstr>
      <vt:lpstr>OKU/Pengundi Buta</vt:lpstr>
      <vt:lpstr>Borang 10</vt:lpstr>
      <vt:lpstr>Identiti Ragu</vt:lpstr>
      <vt:lpstr>Borang 11</vt:lpstr>
      <vt:lpstr>Pengundi Mengundi di Saluran lain</vt:lpstr>
      <vt:lpstr>Barung Mengundi bagi Pengundi membuang Undi dengan senyap</vt:lpstr>
      <vt:lpstr>Larangan dalam Saluran Undi</vt:lpstr>
      <vt:lpstr>Peranan Ejen Tempat Mengundi</vt:lpstr>
      <vt:lpstr>Penukaran Tempoh</vt:lpstr>
      <vt:lpstr>Latihan KTM – Peraturan 2 jam</vt:lpstr>
      <vt:lpstr>Serahkan bila akhir alihan</vt:lpstr>
      <vt:lpstr>Tatacara pengundian zaman Covid</vt:lpstr>
      <vt:lpstr>Tatacara kesihatan dalam zaman Covid</vt:lpstr>
      <vt:lpstr>Pengundian Ditutup</vt:lpstr>
      <vt:lpstr>Masa penutupan Mengundi</vt:lpstr>
      <vt:lpstr>Tatacara penutupan Pengundian</vt:lpstr>
      <vt:lpstr>Borang 13</vt:lpstr>
      <vt:lpstr>Borang 13</vt:lpstr>
      <vt:lpstr>Latihan KTM – Borang 13</vt:lpstr>
      <vt:lpstr>Apa berlaku dengan Borang kamu?</vt:lpstr>
      <vt:lpstr>Menjaga Peti Undi</vt:lpstr>
      <vt:lpstr>Masa mengundi disingkatkan</vt:lpstr>
      <vt:lpstr>Peti Undi Bergerak</vt:lpstr>
      <vt:lpstr>Pengundian: Isu-isu yang mungkin timbul</vt:lpstr>
      <vt:lpstr>Ada Pertanyaan?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432</cp:revision>
  <dcterms:created xsi:type="dcterms:W3CDTF">2013-06-10T03:41:46Z</dcterms:created>
  <dcterms:modified xsi:type="dcterms:W3CDTF">2023-04-01T02:28:08Z</dcterms:modified>
</cp:coreProperties>
</file>