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353" r:id="rId4"/>
    <p:sldId id="554" r:id="rId5"/>
    <p:sldId id="303" r:id="rId6"/>
    <p:sldId id="488" r:id="rId7"/>
    <p:sldId id="583" r:id="rId8"/>
    <p:sldId id="584" r:id="rId9"/>
    <p:sldId id="434" r:id="rId10"/>
    <p:sldId id="458" r:id="rId11"/>
    <p:sldId id="612" r:id="rId12"/>
    <p:sldId id="411" r:id="rId13"/>
    <p:sldId id="431" r:id="rId14"/>
    <p:sldId id="579" r:id="rId15"/>
    <p:sldId id="463" r:id="rId16"/>
    <p:sldId id="558" r:id="rId17"/>
    <p:sldId id="469" r:id="rId18"/>
    <p:sldId id="593" r:id="rId19"/>
    <p:sldId id="365" r:id="rId20"/>
    <p:sldId id="363" r:id="rId21"/>
    <p:sldId id="367" r:id="rId22"/>
    <p:sldId id="608" r:id="rId23"/>
    <p:sldId id="498" r:id="rId24"/>
    <p:sldId id="427" r:id="rId25"/>
    <p:sldId id="467" r:id="rId26"/>
    <p:sldId id="613" r:id="rId27"/>
    <p:sldId id="614" r:id="rId28"/>
    <p:sldId id="615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49" r:id="rId39"/>
    <p:sldId id="452" r:id="rId40"/>
    <p:sldId id="616" r:id="rId41"/>
    <p:sldId id="596" r:id="rId42"/>
    <p:sldId id="376" r:id="rId43"/>
    <p:sldId id="377" r:id="rId44"/>
    <p:sldId id="407" r:id="rId45"/>
    <p:sldId id="408" r:id="rId46"/>
    <p:sldId id="409" r:id="rId47"/>
    <p:sldId id="34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354" autoAdjust="0"/>
    <p:restoredTop sz="86349" autoAdjust="0"/>
  </p:normalViewPr>
  <p:slideViewPr>
    <p:cSldViewPr snapToGrid="0" snapToObjects="1">
      <p:cViewPr varScale="1">
        <p:scale>
          <a:sx n="91" d="100"/>
          <a:sy n="91" d="100"/>
        </p:scale>
        <p:origin x="192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Sample of a voter roll.</a:t>
            </a:r>
          </a:p>
        </p:txBody>
      </p:sp>
    </p:spTree>
    <p:extLst>
      <p:ext uri="{BB962C8B-B14F-4D97-AF65-F5344CB8AC3E}">
        <p14:creationId xmlns:p14="http://schemas.microsoft.com/office/powerpoint/2010/main" val="319597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E9E56-1756-4B37-8F8A-92EB290CFAA4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636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Latihan Asas PACA.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Asas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Umum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Pusat Mengundi (</a:t>
            </a:r>
            <a:r>
              <a:rPr lang="en-US" dirty="0" err="1"/>
              <a:t>Sekolah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10</a:t>
            </a:fld>
            <a:endParaRPr lang="en-US"/>
          </a:p>
        </p:txBody>
      </p:sp>
      <p:sp>
        <p:nvSpPr>
          <p:cNvPr id="48" name="Content Placeholder 17"/>
          <p:cNvSpPr>
            <a:spLocks noGrp="1"/>
          </p:cNvSpPr>
          <p:nvPr>
            <p:ph sz="half" idx="14"/>
          </p:nvPr>
        </p:nvSpPr>
        <p:spPr>
          <a:xfrm>
            <a:off x="779463" y="4487340"/>
            <a:ext cx="3657600" cy="60960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kelas</a:t>
            </a:r>
            <a:endParaRPr lang="en-MY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0" name="Content Placeholder 15"/>
          <p:cNvSpPr>
            <a:spLocks noGrp="1"/>
          </p:cNvSpPr>
          <p:nvPr>
            <p:ph sz="half" idx="1"/>
          </p:nvPr>
        </p:nvSpPr>
        <p:spPr>
          <a:xfrm>
            <a:off x="4474253" y="4930252"/>
            <a:ext cx="4436004" cy="1184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serentak</a:t>
            </a:r>
            <a:r>
              <a:rPr lang="en-US" dirty="0"/>
              <a:t>:</a:t>
            </a:r>
          </a:p>
          <a:p>
            <a:r>
              <a:rPr lang="en-US" dirty="0" err="1"/>
              <a:t>Bilangan</a:t>
            </a:r>
            <a:r>
              <a:rPr lang="en-US" dirty="0"/>
              <a:t> ETM </a:t>
            </a:r>
            <a:r>
              <a:rPr lang="en-US" dirty="0" err="1"/>
              <a:t>dibenarkan</a:t>
            </a:r>
            <a:r>
              <a:rPr lang="en-US" dirty="0"/>
              <a:t> 2: 1 </a:t>
            </a:r>
            <a:r>
              <a:rPr lang="en-US" dirty="0" err="1"/>
              <a:t>untuk</a:t>
            </a:r>
            <a:r>
              <a:rPr lang="en-US" dirty="0"/>
              <a:t> P </a:t>
            </a:r>
            <a:r>
              <a:rPr lang="en-US" dirty="0" err="1"/>
              <a:t>dan</a:t>
            </a:r>
            <a:r>
              <a:rPr lang="en-US" dirty="0"/>
              <a:t> 1 </a:t>
            </a:r>
            <a:r>
              <a:rPr lang="en-US" dirty="0" err="1"/>
              <a:t>untuk</a:t>
            </a:r>
            <a:r>
              <a:rPr lang="en-US" dirty="0"/>
              <a:t> N</a:t>
            </a:r>
          </a:p>
          <a:p>
            <a:r>
              <a:rPr lang="en-US" dirty="0" err="1"/>
              <a:t>Bilangan</a:t>
            </a:r>
            <a:r>
              <a:rPr lang="en-US" dirty="0"/>
              <a:t> EMU </a:t>
            </a:r>
            <a:r>
              <a:rPr lang="en-US" dirty="0" err="1"/>
              <a:t>dibenarkan</a:t>
            </a:r>
            <a:r>
              <a:rPr lang="en-US" dirty="0"/>
              <a:t> 2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serentak</a:t>
            </a:r>
            <a:endParaRPr lang="en-US" dirty="0"/>
          </a:p>
          <a:p>
            <a:endParaRPr lang="en-US" dirty="0"/>
          </a:p>
        </p:txBody>
      </p:sp>
      <p:sp>
        <p:nvSpPr>
          <p:cNvPr id="51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 SPR</a:t>
            </a:r>
            <a:endParaRPr lang="en-MY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53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467600" y="3826936"/>
            <a:ext cx="1418353" cy="1051719"/>
            <a:chOff x="7467600" y="3962400"/>
            <a:chExt cx="1418353" cy="1051719"/>
          </a:xfrm>
        </p:grpSpPr>
        <p:sp>
          <p:nvSpPr>
            <p:cNvPr id="57" name="Left Arrow 56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9" name="TextBox 8"/>
            <p:cNvSpPr txBox="1">
              <a:spLocks noChangeArrowheads="1"/>
            </p:cNvSpPr>
            <p:nvPr/>
          </p:nvSpPr>
          <p:spPr bwMode="auto">
            <a:xfrm>
              <a:off x="7726661" y="4644787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343400" y="3826936"/>
            <a:ext cx="1159292" cy="1090616"/>
            <a:chOff x="4343400" y="3962400"/>
            <a:chExt cx="1159292" cy="1090616"/>
          </a:xfrm>
        </p:grpSpPr>
        <p:sp>
          <p:nvSpPr>
            <p:cNvPr id="61" name="Left Arrow 60"/>
            <p:cNvSpPr/>
            <p:nvPr/>
          </p:nvSpPr>
          <p:spPr>
            <a:xfrm>
              <a:off x="43434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343400" y="4683684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4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65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76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8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81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82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8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84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85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77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78" name="Rectangle 77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9" name="Isosceles Triangle 78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66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70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71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72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3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74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75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67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68" name="Rectangle 67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69" name="Isosceles Triangle 68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495300" y="4882070"/>
            <a:ext cx="3941763" cy="1704996"/>
          </a:xfrm>
        </p:spPr>
        <p:txBody>
          <a:bodyPr lIns="0" rIns="0"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Max 700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Pengundi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setiap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kecuali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1: 350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3" name="8-point Star 42">
            <a:extLst>
              <a:ext uri="{FF2B5EF4-FFF2-40B4-BE49-F238E27FC236}">
                <a16:creationId xmlns:a16="http://schemas.microsoft.com/office/drawing/2014/main" id="{ECA2ACE3-330F-8C4E-87C4-7485585E66E9}"/>
              </a:ext>
            </a:extLst>
          </p:cNvPr>
          <p:cNvSpPr/>
          <p:nvPr/>
        </p:nvSpPr>
        <p:spPr>
          <a:xfrm>
            <a:off x="-17376" y="439312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</a:t>
            </a:r>
            <a:r>
              <a:rPr lang="en-GB" sz="1600" dirty="0" err="1"/>
              <a:t>Ubahan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E9F47-961F-40C7-9B83-059A9D9E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76" y="3459695"/>
            <a:ext cx="466749" cy="981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FE20A-8BB7-7D4E-734D-9E076C0A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9" y="3428069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3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1758887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0" y="2834639"/>
            <a:ext cx="6508101" cy="37524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Aturcara</a:t>
            </a:r>
            <a:r>
              <a:rPr lang="en-US" dirty="0"/>
              <a:t> SPR </a:t>
            </a:r>
            <a:r>
              <a:rPr lang="en-US" dirty="0" err="1">
                <a:solidFill>
                  <a:srgbClr val="EE0000"/>
                </a:solidFill>
              </a:rPr>
              <a:t>tidak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membenarkan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Saluran Mengundi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difahami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Penyerahan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Ada KTM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tekun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letak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bakul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Tindakan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Beritahu</a:t>
            </a:r>
            <a:r>
              <a:rPr lang="en-US" dirty="0"/>
              <a:t> KTM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bercakap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minta</a:t>
            </a:r>
            <a:r>
              <a:rPr lang="en-US" dirty="0"/>
              <a:t> KTM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bilik</a:t>
            </a:r>
            <a:endParaRPr lang="en-US" dirty="0"/>
          </a:p>
          <a:p>
            <a:pPr marL="936625" lvl="2" indent="-271463"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teks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dihantar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30-60 </a:t>
            </a:r>
            <a:r>
              <a:rPr lang="en-US" dirty="0" err="1"/>
              <a:t>minit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ETM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dilaporkan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serahkan</a:t>
            </a:r>
            <a:r>
              <a:rPr lang="en-US" dirty="0"/>
              <a:t>. 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saku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beg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dibuang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72" y="2917284"/>
            <a:ext cx="1907563" cy="102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47B8B-C556-0B6C-ADE6-77EF71AF5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62000" y="2246923"/>
            <a:ext cx="4044462" cy="24618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Kemudahan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rahsia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, logo </a:t>
            </a:r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politik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KTM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323000" y="2598617"/>
            <a:ext cx="3524881" cy="4138709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/>
              <a:t>50 se </a:t>
            </a:r>
            <a:r>
              <a:rPr lang="en-US" dirty="0" err="1"/>
              <a:t>buku</a:t>
            </a:r>
            <a:endParaRPr lang="en-US" dirty="0"/>
          </a:p>
          <a:p>
            <a:pPr lvl="1"/>
            <a:r>
              <a:rPr lang="en-US" dirty="0" err="1"/>
              <a:t>Bersih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tanda</a:t>
            </a:r>
            <a:endParaRPr lang="en-US" dirty="0"/>
          </a:p>
          <a:p>
            <a:pPr lvl="1"/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dapatkan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butir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KTM</a:t>
            </a:r>
          </a:p>
          <a:p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 err="1"/>
              <a:t>Dikunci</a:t>
            </a:r>
            <a:endParaRPr lang="en-US" dirty="0"/>
          </a:p>
          <a:p>
            <a:pPr lvl="1"/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perekat</a:t>
            </a:r>
            <a:endParaRPr lang="en-US" dirty="0"/>
          </a:p>
          <a:p>
            <a:r>
              <a:rPr lang="en-US" dirty="0"/>
              <a:t>Cop </a:t>
            </a:r>
            <a:r>
              <a:rPr lang="en-US" dirty="0" err="1"/>
              <a:t>getah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catitkan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599357"/>
            <a:ext cx="2973978" cy="2227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7D5C40-4A95-7646-0DF5-5006E8CD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17" y="4578158"/>
            <a:ext cx="2155383" cy="22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6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4368" y="2464958"/>
            <a:ext cx="5315993" cy="4122107"/>
          </a:xfrm>
        </p:spPr>
        <p:txBody>
          <a:bodyPr>
            <a:normAutofit fontScale="70000" lnSpcReduction="20000"/>
          </a:bodyPr>
          <a:lstStyle/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Pengundi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masuk</a:t>
            </a:r>
            <a:r>
              <a:rPr lang="en-US" dirty="0">
                <a:solidFill>
                  <a:srgbClr val="000000"/>
                </a:solidFill>
              </a:rPr>
              <a:t> Saluran Mengundi &amp; </a:t>
            </a:r>
            <a:r>
              <a:rPr lang="en-US" dirty="0" err="1">
                <a:solidFill>
                  <a:srgbClr val="000000"/>
                </a:solidFill>
              </a:rPr>
              <a:t>pergi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Kerani</a:t>
            </a:r>
            <a:r>
              <a:rPr lang="en-US" dirty="0">
                <a:solidFill>
                  <a:srgbClr val="000000"/>
                </a:solidFill>
              </a:rPr>
              <a:t> SPR 1</a:t>
            </a:r>
          </a:p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1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Semak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tangan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kenalpasti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MyKad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semak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wajah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Teriak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nombor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bilangan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nombor</a:t>
            </a:r>
            <a:r>
              <a:rPr lang="en-US" sz="2000" dirty="0">
                <a:solidFill>
                  <a:srgbClr val="000000"/>
                </a:solidFill>
              </a:rPr>
              <a:t> MyKad &amp; </a:t>
            </a:r>
            <a:r>
              <a:rPr lang="en-US" sz="2000" dirty="0" err="1">
                <a:solidFill>
                  <a:srgbClr val="000000"/>
                </a:solidFill>
              </a:rPr>
              <a:t>nama</a:t>
            </a:r>
            <a:endParaRPr lang="en-US" dirty="0">
              <a:solidFill>
                <a:srgbClr val="000000"/>
              </a:solidFill>
            </a:endParaRPr>
          </a:p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2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000000"/>
                </a:solidFill>
              </a:rPr>
              <a:t>Celup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telunjuk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dakwat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kekal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268288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</a:t>
            </a:r>
            <a:r>
              <a:rPr lang="en-US" dirty="0">
                <a:solidFill>
                  <a:srgbClr val="000000"/>
                </a:solidFill>
              </a:rPr>
              <a:t>3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Cop &amp; </a:t>
            </a:r>
            <a:r>
              <a:rPr lang="en-US" sz="2000" dirty="0" err="1">
                <a:solidFill>
                  <a:srgbClr val="000000"/>
                </a:solidFill>
              </a:rPr>
              <a:t>tanggal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buku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  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Lipat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serah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kepada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endParaRPr lang="en-US" sz="2000" dirty="0">
              <a:solidFill>
                <a:srgbClr val="000000"/>
              </a:solidFill>
            </a:endParaRPr>
          </a:p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Pengundi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Pergi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</a:t>
            </a:r>
            <a:r>
              <a:rPr lang="en-US" sz="2000" dirty="0">
                <a:solidFill>
                  <a:srgbClr val="000000"/>
                </a:solidFill>
              </a:rPr>
              <a:t> Barung Mengundi </a:t>
            </a:r>
            <a:r>
              <a:rPr lang="en-US" sz="2000" dirty="0" err="1">
                <a:solidFill>
                  <a:srgbClr val="000000"/>
                </a:solidFill>
              </a:rPr>
              <a:t>untuk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menanda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Masuk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dalam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tinggalkan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Saluran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37E4D-748E-0A60-7216-28329F9FB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0" y="1964724"/>
            <a:ext cx="3289685" cy="45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 descr="Newsprint"/>
          <p:cNvSpPr>
            <a:spLocks noChangeArrowheads="1"/>
          </p:cNvSpPr>
          <p:nvPr/>
        </p:nvSpPr>
        <p:spPr bwMode="auto">
          <a:xfrm>
            <a:off x="3537498" y="1699284"/>
            <a:ext cx="5486400" cy="502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latin typeface="Corbe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35363" y="1678646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9144000" y="1678646"/>
            <a:ext cx="0" cy="502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348038" y="5579134"/>
            <a:ext cx="28098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533775" y="3140734"/>
            <a:ext cx="1588" cy="2438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365500" y="64030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535363" y="6707846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535363" y="6403046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3535363" y="1678646"/>
            <a:ext cx="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394075" y="22882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94075" y="31264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981825" y="1907246"/>
            <a:ext cx="1757363" cy="37782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Kerani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SPR </a:t>
            </a:r>
          </a:p>
        </p:txBody>
      </p:sp>
      <p:sp>
        <p:nvSpPr>
          <p:cNvPr id="33815" name="AutoShape 29"/>
          <p:cNvSpPr>
            <a:spLocks noChangeArrowheads="1"/>
          </p:cNvSpPr>
          <p:nvPr/>
        </p:nvSpPr>
        <p:spPr bwMode="auto">
          <a:xfrm>
            <a:off x="2832100" y="1754846"/>
            <a:ext cx="492125" cy="5334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rgbClr val="00FFFF"/>
              </a:solidFill>
              <a:latin typeface="Corbel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748212" y="6368122"/>
            <a:ext cx="3348039" cy="38215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Ketua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Tempat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Mengundi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28955" y="1895679"/>
            <a:ext cx="1319213" cy="292100"/>
          </a:xfrm>
          <a:prstGeom prst="rect">
            <a:avLst/>
          </a:prstGeom>
          <a:solidFill>
            <a:schemeClr val="tx1"/>
          </a:solidFill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DejaVu LGC Sans" charset="0"/>
                <a:cs typeface="Calibri" pitchFamily="34" charset="0"/>
              </a:rPr>
              <a:t>Police Officer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38763" y="2948646"/>
            <a:ext cx="1195387" cy="292100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Peti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Undi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cxnSp>
        <p:nvCxnSpPr>
          <p:cNvPr id="34" name="AutoShape 34"/>
          <p:cNvCxnSpPr>
            <a:cxnSpLocks noChangeShapeType="1"/>
          </p:cNvCxnSpPr>
          <p:nvPr/>
        </p:nvCxnSpPr>
        <p:spPr bwMode="auto">
          <a:xfrm flipV="1">
            <a:off x="1143000" y="2242209"/>
            <a:ext cx="4332288" cy="1535112"/>
          </a:xfrm>
          <a:prstGeom prst="curvedConnector3">
            <a:avLst>
              <a:gd name="adj1" fmla="val 34565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37" idx="2"/>
            <a:endCxn id="38" idx="2"/>
          </p:cNvCxnSpPr>
          <p:nvPr/>
        </p:nvCxnSpPr>
        <p:spPr bwMode="auto">
          <a:xfrm rot="16200000" flipH="1">
            <a:off x="5961857" y="1984240"/>
            <a:ext cx="1587" cy="517525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stCxn id="38" idx="2"/>
            <a:endCxn id="39" idx="2"/>
          </p:cNvCxnSpPr>
          <p:nvPr/>
        </p:nvCxnSpPr>
        <p:spPr bwMode="auto">
          <a:xfrm rot="16200000" flipH="1">
            <a:off x="6489700" y="1973922"/>
            <a:ext cx="1587" cy="538162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549900" y="1892959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1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067425" y="1892959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2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6605588" y="1892959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3</a:t>
            </a:r>
          </a:p>
        </p:txBody>
      </p:sp>
      <p:cxnSp>
        <p:nvCxnSpPr>
          <p:cNvPr id="40" name="AutoShape 41"/>
          <p:cNvCxnSpPr>
            <a:cxnSpLocks noChangeShapeType="1"/>
            <a:stCxn id="39" idx="2"/>
            <a:endCxn id="33808" idx="3"/>
          </p:cNvCxnSpPr>
          <p:nvPr/>
        </p:nvCxnSpPr>
        <p:spPr bwMode="auto">
          <a:xfrm rot="5400000">
            <a:off x="5118895" y="1963602"/>
            <a:ext cx="1360487" cy="1917701"/>
          </a:xfrm>
          <a:prstGeom prst="curvedConnector4">
            <a:avLst>
              <a:gd name="adj1" fmla="val 37398"/>
              <a:gd name="adj2" fmla="val 111921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079625" y="3774146"/>
            <a:ext cx="1220788" cy="1134259"/>
          </a:xfrm>
          <a:prstGeom prst="rect">
            <a:avLst/>
          </a:prstGeom>
          <a:solidFill>
            <a:srgbClr val="F1D5D3"/>
          </a:solidFill>
          <a:ln w="57150" cmpd="thickThin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Bilik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Saluran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Mengundi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 </a:t>
            </a:r>
            <a:r>
              <a:rPr lang="en-US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pintu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675063" y="2440646"/>
            <a:ext cx="951410" cy="37856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Masuk</a:t>
            </a:r>
            <a:endParaRPr lang="en-US" sz="2000" b="1" dirty="0">
              <a:solidFill>
                <a:srgbClr val="CC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3619500" y="5641046"/>
            <a:ext cx="898525" cy="37856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Keluar</a:t>
            </a:r>
            <a:endParaRPr lang="en-US" sz="2000" b="1" dirty="0">
              <a:solidFill>
                <a:srgbClr val="CC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7534275" y="3496334"/>
            <a:ext cx="1499696" cy="1983360"/>
            <a:chOff x="3746500" y="3463925"/>
            <a:chExt cx="1499696" cy="1983360"/>
          </a:xfrm>
        </p:grpSpPr>
        <p:sp>
          <p:nvSpPr>
            <p:cNvPr id="33806" name="Rectangle 16" descr="Dark upward diagonal"/>
            <p:cNvSpPr>
              <a:spLocks noChangeArrowheads="1"/>
            </p:cNvSpPr>
            <p:nvPr/>
          </p:nvSpPr>
          <p:spPr bwMode="auto">
            <a:xfrm rot="5400000">
              <a:off x="3455988" y="3754437"/>
              <a:ext cx="1143000" cy="561975"/>
            </a:xfrm>
            <a:prstGeom prst="rect">
              <a:avLst/>
            </a:prstGeom>
            <a:pattFill prst="pct60">
              <a:fgClr>
                <a:schemeClr val="bg2"/>
              </a:fgClr>
              <a:bgClr>
                <a:srgbClr val="FCFED2"/>
              </a:bgClr>
            </a:pattFill>
            <a:ln w="38100" cmpd="thickThin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3881986" y="4578893"/>
              <a:ext cx="1364210" cy="868392"/>
            </a:xfrm>
            <a:prstGeom prst="rect">
              <a:avLst/>
            </a:prstGeom>
            <a:solidFill>
              <a:srgbClr val="00FFFF"/>
            </a:solidFill>
            <a:ln w="57150" cmpd="thickThin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Ejen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Tempat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Mengundi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 rot="-5400000">
              <a:off x="3846513" y="4051300"/>
              <a:ext cx="331788" cy="3762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rbel" pitchFamily="34" charset="0"/>
                </a:rPr>
                <a:t>1</a:t>
              </a:r>
            </a:p>
          </p:txBody>
        </p:sp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 rot="-5400000">
              <a:off x="3846513" y="3643313"/>
              <a:ext cx="331787" cy="376237"/>
            </a:xfrm>
            <a:prstGeom prst="rect">
              <a:avLst/>
            </a:prstGeom>
            <a:solidFill>
              <a:srgbClr val="FF0066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pitchFamily="34" charset="0"/>
                </a:rPr>
                <a:t>2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4800" y="3472521"/>
            <a:ext cx="609600" cy="31242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Barung</a:t>
            </a:r>
            <a:r>
              <a:rPr lang="en-US" dirty="0">
                <a:solidFill>
                  <a:srgbClr val="FF0000"/>
                </a:solidFill>
              </a:rPr>
              <a:t> SPR</a:t>
            </a:r>
          </a:p>
        </p:txBody>
      </p:sp>
      <p:sp>
        <p:nvSpPr>
          <p:cNvPr id="33835" name="TextBox 3"/>
          <p:cNvSpPr txBox="1">
            <a:spLocks noChangeArrowheads="1"/>
          </p:cNvSpPr>
          <p:nvPr/>
        </p:nvSpPr>
        <p:spPr bwMode="auto">
          <a:xfrm>
            <a:off x="47185" y="1634196"/>
            <a:ext cx="14525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ditempatkan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diluar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" name="Group 1"/>
          <p:cNvGrpSpPr/>
          <p:nvPr/>
        </p:nvGrpSpPr>
        <p:grpSpPr>
          <a:xfrm rot="10800000">
            <a:off x="4518025" y="3259796"/>
            <a:ext cx="673100" cy="1676400"/>
            <a:chOff x="7404100" y="2778125"/>
            <a:chExt cx="673100" cy="1676400"/>
          </a:xfrm>
        </p:grpSpPr>
        <p:sp>
          <p:nvSpPr>
            <p:cNvPr id="33807" name="Rectangle 21"/>
            <p:cNvSpPr>
              <a:spLocks noChangeArrowheads="1"/>
            </p:cNvSpPr>
            <p:nvPr/>
          </p:nvSpPr>
          <p:spPr bwMode="auto">
            <a:xfrm>
              <a:off x="7404100" y="27781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33808" name="Rectangle 22"/>
            <p:cNvSpPr>
              <a:spLocks noChangeArrowheads="1"/>
            </p:cNvSpPr>
            <p:nvPr/>
          </p:nvSpPr>
          <p:spPr bwMode="auto">
            <a:xfrm>
              <a:off x="7404100" y="37687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7445375" y="44545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7404100" y="37687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404100" y="34639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7404100" y="27781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cxnSp>
        <p:nvCxnSpPr>
          <p:cNvPr id="41" name="AutoShape 42"/>
          <p:cNvCxnSpPr>
            <a:cxnSpLocks noChangeShapeType="1"/>
          </p:cNvCxnSpPr>
          <p:nvPr/>
        </p:nvCxnSpPr>
        <p:spPr bwMode="auto">
          <a:xfrm flipV="1">
            <a:off x="4518025" y="3680088"/>
            <a:ext cx="1281113" cy="42267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</p:cNvCxnSpPr>
          <p:nvPr/>
        </p:nvCxnSpPr>
        <p:spPr bwMode="auto">
          <a:xfrm rot="5400000">
            <a:off x="3832225" y="4094821"/>
            <a:ext cx="1676400" cy="228600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633788" y="4961691"/>
            <a:ext cx="2406650" cy="32130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Barung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Mengundi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sp>
        <p:nvSpPr>
          <p:cNvPr id="97" name="Text Box 40"/>
          <p:cNvSpPr txBox="1">
            <a:spLocks noChangeArrowheads="1"/>
          </p:cNvSpPr>
          <p:nvPr/>
        </p:nvSpPr>
        <p:spPr bwMode="auto">
          <a:xfrm>
            <a:off x="6829425" y="3575165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4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2 </a:t>
            </a:r>
            <a:r>
              <a:rPr lang="en-US" dirty="0" err="1"/>
              <a:t>Pintu</a:t>
            </a:r>
            <a:r>
              <a:rPr lang="en-US" dirty="0">
                <a:latin typeface="Corbel" pitchFamily="34" charset="0"/>
              </a:rPr>
              <a:t> 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0" name="Picture 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103" y="3228379"/>
            <a:ext cx="10318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1" descr="C:\Users\Toshiba\AppData\Local\Microsoft\Windows\Temporary Internet Files\Content.IE5\AY339V1U\MC900199107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592763" y="5115584"/>
            <a:ext cx="14176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0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fld id="{0F140E0C-69C9-4C07-998A-F7931EC09672}" type="slidenum">
              <a:rPr lang="en-GB">
                <a:solidFill>
                  <a:srgbClr val="FFFFFF"/>
                </a:solidFill>
              </a:rPr>
              <a:pPr eaLnBrk="1" hangingPunct="1"/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856C3E-EB19-67E5-AA8B-C468902009C7}"/>
              </a:ext>
            </a:extLst>
          </p:cNvPr>
          <p:cNvGrpSpPr/>
          <p:nvPr/>
        </p:nvGrpSpPr>
        <p:grpSpPr>
          <a:xfrm>
            <a:off x="792782" y="1309271"/>
            <a:ext cx="7566448" cy="5548729"/>
            <a:chOff x="792782" y="1309271"/>
            <a:chExt cx="7566448" cy="554872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066DFF2-E2F6-4334-959C-3C7AEF8AD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782" y="1309271"/>
              <a:ext cx="7566448" cy="554872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1EAD4C-464D-E050-DEF6-EE2ED543DD5F}"/>
                </a:ext>
              </a:extLst>
            </p:cNvPr>
            <p:cNvGrpSpPr/>
            <p:nvPr/>
          </p:nvGrpSpPr>
          <p:grpSpPr>
            <a:xfrm>
              <a:off x="3911829" y="2702158"/>
              <a:ext cx="1071862" cy="1106329"/>
              <a:chOff x="3716667" y="840117"/>
              <a:chExt cx="1139665" cy="121291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8AA244-5A16-4B00-0870-C2099FC18B19}"/>
                  </a:ext>
                </a:extLst>
              </p:cNvPr>
              <p:cNvSpPr txBox="1"/>
              <p:nvPr/>
            </p:nvSpPr>
            <p:spPr>
              <a:xfrm>
                <a:off x="4071773" y="840117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4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23F314-8FBB-6076-5376-6EDEFCCFA6B5}"/>
                  </a:ext>
                </a:extLst>
              </p:cNvPr>
              <p:cNvSpPr/>
              <p:nvPr/>
            </p:nvSpPr>
            <p:spPr>
              <a:xfrm rot="10800000">
                <a:off x="3716667" y="1759940"/>
                <a:ext cx="1139665" cy="293091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C99422-C723-DD28-5EBF-E903B0A770EC}"/>
                  </a:ext>
                </a:extLst>
              </p:cNvPr>
              <p:cNvCxnSpPr/>
              <p:nvPr/>
            </p:nvCxnSpPr>
            <p:spPr>
              <a:xfrm rot="10800000">
                <a:off x="4292976" y="1409622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EE5246-5C29-2159-F1F8-8F3D44A3395E}"/>
                </a:ext>
              </a:extLst>
            </p:cNvPr>
            <p:cNvGrpSpPr/>
            <p:nvPr/>
          </p:nvGrpSpPr>
          <p:grpSpPr>
            <a:xfrm>
              <a:off x="7160014" y="1828276"/>
              <a:ext cx="748112" cy="1080795"/>
              <a:chOff x="7940381" y="153524"/>
              <a:chExt cx="795435" cy="11849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9C6249-7A7F-F6E7-0077-34068ED70FF6}"/>
                  </a:ext>
                </a:extLst>
              </p:cNvPr>
              <p:cNvSpPr txBox="1"/>
              <p:nvPr/>
            </p:nvSpPr>
            <p:spPr>
              <a:xfrm>
                <a:off x="8131598" y="753668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1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FF9FD90-950B-D892-01F2-1E114B1BA3C1}"/>
                  </a:ext>
                </a:extLst>
              </p:cNvPr>
              <p:cNvGrpSpPr/>
              <p:nvPr/>
            </p:nvGrpSpPr>
            <p:grpSpPr>
              <a:xfrm>
                <a:off x="7940381" y="153524"/>
                <a:ext cx="795435" cy="643410"/>
                <a:chOff x="7940381" y="153524"/>
                <a:chExt cx="795435" cy="64341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5AA5E4F-CC9E-0623-FE27-66D249C057B2}"/>
                    </a:ext>
                  </a:extLst>
                </p:cNvPr>
                <p:cNvSpPr/>
                <p:nvPr/>
              </p:nvSpPr>
              <p:spPr>
                <a:xfrm>
                  <a:off x="7940381" y="153524"/>
                  <a:ext cx="795435" cy="293091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A536184-572C-E47A-CED5-97CAB73AB7B0}"/>
                    </a:ext>
                  </a:extLst>
                </p:cNvPr>
                <p:cNvCxnSpPr/>
                <p:nvPr/>
              </p:nvCxnSpPr>
              <p:spPr>
                <a:xfrm>
                  <a:off x="8313013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2640DF-6B20-787B-16E2-8229E7A6FDDD}"/>
                </a:ext>
              </a:extLst>
            </p:cNvPr>
            <p:cNvGrpSpPr/>
            <p:nvPr/>
          </p:nvGrpSpPr>
          <p:grpSpPr>
            <a:xfrm>
              <a:off x="1800148" y="2725188"/>
              <a:ext cx="609419" cy="1116419"/>
              <a:chOff x="1556715" y="829054"/>
              <a:chExt cx="647969" cy="122397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27463F-DB43-614B-FFFD-73C635779E0F}"/>
                  </a:ext>
                </a:extLst>
              </p:cNvPr>
              <p:cNvSpPr txBox="1"/>
              <p:nvPr/>
            </p:nvSpPr>
            <p:spPr>
              <a:xfrm>
                <a:off x="1682875" y="829054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3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5C165EC-FF1A-E0FA-C614-6141E066AA61}"/>
                  </a:ext>
                </a:extLst>
              </p:cNvPr>
              <p:cNvGrpSpPr/>
              <p:nvPr/>
            </p:nvGrpSpPr>
            <p:grpSpPr>
              <a:xfrm rot="10800000">
                <a:off x="1556715" y="1398559"/>
                <a:ext cx="647969" cy="654471"/>
                <a:chOff x="8405743" y="142463"/>
                <a:chExt cx="647969" cy="654471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B11F2B6-F041-30C4-9C2D-43B807EE4F20}"/>
                    </a:ext>
                  </a:extLst>
                </p:cNvPr>
                <p:cNvSpPr/>
                <p:nvPr/>
              </p:nvSpPr>
              <p:spPr>
                <a:xfrm>
                  <a:off x="8405743" y="142463"/>
                  <a:ext cx="647969" cy="257385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4A9BAE0-EAF4-F32E-5380-0829F5E6EF77}"/>
                    </a:ext>
                  </a:extLst>
                </p:cNvPr>
                <p:cNvCxnSpPr/>
                <p:nvPr/>
              </p:nvCxnSpPr>
              <p:spPr>
                <a:xfrm>
                  <a:off x="8720305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7DCA20-6922-2717-9A64-8AFBC70E636B}"/>
                </a:ext>
              </a:extLst>
            </p:cNvPr>
            <p:cNvGrpSpPr/>
            <p:nvPr/>
          </p:nvGrpSpPr>
          <p:grpSpPr>
            <a:xfrm>
              <a:off x="1363456" y="2735292"/>
              <a:ext cx="397101" cy="1106329"/>
              <a:chOff x="626890" y="827474"/>
              <a:chExt cx="422219" cy="12129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FF7CDD-081B-EF6A-304E-19D56CE6A343}"/>
                  </a:ext>
                </a:extLst>
              </p:cNvPr>
              <p:cNvSpPr txBox="1"/>
              <p:nvPr/>
            </p:nvSpPr>
            <p:spPr>
              <a:xfrm>
                <a:off x="626890" y="827474"/>
                <a:ext cx="414495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2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5309636-4198-2E38-EF4E-8E8584D59E8B}"/>
                  </a:ext>
                </a:extLst>
              </p:cNvPr>
              <p:cNvGrpSpPr/>
              <p:nvPr/>
            </p:nvGrpSpPr>
            <p:grpSpPr>
              <a:xfrm rot="10800000">
                <a:off x="634613" y="1396979"/>
                <a:ext cx="414496" cy="643409"/>
                <a:chOff x="7887825" y="153525"/>
                <a:chExt cx="414496" cy="64340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E30774D-A8DB-C61B-14EF-BF6E869E0375}"/>
                    </a:ext>
                  </a:extLst>
                </p:cNvPr>
                <p:cNvSpPr/>
                <p:nvPr/>
              </p:nvSpPr>
              <p:spPr>
                <a:xfrm>
                  <a:off x="7887825" y="153525"/>
                  <a:ext cx="414496" cy="257402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52F17F7-8A47-DC4B-3FD9-08654230F8F5}"/>
                    </a:ext>
                  </a:extLst>
                </p:cNvPr>
                <p:cNvCxnSpPr/>
                <p:nvPr/>
              </p:nvCxnSpPr>
              <p:spPr>
                <a:xfrm>
                  <a:off x="8102797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3353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2: </a:t>
            </a:r>
            <a:r>
              <a:rPr lang="en-US" dirty="0" err="1">
                <a:solidFill>
                  <a:schemeClr val="bg1"/>
                </a:solidFill>
              </a:rPr>
              <a:t>Tanda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dakwat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kekal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563363"/>
            <a:ext cx="3611984" cy="493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9184" y="3209444"/>
            <a:ext cx="5408298" cy="3617529"/>
            <a:chOff x="947798" y="2207632"/>
            <a:chExt cx="8808595" cy="5891936"/>
          </a:xfrm>
        </p:grpSpPr>
        <p:sp>
          <p:nvSpPr>
            <p:cNvPr id="12" name="Right Brace 11"/>
            <p:cNvSpPr/>
            <p:nvPr/>
          </p:nvSpPr>
          <p:spPr>
            <a:xfrm rot="13391465">
              <a:off x="2664042" y="3146029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47798" y="2207632"/>
              <a:ext cx="8808595" cy="5891936"/>
              <a:chOff x="785565" y="2049464"/>
              <a:chExt cx="8808595" cy="5891936"/>
            </a:xfrm>
          </p:grpSpPr>
          <p:pic>
            <p:nvPicPr>
              <p:cNvPr id="24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65" y="2049464"/>
                <a:ext cx="5770991" cy="5770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39826" y="2419759"/>
                <a:ext cx="6054334" cy="5521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137706" y="5532692"/>
              <a:ext cx="4268741" cy="606292"/>
              <a:chOff x="2975473" y="5388172"/>
              <a:chExt cx="4268741" cy="60629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92778" y="5595154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KANAN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75473" y="5388172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KIRI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4001187" y="4010584"/>
              <a:ext cx="338927" cy="489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699" y="3569595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04321" y="326751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52457" y="392884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72915" y="328640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18545670">
              <a:off x="7109863" y="3320400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21" name="Oval 20"/>
            <p:cNvSpPr/>
            <p:nvPr/>
          </p:nvSpPr>
          <p:spPr>
            <a:xfrm>
              <a:off x="5030915" y="414336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12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DBB5C-15D9-6461-CB0F-73575598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50" y="1542056"/>
            <a:ext cx="2160144" cy="1534143"/>
          </a:xfrm>
          <a:prstGeom prst="rect">
            <a:avLst/>
          </a:prstGeom>
        </p:spPr>
      </p:pic>
      <p:pic>
        <p:nvPicPr>
          <p:cNvPr id="12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3967" y="4418793"/>
            <a:ext cx="7300032" cy="2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EA1E1-BAA9-C91F-D1F1-1A5C1910F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20" y="5666583"/>
            <a:ext cx="909694" cy="9620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3: </a:t>
            </a:r>
            <a:r>
              <a:rPr lang="en-US" dirty="0" err="1"/>
              <a:t>Keluaran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93973" y="2376019"/>
            <a:ext cx="4150884" cy="214584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Kerani</a:t>
            </a:r>
            <a:r>
              <a:rPr lang="en-US" dirty="0"/>
              <a:t> SPR 3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copkan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dan keratan </a:t>
            </a:r>
            <a:r>
              <a:rPr lang="en-US" dirty="0" err="1"/>
              <a:t>dengan</a:t>
            </a:r>
            <a:r>
              <a:rPr lang="en-US" dirty="0"/>
              <a:t> Cop Saluran, </a:t>
            </a:r>
            <a:r>
              <a:rPr lang="en-US" dirty="0" err="1"/>
              <a:t>sejajar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kedudukan</a:t>
            </a:r>
            <a:r>
              <a:rPr lang="en-US" dirty="0"/>
              <a:t> &amp;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sama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catitan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tanda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645151" y="2845497"/>
            <a:ext cx="4305209" cy="17157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terkoyak</a:t>
            </a:r>
            <a:r>
              <a:rPr lang="en-US" dirty="0"/>
              <a:t>, </a:t>
            </a:r>
            <a:r>
              <a:rPr lang="en-US" dirty="0" err="1"/>
              <a:t>kotor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salah </a:t>
            </a:r>
            <a:r>
              <a:rPr lang="en-US" dirty="0" err="1"/>
              <a:t>ditanda</a:t>
            </a:r>
            <a:r>
              <a:rPr lang="en-US" dirty="0"/>
              <a:t>,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keluarkan</a:t>
            </a:r>
            <a:r>
              <a:rPr lang="en-US" dirty="0"/>
              <a:t> yang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sengaja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rosak</a:t>
            </a:r>
            <a:r>
              <a:rPr lang="en-US" dirty="0"/>
              <a:t> </a:t>
            </a:r>
            <a:r>
              <a:rPr lang="en-US" dirty="0" err="1"/>
              <a:t>dibatalkan</a:t>
            </a:r>
            <a:r>
              <a:rPr lang="en-US" dirty="0"/>
              <a:t>, </a:t>
            </a:r>
            <a:r>
              <a:rPr lang="en-US" dirty="0" err="1"/>
              <a:t>dicatit</a:t>
            </a:r>
            <a:r>
              <a:rPr lang="en-US" dirty="0"/>
              <a:t> &amp;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</a:t>
            </a:r>
            <a:r>
              <a:rPr lang="en-US" dirty="0" err="1"/>
              <a:t>asing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4767" y="4561249"/>
            <a:ext cx="1809200" cy="784964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norm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Kerani SPR 3 koyak di sini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843967" y="4961682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154" y="5346213"/>
            <a:ext cx="1841813" cy="12408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normAutofit fontScale="92500" lnSpcReduction="10000"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MY" sz="2000" b="1" dirty="0">
                <a:latin typeface="DejaVu LGC Sans"/>
              </a:rPr>
              <a:t>Dicop oleh Kerani  SPR 3 sebelum serahkan Kertas Undi kepada Pengundi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1843967" y="6300548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pic>
        <p:nvPicPr>
          <p:cNvPr id="22" name="Picture 21" descr="IMG_0085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151" y="1278095"/>
            <a:ext cx="1928616" cy="1476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95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9017"/>
            <a:ext cx="2252133" cy="14986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215640"/>
            <a:ext cx="7408333" cy="33714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tinggalkan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oleh ETM yang lain </a:t>
            </a:r>
            <a:r>
              <a:rPr lang="en-US" dirty="0" err="1"/>
              <a:t>atau</a:t>
            </a:r>
            <a:r>
              <a:rPr lang="en-US" dirty="0"/>
              <a:t> EMU (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yang </a:t>
            </a:r>
            <a:r>
              <a:rPr lang="en-US" dirty="0" err="1"/>
              <a:t>akhir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Serahkan</a:t>
            </a:r>
            <a:r>
              <a:rPr lang="en-US" dirty="0"/>
              <a:t> kit PACABA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Terangkan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isu-isu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berwaspada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balik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seterusnya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EMU, </a:t>
            </a:r>
            <a:r>
              <a:rPr lang="en-US" dirty="0" err="1"/>
              <a:t>beritahu</a:t>
            </a:r>
            <a:r>
              <a:rPr lang="en-US" dirty="0"/>
              <a:t> KTM yang </a:t>
            </a:r>
            <a:r>
              <a:rPr lang="en-US" dirty="0" err="1"/>
              <a:t>memegang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&amp;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sabagai</a:t>
            </a:r>
            <a:r>
              <a:rPr lang="en-US" dirty="0"/>
              <a:t> EMU,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baru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Tunggu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mantap</a:t>
            </a:r>
            <a:r>
              <a:rPr lang="en-US" dirty="0"/>
              <a:t> di </a:t>
            </a:r>
            <a:r>
              <a:rPr lang="en-US" dirty="0" err="1"/>
              <a:t>meja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alihan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0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Ringkasan</a:t>
            </a:r>
            <a:r>
              <a:rPr lang="en-US" dirty="0"/>
              <a:t> </a:t>
            </a:r>
            <a:r>
              <a:rPr lang="en-US" dirty="0" err="1"/>
              <a:t>Tugas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pelajari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05" y="2354160"/>
            <a:ext cx="3484995" cy="35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8747" y="2387600"/>
            <a:ext cx="7408333" cy="4233333"/>
          </a:xfrm>
        </p:spPr>
        <p:txBody>
          <a:bodyPr>
            <a:noAutofit/>
          </a:bodyPr>
          <a:lstStyle/>
          <a:p>
            <a:r>
              <a:rPr lang="en-US" sz="1800" dirty="0" err="1"/>
              <a:t>Pastikan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tatacara</a:t>
            </a:r>
            <a:r>
              <a:rPr lang="en-US" sz="1800" dirty="0"/>
              <a:t> di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diikuti</a:t>
            </a:r>
            <a:endParaRPr lang="en-US" sz="1800" dirty="0"/>
          </a:p>
          <a:p>
            <a:r>
              <a:rPr lang="en-US" sz="1800" dirty="0" err="1"/>
              <a:t>Pastikan</a:t>
            </a:r>
            <a:r>
              <a:rPr lang="en-US" sz="1800" dirty="0"/>
              <a:t> </a:t>
            </a:r>
            <a:r>
              <a:rPr lang="en-US" sz="1800" dirty="0" err="1"/>
              <a:t>keperluan</a:t>
            </a:r>
            <a:r>
              <a:rPr lang="en-US" sz="1800" dirty="0"/>
              <a:t> </a:t>
            </a:r>
            <a:r>
              <a:rPr lang="en-US" sz="1800" dirty="0" err="1"/>
              <a:t>kerahsiaan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diikuti</a:t>
            </a:r>
            <a:r>
              <a:rPr lang="en-US" sz="1800" dirty="0"/>
              <a:t> oleh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Pegawai</a:t>
            </a:r>
            <a:r>
              <a:rPr lang="en-US" sz="1800" dirty="0"/>
              <a:t> SPR, ETM lain dan </a:t>
            </a:r>
            <a:r>
              <a:rPr lang="en-US" sz="1800" dirty="0" err="1"/>
              <a:t>sesiapa</a:t>
            </a:r>
            <a:r>
              <a:rPr lang="en-US" sz="1800" dirty="0"/>
              <a:t> </a:t>
            </a:r>
            <a:r>
              <a:rPr lang="en-US" sz="1800" dirty="0" err="1"/>
              <a:t>sahaja</a:t>
            </a:r>
            <a:r>
              <a:rPr lang="en-US" sz="1800" dirty="0"/>
              <a:t> yang </a:t>
            </a:r>
            <a:r>
              <a:rPr lang="en-US" sz="1800" dirty="0" err="1"/>
              <a:t>datang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Saluran Mengundi</a:t>
            </a:r>
          </a:p>
          <a:p>
            <a:r>
              <a:rPr lang="en-US" sz="1800" dirty="0" err="1"/>
              <a:t>Tanda</a:t>
            </a:r>
            <a:r>
              <a:rPr lang="en-US" sz="1800" dirty="0"/>
              <a:t> </a:t>
            </a:r>
            <a:r>
              <a:rPr lang="en-US" sz="1800" dirty="0" err="1"/>
              <a:t>batal</a:t>
            </a:r>
            <a:r>
              <a:rPr lang="en-US" sz="1800" dirty="0"/>
              <a:t> </a:t>
            </a:r>
            <a:r>
              <a:rPr lang="en-US" sz="1800" dirty="0" err="1"/>
              <a:t>nama</a:t>
            </a:r>
            <a:r>
              <a:rPr lang="en-US" sz="1800" dirty="0"/>
              <a:t> </a:t>
            </a:r>
            <a:r>
              <a:rPr lang="en-US" sz="1800" dirty="0" err="1"/>
              <a:t>Pengundi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Daftar</a:t>
            </a:r>
            <a:r>
              <a:rPr lang="en-US" sz="1800" dirty="0"/>
              <a:t> </a:t>
            </a:r>
            <a:r>
              <a:rPr lang="en-US" sz="1800" dirty="0" err="1"/>
              <a:t>Pemilih</a:t>
            </a:r>
            <a:r>
              <a:rPr lang="en-US" sz="1800" dirty="0"/>
              <a:t>, yang </a:t>
            </a:r>
            <a:r>
              <a:rPr lang="en-US" sz="1800" dirty="0" err="1"/>
              <a:t>dipanggil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</a:t>
            </a:r>
            <a:r>
              <a:rPr lang="en-US" sz="1800" dirty="0" err="1"/>
              <a:t>Kerani</a:t>
            </a:r>
            <a:r>
              <a:rPr lang="en-US" sz="1800" dirty="0"/>
              <a:t> SPR 1</a:t>
            </a:r>
          </a:p>
          <a:p>
            <a:r>
              <a:rPr lang="en-US" sz="1800" dirty="0" err="1"/>
              <a:t>Pungut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r>
              <a:rPr lang="en-US" sz="1800" dirty="0"/>
              <a:t> 10, dan 11; </a:t>
            </a:r>
            <a:r>
              <a:rPr lang="en-US" sz="1800" dirty="0" err="1"/>
              <a:t>Catitkan</a:t>
            </a:r>
            <a:r>
              <a:rPr lang="en-US" sz="1800" dirty="0"/>
              <a:t> </a:t>
            </a:r>
            <a:r>
              <a:rPr lang="en-US" sz="1800" dirty="0" err="1"/>
              <a:t>keluaran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r>
              <a:rPr lang="en-US" sz="1800" dirty="0"/>
              <a:t> 10A</a:t>
            </a:r>
          </a:p>
          <a:p>
            <a:r>
              <a:rPr lang="en-US" sz="1800" dirty="0" err="1"/>
              <a:t>Sekiranya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pelanggaran</a:t>
            </a:r>
            <a:r>
              <a:rPr lang="en-US" sz="1800" dirty="0"/>
              <a:t> yang </a:t>
            </a:r>
            <a:r>
              <a:rPr lang="en-US" sz="1800" dirty="0" err="1"/>
              <a:t>didapati</a:t>
            </a:r>
            <a:endParaRPr lang="en-US" sz="1800" dirty="0"/>
          </a:p>
          <a:p>
            <a:pPr lvl="1"/>
            <a:r>
              <a:rPr lang="en-US" sz="1600" dirty="0" err="1"/>
              <a:t>Angkat</a:t>
            </a:r>
            <a:r>
              <a:rPr lang="en-US" sz="1600" dirty="0"/>
              <a:t> </a:t>
            </a:r>
            <a:r>
              <a:rPr lang="en-US" sz="1600" dirty="0" err="1"/>
              <a:t>tangan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cakap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KTM &amp; </a:t>
            </a:r>
            <a:r>
              <a:rPr lang="en-US" sz="1600" dirty="0" err="1"/>
              <a:t>timbulkan</a:t>
            </a:r>
            <a:r>
              <a:rPr lang="en-US" sz="1600" dirty="0"/>
              <a:t> </a:t>
            </a:r>
            <a:r>
              <a:rPr lang="en-US" sz="1600" dirty="0" err="1"/>
              <a:t>bantahan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sopan</a:t>
            </a:r>
            <a:endParaRPr lang="en-US" sz="1600" dirty="0"/>
          </a:p>
          <a:p>
            <a:pPr lvl="1"/>
            <a:r>
              <a:rPr lang="en-US" sz="1600" dirty="0" err="1"/>
              <a:t>Keputusan</a:t>
            </a:r>
            <a:r>
              <a:rPr lang="en-US" sz="1600" dirty="0"/>
              <a:t> </a:t>
            </a:r>
            <a:r>
              <a:rPr lang="en-US" sz="1600" dirty="0" err="1"/>
              <a:t>muktamad</a:t>
            </a:r>
            <a:r>
              <a:rPr lang="en-US" sz="1600" dirty="0"/>
              <a:t> KTM; </a:t>
            </a:r>
            <a:r>
              <a:rPr lang="en-US" sz="1600" dirty="0" err="1"/>
              <a:t>sekiranyan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puas</a:t>
            </a:r>
            <a:r>
              <a:rPr lang="en-US" sz="1600" dirty="0"/>
              <a:t> </a:t>
            </a:r>
            <a:r>
              <a:rPr lang="en-US" sz="1600" dirty="0" err="1"/>
              <a:t>hati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keputusan</a:t>
            </a:r>
            <a:r>
              <a:rPr lang="en-US" sz="1600" dirty="0"/>
              <a:t> KTM, </a:t>
            </a:r>
            <a:r>
              <a:rPr lang="en-US" sz="1600" dirty="0" err="1"/>
              <a:t>boleh</a:t>
            </a:r>
            <a:endParaRPr lang="en-US" sz="1600" dirty="0"/>
          </a:p>
          <a:p>
            <a:pPr lvl="2"/>
            <a:r>
              <a:rPr lang="en-US" sz="1400" dirty="0" err="1"/>
              <a:t>Keluarkan</a:t>
            </a:r>
            <a:r>
              <a:rPr lang="en-US" sz="1400" dirty="0"/>
              <a:t> Surat </a:t>
            </a:r>
            <a:r>
              <a:rPr lang="en-US" sz="1400" dirty="0" err="1"/>
              <a:t>Bantahan</a:t>
            </a:r>
            <a:r>
              <a:rPr lang="en-US" sz="1400" dirty="0"/>
              <a:t>,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salinan</a:t>
            </a:r>
            <a:r>
              <a:rPr lang="en-US" sz="1400" dirty="0"/>
              <a:t> </a:t>
            </a:r>
            <a:r>
              <a:rPr lang="en-US" sz="1400" dirty="0" err="1"/>
              <a:t>disimpan</a:t>
            </a:r>
            <a:r>
              <a:rPr lang="en-US" sz="1400" dirty="0"/>
              <a:t>; </a:t>
            </a:r>
            <a:r>
              <a:rPr lang="en-US" sz="1400" dirty="0" err="1"/>
              <a:t>Beritahu</a:t>
            </a:r>
            <a:r>
              <a:rPr lang="en-US" sz="1400" dirty="0"/>
              <a:t> </a:t>
            </a:r>
            <a:r>
              <a:rPr lang="en-US" sz="1400" dirty="0" err="1"/>
              <a:t>Ketua</a:t>
            </a:r>
            <a:r>
              <a:rPr lang="en-US" sz="1400" dirty="0"/>
              <a:t> PACABA</a:t>
            </a:r>
          </a:p>
          <a:p>
            <a:pPr lvl="2"/>
            <a:r>
              <a:rPr lang="en-US" sz="1400" dirty="0" err="1"/>
              <a:t>Catit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laporkan</a:t>
            </a:r>
            <a:r>
              <a:rPr lang="en-US" sz="1400" dirty="0"/>
              <a:t> </a:t>
            </a:r>
            <a:r>
              <a:rPr lang="en-US" sz="1400" dirty="0" err="1"/>
              <a:t>kepada</a:t>
            </a:r>
            <a:r>
              <a:rPr lang="en-US" sz="1400" dirty="0"/>
              <a:t> ETM/EMU yang </a:t>
            </a:r>
            <a:r>
              <a:rPr lang="en-US" sz="1400" dirty="0" err="1"/>
              <a:t>menggantikan</a:t>
            </a:r>
            <a:r>
              <a:rPr lang="en-US" sz="1400" dirty="0"/>
              <a:t> </a:t>
            </a:r>
            <a:r>
              <a:rPr lang="en-US" sz="1400" dirty="0" err="1"/>
              <a:t>kamu</a:t>
            </a:r>
            <a:r>
              <a:rPr lang="en-US" sz="1400" dirty="0"/>
              <a:t> &amp; </a:t>
            </a:r>
            <a:r>
              <a:rPr lang="en-US" sz="1400" dirty="0" err="1"/>
              <a:t>Ketua</a:t>
            </a:r>
            <a:r>
              <a:rPr lang="en-US" sz="1400" dirty="0"/>
              <a:t> PACABA</a:t>
            </a:r>
          </a:p>
          <a:p>
            <a:r>
              <a:rPr lang="en-US" sz="1800" dirty="0" err="1"/>
              <a:t>Jangan</a:t>
            </a:r>
            <a:r>
              <a:rPr lang="en-US" sz="1800" dirty="0"/>
              <a:t> </a:t>
            </a:r>
            <a:r>
              <a:rPr lang="en-US" sz="1800" dirty="0" err="1"/>
              <a:t>jadi</a:t>
            </a:r>
            <a:r>
              <a:rPr lang="en-US" sz="1800" dirty="0"/>
              <a:t> </a:t>
            </a:r>
            <a:r>
              <a:rPr lang="en-US" sz="1800" dirty="0" err="1"/>
              <a:t>halangan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perjalanan</a:t>
            </a:r>
            <a:r>
              <a:rPr lang="en-US" sz="1800" dirty="0"/>
              <a:t> </a:t>
            </a:r>
            <a:r>
              <a:rPr lang="en-US" sz="1800" dirty="0" err="1"/>
              <a:t>pengundian</a:t>
            </a:r>
            <a:endParaRPr lang="en-US" sz="1800" dirty="0"/>
          </a:p>
          <a:p>
            <a:pPr lvl="1"/>
            <a:r>
              <a:rPr lang="en-US" sz="1600" dirty="0" err="1"/>
              <a:t>Sekiranya</a:t>
            </a:r>
            <a:r>
              <a:rPr lang="en-US" sz="1600" dirty="0"/>
              <a:t> </a:t>
            </a:r>
            <a:r>
              <a:rPr lang="en-US" sz="1600" dirty="0" err="1"/>
              <a:t>Ejen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hadir</a:t>
            </a:r>
            <a:r>
              <a:rPr lang="en-US" sz="1600" dirty="0"/>
              <a:t>, </a:t>
            </a:r>
            <a:r>
              <a:rPr lang="en-US" sz="1600" dirty="0" err="1"/>
              <a:t>pengundian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dijalankan</a:t>
            </a:r>
            <a:r>
              <a:rPr lang="en-US" sz="1600" dirty="0"/>
              <a:t> </a:t>
            </a:r>
            <a:r>
              <a:rPr lang="en-US" sz="1600" dirty="0" err="1"/>
              <a:t>tanpa</a:t>
            </a:r>
            <a:r>
              <a:rPr lang="en-US" sz="1600" dirty="0"/>
              <a:t> </a:t>
            </a:r>
            <a:r>
              <a:rPr lang="en-US" sz="1600" dirty="0" err="1"/>
              <a:t>Ejen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8" y="2719894"/>
            <a:ext cx="1065177" cy="31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Ditutup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47333"/>
            <a:ext cx="5654039" cy="4639733"/>
          </a:xfrm>
        </p:spPr>
        <p:txBody>
          <a:bodyPr>
            <a:normAutofit fontScale="92500"/>
          </a:bodyPr>
          <a:lstStyle/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tentukan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dikeluarkan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digunakan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dibatalkan</a:t>
            </a:r>
            <a:endParaRPr lang="en-US" dirty="0"/>
          </a:p>
          <a:p>
            <a:pPr marL="301943" lvl="1" indent="0">
              <a:buNone/>
            </a:pP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sepatutnya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/>
              <a:t>Banding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hadiran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di </a:t>
            </a:r>
            <a:r>
              <a:rPr lang="en-US" dirty="0" err="1"/>
              <a:t>Borang</a:t>
            </a:r>
            <a:r>
              <a:rPr lang="en-US" dirty="0"/>
              <a:t> 720</a:t>
            </a:r>
          </a:p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dan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/>
              <a:t>ETM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>
                <a:solidFill>
                  <a:srgbClr val="EE0000"/>
                </a:solidFill>
              </a:rPr>
              <a:t>KTM </a:t>
            </a:r>
            <a:r>
              <a:rPr lang="en-US" dirty="0" err="1">
                <a:solidFill>
                  <a:srgbClr val="EE0000"/>
                </a:solidFill>
              </a:rPr>
              <a:t>tidak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akan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beri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salinan</a:t>
            </a:r>
            <a:r>
              <a:rPr lang="en-US" dirty="0">
                <a:solidFill>
                  <a:srgbClr val="EE0000"/>
                </a:solidFill>
              </a:rPr>
              <a:t>:</a:t>
            </a:r>
            <a:r>
              <a:rPr lang="en-US" dirty="0"/>
              <a:t> ETM </a:t>
            </a:r>
            <a:r>
              <a:rPr lang="en-US" dirty="0" err="1"/>
              <a:t>salin</a:t>
            </a:r>
            <a:r>
              <a:rPr lang="en-US" dirty="0"/>
              <a:t> pada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kit PACA </a:t>
            </a:r>
            <a:r>
              <a:rPr lang="en-US" b="1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KTM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Borang</a:t>
            </a:r>
            <a:r>
              <a:rPr lang="en-US" dirty="0"/>
              <a:t> 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6F31F-BC3D-7826-595C-5F35EC5E2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3365229"/>
            <a:ext cx="2969692" cy="1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55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566054"/>
            <a:ext cx="7408333" cy="274828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PADA SEPANJANG MASA, </a:t>
            </a:r>
            <a:r>
              <a:rPr lang="en-US" dirty="0" err="1"/>
              <a:t>jaga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sentiasa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,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PACA lain yang </a:t>
            </a:r>
            <a:r>
              <a:rPr lang="en-US" dirty="0" err="1"/>
              <a:t>membantu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diminta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perabot</a:t>
            </a:r>
            <a:r>
              <a:rPr lang="en-US" dirty="0"/>
              <a:t>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Kekal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boleh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,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pintu</a:t>
            </a:r>
            <a:r>
              <a:rPr lang="en-US" dirty="0">
                <a:solidFill>
                  <a:srgbClr val="FF0000"/>
                </a:solidFill>
              </a:rPr>
              <a:t> dan </a:t>
            </a:r>
            <a:r>
              <a:rPr lang="en-US" dirty="0" err="1">
                <a:solidFill>
                  <a:srgbClr val="FF0000"/>
                </a:solidFill>
              </a:rPr>
              <a:t>jedela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terbuka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tutup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pergi</a:t>
            </a:r>
            <a:r>
              <a:rPr lang="en-US" dirty="0"/>
              <a:t> </a:t>
            </a:r>
            <a:r>
              <a:rPr lang="en-US" dirty="0" err="1"/>
              <a:t>sembahyang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makan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KTM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jendela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patut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buka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5181600"/>
            <a:ext cx="1658472" cy="128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5181600"/>
            <a:ext cx="1658472" cy="128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328" y="5181600"/>
            <a:ext cx="1658472" cy="1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3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9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4946" y="2487344"/>
            <a:ext cx="6369053" cy="415745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KTM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tunjuk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</a:t>
            </a:r>
            <a:r>
              <a:rPr lang="en-US" sz="1600" dirty="0" err="1"/>
              <a:t>bakul</a:t>
            </a:r>
            <a:r>
              <a:rPr lang="en-US" sz="1600" dirty="0"/>
              <a:t> </a:t>
            </a:r>
            <a:r>
              <a:rPr lang="en-US" sz="1600" dirty="0" err="1"/>
              <a:t>kosong</a:t>
            </a:r>
            <a:r>
              <a:rPr lang="en-US" sz="1600" dirty="0"/>
              <a:t> </a:t>
            </a:r>
            <a:r>
              <a:rPr lang="en-US" sz="1600" dirty="0" err="1"/>
              <a:t>sebelum</a:t>
            </a:r>
            <a:r>
              <a:rPr lang="en-US" sz="1600" dirty="0"/>
              <a:t> </a:t>
            </a:r>
            <a:r>
              <a:rPr lang="en-US" sz="1600" dirty="0" err="1"/>
              <a:t>mula</a:t>
            </a:r>
            <a:endParaRPr lang="en-US" sz="1600" dirty="0"/>
          </a:p>
          <a:p>
            <a:pPr lvl="1">
              <a:lnSpc>
                <a:spcPct val="110000"/>
              </a:lnSpc>
            </a:pPr>
            <a:r>
              <a:rPr lang="en-US" sz="1500" dirty="0" err="1"/>
              <a:t>Bilangan</a:t>
            </a:r>
            <a:r>
              <a:rPr lang="en-US" sz="1500" dirty="0"/>
              <a:t> </a:t>
            </a:r>
            <a:r>
              <a:rPr lang="en-US" sz="1500" dirty="0" err="1"/>
              <a:t>bakul</a:t>
            </a:r>
            <a:r>
              <a:rPr lang="en-US" sz="1500" dirty="0"/>
              <a:t> = </a:t>
            </a:r>
            <a:r>
              <a:rPr lang="en-US" sz="1500" dirty="0" err="1"/>
              <a:t>bilangan</a:t>
            </a:r>
            <a:r>
              <a:rPr lang="en-US" sz="1500" dirty="0"/>
              <a:t> </a:t>
            </a:r>
            <a:r>
              <a:rPr lang="en-US" sz="1500" dirty="0" err="1"/>
              <a:t>calon</a:t>
            </a:r>
            <a:r>
              <a:rPr lang="en-US" sz="1500" dirty="0"/>
              <a:t> </a:t>
            </a:r>
            <a:r>
              <a:rPr lang="en-US" sz="1500" dirty="0" err="1"/>
              <a:t>tambah</a:t>
            </a:r>
            <a:r>
              <a:rPr lang="en-US" sz="1500" dirty="0"/>
              <a:t> </a:t>
            </a:r>
            <a:r>
              <a:rPr lang="en-US" sz="1500" dirty="0" err="1"/>
              <a:t>dua</a:t>
            </a:r>
            <a:r>
              <a:rPr lang="en-US" sz="1500" dirty="0"/>
              <a:t> (</a:t>
            </a:r>
            <a:r>
              <a:rPr lang="en-US" sz="1500" dirty="0" err="1"/>
              <a:t>Ditolak</a:t>
            </a:r>
            <a:r>
              <a:rPr lang="en-US" sz="1500" dirty="0"/>
              <a:t> &amp; Ragu)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KTM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tunjuk</a:t>
            </a:r>
            <a:r>
              <a:rPr lang="en-US" sz="1600" dirty="0"/>
              <a:t> </a:t>
            </a:r>
            <a:r>
              <a:rPr lang="en-US" sz="1600" dirty="0" err="1"/>
              <a:t>perekat</a:t>
            </a:r>
            <a:r>
              <a:rPr lang="en-US" sz="1600" dirty="0"/>
              <a:t> </a:t>
            </a:r>
            <a:r>
              <a:rPr lang="en-US" sz="1600" dirty="0" err="1"/>
              <a:t>Peti</a:t>
            </a:r>
            <a:r>
              <a:rPr lang="en-US" sz="1600" dirty="0"/>
              <a:t> </a:t>
            </a:r>
            <a:r>
              <a:rPr lang="en-US" sz="1600" dirty="0" err="1"/>
              <a:t>Undi</a:t>
            </a:r>
            <a:r>
              <a:rPr lang="en-US" sz="1600" dirty="0"/>
              <a:t> dan </a:t>
            </a:r>
            <a:r>
              <a:rPr lang="en-US" sz="1600" dirty="0" err="1"/>
              <a:t>tandatangan</a:t>
            </a:r>
            <a:r>
              <a:rPr lang="en-US" sz="1600" dirty="0"/>
              <a:t> </a:t>
            </a:r>
            <a:r>
              <a:rPr lang="en-US" sz="1600" dirty="0" err="1"/>
              <a:t>masih</a:t>
            </a:r>
            <a:r>
              <a:rPr lang="en-US" sz="1600" dirty="0"/>
              <a:t> </a:t>
            </a:r>
            <a:r>
              <a:rPr lang="en-US" sz="1600" dirty="0" err="1"/>
              <a:t>utuh</a:t>
            </a:r>
            <a:endParaRPr lang="en-US" sz="1600" dirty="0"/>
          </a:p>
          <a:p>
            <a:pPr lvl="1">
              <a:lnSpc>
                <a:spcPct val="110000"/>
              </a:lnSpc>
            </a:pPr>
            <a:r>
              <a:rPr lang="en-US" sz="1500" dirty="0"/>
              <a:t>Ambil </a:t>
            </a:r>
            <a:r>
              <a:rPr lang="en-US" sz="1500" dirty="0" err="1"/>
              <a:t>gambar</a:t>
            </a:r>
            <a:r>
              <a:rPr lang="en-US" sz="1500" dirty="0"/>
              <a:t> </a:t>
            </a:r>
            <a:r>
              <a:rPr lang="en-US" sz="1500" dirty="0" err="1"/>
              <a:t>sebelum</a:t>
            </a:r>
            <a:r>
              <a:rPr lang="en-US" sz="1500" dirty="0"/>
              <a:t> </a:t>
            </a:r>
            <a:r>
              <a:rPr lang="en-US" sz="1500" dirty="0" err="1"/>
              <a:t>buka</a:t>
            </a:r>
            <a:r>
              <a:rPr lang="en-US" sz="1500" dirty="0"/>
              <a:t> </a:t>
            </a:r>
            <a:r>
              <a:rPr lang="en-US" sz="1500" dirty="0" err="1"/>
              <a:t>kalau</a:t>
            </a:r>
            <a:r>
              <a:rPr lang="en-US" sz="1500" dirty="0"/>
              <a:t> </a:t>
            </a:r>
            <a:r>
              <a:rPr lang="en-US" sz="1500" dirty="0" err="1"/>
              <a:t>dibenarkan</a:t>
            </a:r>
            <a:endParaRPr lang="en-US" sz="1500" dirty="0"/>
          </a:p>
          <a:p>
            <a:pPr>
              <a:lnSpc>
                <a:spcPct val="110000"/>
              </a:lnSpc>
            </a:pPr>
            <a:r>
              <a:rPr lang="en-US" sz="1600" dirty="0"/>
              <a:t>KTM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membuka</a:t>
            </a:r>
            <a:r>
              <a:rPr lang="en-US" sz="1600" dirty="0"/>
              <a:t> </a:t>
            </a:r>
            <a:r>
              <a:rPr lang="en-US" sz="1600" dirty="0" err="1"/>
              <a:t>Peti</a:t>
            </a:r>
            <a:r>
              <a:rPr lang="en-US" sz="1600" dirty="0"/>
              <a:t> </a:t>
            </a:r>
            <a:r>
              <a:rPr lang="en-US" sz="1600" dirty="0" err="1"/>
              <a:t>Undi</a:t>
            </a:r>
            <a:r>
              <a:rPr lang="en-US" sz="1600" dirty="0"/>
              <a:t> &amp; </a:t>
            </a:r>
            <a:r>
              <a:rPr lang="en-US" sz="1600" dirty="0" err="1"/>
              <a:t>tuangkan</a:t>
            </a:r>
            <a:r>
              <a:rPr lang="en-US" sz="1600" dirty="0"/>
              <a:t> </a:t>
            </a:r>
            <a:r>
              <a:rPr lang="en-US" sz="1600" dirty="0" err="1"/>
              <a:t>kandungan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bakul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 err="1"/>
              <a:t>Kipas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berjalan</a:t>
            </a:r>
            <a:r>
              <a:rPr lang="en-US" sz="1600" dirty="0"/>
              <a:t> dan </a:t>
            </a:r>
            <a:r>
              <a:rPr lang="en-US" sz="1600" dirty="0" err="1"/>
              <a:t>Kertas</a:t>
            </a:r>
            <a:r>
              <a:rPr lang="en-US" sz="1600" dirty="0"/>
              <a:t> </a:t>
            </a:r>
            <a:r>
              <a:rPr lang="en-US" sz="1600" dirty="0" err="1"/>
              <a:t>Undi</a:t>
            </a:r>
            <a:r>
              <a:rPr lang="en-US" sz="1600" dirty="0"/>
              <a:t> </a:t>
            </a:r>
            <a:r>
              <a:rPr lang="en-US" sz="1600" dirty="0" err="1"/>
              <a:t>mungkin</a:t>
            </a:r>
            <a:r>
              <a:rPr lang="en-US" sz="1600" dirty="0"/>
              <a:t> </a:t>
            </a:r>
            <a:r>
              <a:rPr lang="en-US" sz="1600" dirty="0" err="1"/>
              <a:t>jatuh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meja</a:t>
            </a:r>
            <a:r>
              <a:rPr lang="en-US" sz="1600" dirty="0"/>
              <a:t>: JANGAN </a:t>
            </a:r>
            <a:r>
              <a:rPr lang="en-US" sz="1600" dirty="0" err="1"/>
              <a:t>kutip</a:t>
            </a:r>
            <a:endParaRPr lang="en-US" sz="1600" dirty="0"/>
          </a:p>
          <a:p>
            <a:pPr lvl="1">
              <a:lnSpc>
                <a:spcPct val="110000"/>
              </a:lnSpc>
            </a:pPr>
            <a:r>
              <a:rPr lang="en-US" sz="1500" dirty="0" err="1"/>
              <a:t>Kamu</a:t>
            </a:r>
            <a:r>
              <a:rPr lang="en-US" sz="1500" dirty="0"/>
              <a:t>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boleh</a:t>
            </a:r>
            <a:r>
              <a:rPr lang="en-US" sz="1500" dirty="0"/>
              <a:t> </a:t>
            </a:r>
            <a:r>
              <a:rPr lang="en-US" sz="1500" dirty="0" err="1"/>
              <a:t>sentuh</a:t>
            </a:r>
            <a:r>
              <a:rPr lang="en-US" sz="1500" dirty="0"/>
              <a:t> </a:t>
            </a:r>
            <a:r>
              <a:rPr lang="en-US" sz="1500" dirty="0" err="1"/>
              <a:t>Kertas</a:t>
            </a:r>
            <a:r>
              <a:rPr lang="en-US" sz="1500" dirty="0"/>
              <a:t> </a:t>
            </a:r>
            <a:r>
              <a:rPr lang="en-US" sz="1500" dirty="0" err="1"/>
              <a:t>Undi</a:t>
            </a:r>
            <a:endParaRPr lang="en-US" sz="1500" dirty="0"/>
          </a:p>
          <a:p>
            <a:pPr lvl="1">
              <a:lnSpc>
                <a:spcPct val="110000"/>
              </a:lnSpc>
            </a:pPr>
            <a:r>
              <a:rPr lang="en-US" sz="1500" dirty="0" err="1"/>
              <a:t>Tunjuk</a:t>
            </a:r>
            <a:r>
              <a:rPr lang="en-US" sz="1500" dirty="0"/>
              <a:t> </a:t>
            </a:r>
            <a:r>
              <a:rPr lang="en-US" sz="1500" dirty="0" err="1"/>
              <a:t>kepada</a:t>
            </a:r>
            <a:r>
              <a:rPr lang="en-US" sz="1500" dirty="0"/>
              <a:t> </a:t>
            </a:r>
            <a:r>
              <a:rPr lang="en-US" sz="1500" dirty="0" err="1"/>
              <a:t>Kerani</a:t>
            </a:r>
            <a:r>
              <a:rPr lang="en-US" sz="1500" dirty="0"/>
              <a:t> SPR </a:t>
            </a:r>
            <a:r>
              <a:rPr lang="en-US" sz="1500" dirty="0" err="1"/>
              <a:t>untuk</a:t>
            </a:r>
            <a:r>
              <a:rPr lang="en-US" sz="1500" dirty="0"/>
              <a:t> </a:t>
            </a:r>
            <a:r>
              <a:rPr lang="en-US" sz="1500" dirty="0" err="1"/>
              <a:t>kutip</a:t>
            </a:r>
            <a:endParaRPr lang="en-US" sz="1500" dirty="0"/>
          </a:p>
          <a:p>
            <a:pPr>
              <a:lnSpc>
                <a:spcPct val="110000"/>
              </a:lnSpc>
            </a:pPr>
            <a:r>
              <a:rPr lang="en-US" sz="1600" dirty="0" err="1"/>
              <a:t>Kerani</a:t>
            </a:r>
            <a:r>
              <a:rPr lang="en-US" sz="1600" dirty="0"/>
              <a:t> SPR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keluarkan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kira</a:t>
            </a:r>
            <a:r>
              <a:rPr lang="en-US" sz="1600" dirty="0"/>
              <a:t> </a:t>
            </a:r>
            <a:r>
              <a:rPr lang="en-US" sz="1600" dirty="0" err="1"/>
              <a:t>Kertas</a:t>
            </a:r>
            <a:r>
              <a:rPr lang="en-US" sz="1600" dirty="0"/>
              <a:t> </a:t>
            </a:r>
            <a:r>
              <a:rPr lang="en-US" sz="1600" dirty="0" err="1"/>
              <a:t>Undi</a:t>
            </a:r>
            <a:endParaRPr lang="en-US" sz="1600" dirty="0"/>
          </a:p>
          <a:p>
            <a:pPr lvl="1">
              <a:lnSpc>
                <a:spcPct val="110000"/>
              </a:lnSpc>
            </a:pPr>
            <a:r>
              <a:rPr lang="en-US" sz="1500" dirty="0" err="1"/>
              <a:t>Kertas</a:t>
            </a:r>
            <a:r>
              <a:rPr lang="en-US" sz="1500" dirty="0"/>
              <a:t> </a:t>
            </a:r>
            <a:r>
              <a:rPr lang="en-US" sz="1500" dirty="0" err="1"/>
              <a:t>Undi</a:t>
            </a:r>
            <a:r>
              <a:rPr lang="en-US" sz="1500" dirty="0"/>
              <a:t> </a:t>
            </a:r>
            <a:r>
              <a:rPr lang="en-US" sz="1500" dirty="0" err="1"/>
              <a:t>dikumpulkan</a:t>
            </a:r>
            <a:r>
              <a:rPr lang="en-US" sz="1500" dirty="0"/>
              <a:t> </a:t>
            </a:r>
            <a:r>
              <a:rPr lang="en-US" sz="1500" dirty="0" err="1"/>
              <a:t>dalam</a:t>
            </a:r>
            <a:r>
              <a:rPr lang="en-US" sz="1500" dirty="0"/>
              <a:t> </a:t>
            </a:r>
            <a:r>
              <a:rPr lang="en-US" sz="1500" dirty="0" err="1"/>
              <a:t>ikatan</a:t>
            </a:r>
            <a:r>
              <a:rPr lang="en-US" sz="1500" dirty="0"/>
              <a:t> 10 </a:t>
            </a:r>
            <a:r>
              <a:rPr lang="en-US" sz="1500" dirty="0" err="1"/>
              <a:t>dan</a:t>
            </a:r>
            <a:r>
              <a:rPr lang="en-US" sz="1500" dirty="0"/>
              <a:t> 100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KTM </a:t>
            </a:r>
            <a:r>
              <a:rPr lang="en-US" sz="1600" dirty="0" err="1"/>
              <a:t>bandingkan</a:t>
            </a:r>
            <a:r>
              <a:rPr lang="en-US" sz="1600" dirty="0"/>
              <a:t> </a:t>
            </a:r>
            <a:r>
              <a:rPr lang="en-US" sz="1600" dirty="0" err="1"/>
              <a:t>bilangan</a:t>
            </a:r>
            <a:r>
              <a:rPr lang="en-US" sz="1600" dirty="0"/>
              <a:t> </a:t>
            </a:r>
            <a:r>
              <a:rPr lang="en-US" sz="1600" dirty="0" err="1"/>
              <a:t>Kertas</a:t>
            </a:r>
            <a:r>
              <a:rPr lang="en-US" sz="1600" dirty="0"/>
              <a:t> </a:t>
            </a:r>
            <a:r>
              <a:rPr lang="en-US" sz="1600" dirty="0" err="1"/>
              <a:t>Undi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jumlah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Borang</a:t>
            </a:r>
            <a:r>
              <a:rPr lang="en-US" sz="1600" dirty="0"/>
              <a:t> 13</a:t>
            </a:r>
          </a:p>
          <a:p>
            <a:pPr lvl="1">
              <a:lnSpc>
                <a:spcPct val="110000"/>
              </a:lnSpc>
            </a:pPr>
            <a:r>
              <a:rPr lang="en-US" sz="1500" dirty="0" err="1"/>
              <a:t>Sekiranya</a:t>
            </a:r>
            <a:r>
              <a:rPr lang="en-US" sz="1500" dirty="0"/>
              <a:t> </a:t>
            </a:r>
            <a:r>
              <a:rPr lang="en-US" sz="1500" dirty="0" err="1"/>
              <a:t>sama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kurang</a:t>
            </a:r>
            <a:r>
              <a:rPr lang="en-US" sz="1500" dirty="0"/>
              <a:t> </a:t>
            </a:r>
            <a:r>
              <a:rPr lang="en-US" sz="1500" dirty="0" err="1"/>
              <a:t>dari</a:t>
            </a:r>
            <a:r>
              <a:rPr lang="en-US" sz="1500" dirty="0"/>
              <a:t> </a:t>
            </a:r>
            <a:r>
              <a:rPr lang="en-US" sz="1500" dirty="0" err="1"/>
              <a:t>Borang</a:t>
            </a:r>
            <a:r>
              <a:rPr lang="en-US" sz="1500" dirty="0"/>
              <a:t> 13, KTM </a:t>
            </a:r>
            <a:r>
              <a:rPr lang="en-US" sz="1500" dirty="0" err="1"/>
              <a:t>akan</a:t>
            </a:r>
            <a:r>
              <a:rPr lang="en-US" sz="1500" dirty="0"/>
              <a:t> </a:t>
            </a:r>
            <a:r>
              <a:rPr lang="en-US" sz="1500" dirty="0" err="1"/>
              <a:t>kemaskinikan</a:t>
            </a:r>
            <a:r>
              <a:rPr lang="en-US" sz="1500" dirty="0"/>
              <a:t> </a:t>
            </a:r>
            <a:r>
              <a:rPr lang="en-US" sz="1500" dirty="0" err="1"/>
              <a:t>Borang</a:t>
            </a:r>
            <a:r>
              <a:rPr lang="en-US" sz="1500" dirty="0"/>
              <a:t> 757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Langkah</a:t>
            </a:r>
            <a:r>
              <a:rPr lang="en-US" dirty="0"/>
              <a:t> 1: </a:t>
            </a:r>
            <a:r>
              <a:rPr lang="en-US" dirty="0" err="1"/>
              <a:t>Buka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743" y="1234616"/>
            <a:ext cx="1348617" cy="134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8" y="2353596"/>
            <a:ext cx="2460304" cy="1719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5" y="4609234"/>
            <a:ext cx="2526410" cy="1977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417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40" y="2686101"/>
            <a:ext cx="6111474" cy="39009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Kerani</a:t>
            </a:r>
            <a:r>
              <a:rPr lang="en-US" dirty="0"/>
              <a:t> SPR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menyata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en-US" dirty="0"/>
              <a:t> yang </a:t>
            </a:r>
            <a:r>
              <a:rPr lang="en-US" dirty="0" err="1"/>
              <a:t>diundi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demi </a:t>
            </a:r>
            <a:r>
              <a:rPr lang="en-US" dirty="0" err="1"/>
              <a:t>satu</a:t>
            </a:r>
            <a:r>
              <a:rPr lang="en-US" dirty="0"/>
              <a:t> &amp;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EMU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Duduk </a:t>
            </a:r>
            <a:r>
              <a:rPr lang="en-US" dirty="0" err="1"/>
              <a:t>ditengah-tengah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dicop</a:t>
            </a:r>
            <a:r>
              <a:rPr lang="en-US" dirty="0"/>
              <a:t> di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sewajarnya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diasingkan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menolak</a:t>
            </a:r>
            <a:r>
              <a:rPr lang="en-US" dirty="0"/>
              <a:t>, KTM </a:t>
            </a:r>
            <a:r>
              <a:rPr lang="en-US" dirty="0" err="1"/>
              <a:t>mestilah</a:t>
            </a:r>
            <a:r>
              <a:rPr lang="en-US" dirty="0"/>
              <a:t> </a:t>
            </a:r>
            <a:r>
              <a:rPr lang="en-US" dirty="0" err="1"/>
              <a:t>tunjukkan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EMU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mempertimbangkan</a:t>
            </a:r>
            <a:r>
              <a:rPr lang="en-US" dirty="0"/>
              <a:t> </a:t>
            </a:r>
            <a:r>
              <a:rPr lang="en-US" dirty="0" err="1"/>
              <a:t>pandangan</a:t>
            </a:r>
            <a:r>
              <a:rPr lang="en-US" dirty="0"/>
              <a:t> EMU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KTM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muktamad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Seterusnya</a:t>
            </a:r>
            <a:r>
              <a:rPr lang="en-US" dirty="0"/>
              <a:t> 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copkan</a:t>
            </a:r>
            <a:r>
              <a:rPr lang="en-US" dirty="0"/>
              <a:t> ‘DITOLAK’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dikira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Rosak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diasingkan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belum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bakul</a:t>
            </a:r>
            <a:r>
              <a:rPr lang="en-US" dirty="0"/>
              <a:t> </a:t>
            </a:r>
            <a:r>
              <a:rPr lang="en-US" dirty="0" err="1"/>
              <a:t>betul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Jalankan</a:t>
            </a:r>
            <a:r>
              <a:rPr lang="en-US" dirty="0"/>
              <a:t> </a:t>
            </a: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Langkah 2: </a:t>
            </a:r>
            <a:r>
              <a:rPr lang="en-US" dirty="0" err="1"/>
              <a:t>Asingkan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Calon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5" y="1433373"/>
            <a:ext cx="2413000" cy="336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114" y="4845123"/>
            <a:ext cx="2572191" cy="16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3416702"/>
            <a:ext cx="6430198" cy="317036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dicop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cop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</a:t>
            </a:r>
          </a:p>
          <a:p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r>
              <a:rPr lang="en-US" dirty="0" err="1"/>
              <a:t>Sesuatu</a:t>
            </a:r>
            <a:r>
              <a:rPr lang="en-US" dirty="0"/>
              <a:t> yang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ditanda</a:t>
            </a:r>
            <a:r>
              <a:rPr lang="en-US" dirty="0"/>
              <a:t> di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dikenalpasti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ditanda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yang </a:t>
            </a:r>
            <a:r>
              <a:rPr lang="en-US" dirty="0" err="1"/>
              <a:t>betul</a:t>
            </a:r>
            <a:r>
              <a:rPr lang="en-US" dirty="0"/>
              <a:t> (</a:t>
            </a:r>
            <a:r>
              <a:rPr lang="en-US" dirty="0" err="1"/>
              <a:t>selagi</a:t>
            </a:r>
            <a:r>
              <a:rPr lang="en-US" dirty="0"/>
              <a:t> </a:t>
            </a:r>
            <a:r>
              <a:rPr lang="en-US" dirty="0" err="1"/>
              <a:t>niat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)</a:t>
            </a:r>
          </a:p>
          <a:p>
            <a:r>
              <a:rPr lang="en-US" dirty="0" err="1"/>
              <a:t>Niat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jelas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Sah</a:t>
            </a:r>
            <a:endParaRPr lang="en-US" dirty="0"/>
          </a:p>
        </p:txBody>
      </p:sp>
      <p:pic>
        <p:nvPicPr>
          <p:cNvPr id="7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63" y="1332165"/>
            <a:ext cx="4293676" cy="18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265" y="4784797"/>
            <a:ext cx="1742418" cy="177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371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6" y="2201878"/>
            <a:ext cx="3822192" cy="2395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57312"/>
            <a:ext cx="3822192" cy="2029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57312"/>
            <a:ext cx="3822192" cy="20297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dapat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menunjuk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jelas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hendak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diberikan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Perlu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diingatkan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samping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contoh-contoh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bawah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mungkin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tanda-tanda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lain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diterima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653" y="2135113"/>
            <a:ext cx="3821691" cy="24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12535"/>
            <a:ext cx="3822192" cy="24731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6" y="2135113"/>
            <a:ext cx="3844443" cy="24506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daripada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bagi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</p:spTree>
    <p:extLst>
      <p:ext uri="{BB962C8B-B14F-4D97-AF65-F5344CB8AC3E}">
        <p14:creationId xmlns:p14="http://schemas.microsoft.com/office/powerpoint/2010/main" val="3878700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59924"/>
            <a:ext cx="3822192" cy="2425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209" y="2159924"/>
            <a:ext cx="3833135" cy="2450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610616"/>
            <a:ext cx="3822192" cy="19764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610616"/>
            <a:ext cx="3822192" cy="1976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melangkaui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memasuki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bagi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lain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</p:spTree>
    <p:extLst>
      <p:ext uri="{BB962C8B-B14F-4D97-AF65-F5344CB8AC3E}">
        <p14:creationId xmlns:p14="http://schemas.microsoft.com/office/powerpoint/2010/main" val="581401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19" y="2186469"/>
            <a:ext cx="3795828" cy="23992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terkoyak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sedikit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menjejaskan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butiran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dalamnya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</p:spTree>
    <p:extLst>
      <p:ext uri="{BB962C8B-B14F-4D97-AF65-F5344CB8AC3E}">
        <p14:creationId xmlns:p14="http://schemas.microsoft.com/office/powerpoint/2010/main" val="996841611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" y="2134914"/>
            <a:ext cx="3822192" cy="245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80143"/>
            <a:ext cx="3822192" cy="24055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dicap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ditindik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ditandatangani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Ketua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Tempat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(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cap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tindik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tandatangan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KTM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ialah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sebelah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diberi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daripada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523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50" y="2188614"/>
            <a:ext cx="3782097" cy="2397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3" y="2174522"/>
            <a:ext cx="3822192" cy="24111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satu-satu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melangkaui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lain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memangkah</a:t>
            </a:r>
            <a:b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</a:b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585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1996205"/>
            <a:ext cx="3822192" cy="2589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75276"/>
            <a:ext cx="3826241" cy="24104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memangkah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catatan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mengenalkan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507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48509"/>
            <a:ext cx="3822192" cy="243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16" y="2151760"/>
            <a:ext cx="3818328" cy="24339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gambar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dilukis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dituliskan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perkataan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838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87784"/>
            <a:ext cx="3822192" cy="2397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91306"/>
            <a:ext cx="3822192" cy="23944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ditulis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perkataan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lucah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sensitif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menunjukkan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persendaan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dikoyak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diceraikan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41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239873"/>
            <a:ext cx="3822192" cy="2345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60789"/>
            <a:ext cx="3822192" cy="24249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dikoyakkan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nombor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kosong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bertanda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).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ini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semakan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teliti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hendaklah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menentukan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bahawa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bertanda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753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831" y="2617277"/>
            <a:ext cx="5937109" cy="396978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dan </a:t>
            </a:r>
            <a:r>
              <a:rPr lang="en-US" dirty="0" err="1"/>
              <a:t>kumpulkan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ikatan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10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sepuluh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dilindungi</a:t>
            </a:r>
            <a:endParaRPr lang="en-US" dirty="0"/>
          </a:p>
          <a:p>
            <a:pPr lvl="1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jatuh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meja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bercampuran</a:t>
            </a:r>
            <a:r>
              <a:rPr lang="en-US" dirty="0"/>
              <a:t>, </a:t>
            </a:r>
            <a:r>
              <a:rPr lang="en-US" dirty="0" err="1"/>
              <a:t>mohon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 </a:t>
            </a:r>
            <a:r>
              <a:rPr lang="en-US" dirty="0" err="1"/>
              <a:t>ikatan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  <a:p>
            <a:r>
              <a:rPr lang="en-US" dirty="0" err="1"/>
              <a:t>Kerani</a:t>
            </a:r>
            <a:r>
              <a:rPr lang="en-US" dirty="0"/>
              <a:t> SPR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ikatan</a:t>
            </a:r>
            <a:r>
              <a:rPr lang="en-US" dirty="0"/>
              <a:t> </a:t>
            </a:r>
            <a:r>
              <a:rPr lang="en-US" dirty="0" err="1"/>
              <a:t>sepuluh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dan </a:t>
            </a:r>
            <a:r>
              <a:rPr lang="en-US" dirty="0" err="1"/>
              <a:t>kumpulkan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ikatan</a:t>
            </a:r>
            <a:r>
              <a:rPr lang="en-US" dirty="0"/>
              <a:t> 100 dan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muktamad</a:t>
            </a:r>
            <a:endParaRPr lang="en-US" dirty="0"/>
          </a:p>
          <a:p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muktamad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764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Langkah</a:t>
            </a:r>
            <a:r>
              <a:rPr lang="en-US" dirty="0"/>
              <a:t> 3: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Undian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40" y="2617277"/>
            <a:ext cx="2903730" cy="1742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50819-87A8-ECD7-2748-0F2545273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74" y="4448437"/>
            <a:ext cx="2164088" cy="21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16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397178"/>
            <a:ext cx="4854815" cy="41898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EMU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 </a:t>
            </a:r>
            <a:r>
              <a:rPr lang="en-US" dirty="0" err="1"/>
              <a:t>secepat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.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, </a:t>
            </a:r>
            <a:r>
              <a:rPr lang="en-US" dirty="0" err="1"/>
              <a:t>laporkan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  </a:t>
            </a:r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sediakan</a:t>
            </a:r>
            <a:r>
              <a:rPr lang="en-US" dirty="0"/>
              <a:t> &amp; </a:t>
            </a:r>
            <a:r>
              <a:rPr lang="en-US" dirty="0" err="1"/>
              <a:t>sahkan</a:t>
            </a:r>
            <a:r>
              <a:rPr lang="en-US" dirty="0"/>
              <a:t> Salinan </a:t>
            </a:r>
            <a:r>
              <a:rPr lang="en-US" dirty="0" err="1"/>
              <a:t>Borang</a:t>
            </a:r>
            <a:r>
              <a:rPr lang="en-US" dirty="0"/>
              <a:t> 14 yang </a:t>
            </a:r>
            <a:r>
              <a:rPr lang="en-US" dirty="0" err="1"/>
              <a:t>mencukupi</a:t>
            </a:r>
            <a:r>
              <a:rPr lang="en-US" dirty="0"/>
              <a:t>; EMU </a:t>
            </a:r>
            <a:r>
              <a:rPr lang="en-US" dirty="0" err="1"/>
              <a:t>tandatangan</a:t>
            </a:r>
            <a:r>
              <a:rPr lang="en-US" dirty="0"/>
              <a:t>; KTM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Salinan </a:t>
            </a:r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EMU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susunan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kirakan</a:t>
            </a:r>
            <a:endParaRPr lang="en-US" dirty="0"/>
          </a:p>
          <a:p>
            <a:pPr lvl="2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Mengumumkan</a:t>
            </a:r>
            <a:r>
              <a:rPr lang="en-US" dirty="0"/>
              <a:t> </a:t>
            </a:r>
            <a:r>
              <a:rPr lang="en-US" dirty="0" err="1"/>
              <a:t>Keputusan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792" y="3548571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8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842" y="5739946"/>
            <a:ext cx="1196315" cy="937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hadir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53083" y="2433460"/>
            <a:ext cx="2340800" cy="4257542"/>
          </a:xfrm>
        </p:spPr>
        <p:txBody>
          <a:bodyPr anchor="b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179388" indent="-179388">
              <a:buNone/>
            </a:pP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77800" indent="-17780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(Polling Agent=‘PA’)</a:t>
            </a:r>
          </a:p>
          <a:p>
            <a:pPr marL="176213" indent="-176213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(Counting Agent=‘CA’)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331169" y="2433459"/>
            <a:ext cx="2176256" cy="4153605"/>
          </a:xfrm>
        </p:spPr>
        <p:txBody>
          <a:bodyPr anchor="b"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r>
              <a:rPr lang="en-US" dirty="0"/>
              <a:t> (Returning Officer = ‘RO’)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1</a:t>
            </a:r>
          </a:p>
          <a:p>
            <a:pPr marL="0" indent="0" algn="r">
              <a:buNone/>
            </a:pPr>
            <a:r>
              <a:rPr lang="en-US" dirty="0"/>
              <a:t> (‘KTM 1’)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920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9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93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10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27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82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30" y="4291931"/>
            <a:ext cx="1435575" cy="5511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34768" y="2176664"/>
            <a:ext cx="135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Kawasan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027291" y="3769991"/>
            <a:ext cx="9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Pusat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026613" y="5179131"/>
            <a:ext cx="1450753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0344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Borang</a:t>
            </a:r>
            <a:r>
              <a:rPr lang="en-US" dirty="0"/>
              <a:t> 14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4" y="2679191"/>
            <a:ext cx="4867245" cy="3907875"/>
          </a:xfrm>
        </p:spPr>
        <p:txBody>
          <a:bodyPr>
            <a:normAutofit fontScale="92500"/>
          </a:bodyPr>
          <a:lstStyle/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</a:t>
            </a:r>
          </a:p>
          <a:p>
            <a:pPr lvl="1"/>
            <a:r>
              <a:rPr lang="en-US" dirty="0" err="1"/>
              <a:t>Pindah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764</a:t>
            </a:r>
          </a:p>
          <a:p>
            <a:pPr lvl="1"/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EMU &amp;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KTM</a:t>
            </a:r>
          </a:p>
          <a:p>
            <a:r>
              <a:rPr lang="en-US" dirty="0" err="1"/>
              <a:t>Semua</a:t>
            </a:r>
            <a:r>
              <a:rPr lang="en-US" dirty="0"/>
              <a:t> Salinan </a:t>
            </a:r>
            <a:r>
              <a:rPr lang="en-US" dirty="0" err="1"/>
              <a:t>ditandatangani</a:t>
            </a:r>
            <a:r>
              <a:rPr lang="en-US" dirty="0"/>
              <a:t> oleh KTM dan </a:t>
            </a:r>
            <a:r>
              <a:rPr lang="en-US" dirty="0" err="1"/>
              <a:t>kesemua</a:t>
            </a:r>
            <a:r>
              <a:rPr lang="en-US" dirty="0"/>
              <a:t> EMU</a:t>
            </a:r>
          </a:p>
          <a:p>
            <a:pPr lvl="1"/>
            <a:r>
              <a:rPr lang="en-US" dirty="0" err="1"/>
              <a:t>Setiap</a:t>
            </a:r>
            <a:r>
              <a:rPr lang="en-US" dirty="0"/>
              <a:t> Salinan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sama</a:t>
            </a:r>
            <a:endParaRPr lang="en-US" dirty="0"/>
          </a:p>
          <a:p>
            <a:r>
              <a:rPr lang="en-US" b="1" dirty="0" err="1">
                <a:solidFill>
                  <a:srgbClr val="FF0000"/>
                </a:solidFill>
              </a:rPr>
              <a:t>Wajib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diberi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kepada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semua</a:t>
            </a:r>
            <a:r>
              <a:rPr lang="en-US" b="1" dirty="0">
                <a:solidFill>
                  <a:srgbClr val="FF0000"/>
                </a:solidFill>
              </a:rPr>
              <a:t> EMU</a:t>
            </a:r>
          </a:p>
          <a:p>
            <a:pPr lvl="1"/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tunggal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diberikan</a:t>
            </a:r>
            <a:endParaRPr lang="en-US" dirty="0"/>
          </a:p>
          <a:p>
            <a:pPr lvl="1"/>
            <a:r>
              <a:rPr lang="en-US" dirty="0" err="1"/>
              <a:t>Asas</a:t>
            </a:r>
            <a:r>
              <a:rPr lang="en-US" dirty="0"/>
              <a:t> </a:t>
            </a:r>
            <a:r>
              <a:rPr lang="en-US" dirty="0" err="1"/>
              <a:t>tunggal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Perjumlahan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689601" y="2679191"/>
            <a:ext cx="2777744" cy="3739055"/>
          </a:xfrm>
          <a:solidFill>
            <a:srgbClr val="FF66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dirty="0" err="1"/>
              <a:t>Borang</a:t>
            </a:r>
            <a:r>
              <a:rPr lang="en-US" sz="4000" dirty="0"/>
              <a:t> 14 </a:t>
            </a:r>
            <a:r>
              <a:rPr lang="en-US" sz="4000" dirty="0" err="1"/>
              <a:t>adalah</a:t>
            </a:r>
            <a:r>
              <a:rPr lang="en-US" sz="4000" dirty="0"/>
              <a:t> </a:t>
            </a:r>
            <a:r>
              <a:rPr lang="en-US" sz="4000" dirty="0" err="1"/>
              <a:t>bukti</a:t>
            </a:r>
            <a:r>
              <a:rPr lang="en-US" sz="4000" dirty="0"/>
              <a:t> </a:t>
            </a:r>
            <a:r>
              <a:rPr lang="en-US" sz="4000" b="1" dirty="0" err="1"/>
              <a:t>tunggal</a:t>
            </a:r>
            <a:r>
              <a:rPr lang="en-US" sz="4000" dirty="0"/>
              <a:t> dan </a:t>
            </a:r>
            <a:r>
              <a:rPr lang="en-US" sz="4000" b="1" dirty="0" err="1"/>
              <a:t>muktamad</a:t>
            </a:r>
            <a:r>
              <a:rPr lang="en-US" sz="4000" dirty="0"/>
              <a:t> </a:t>
            </a:r>
            <a:r>
              <a:rPr lang="en-US" sz="4000" dirty="0" err="1"/>
              <a:t>bagi</a:t>
            </a:r>
            <a:r>
              <a:rPr lang="en-US" sz="4000" dirty="0"/>
              <a:t> </a:t>
            </a:r>
            <a:r>
              <a:rPr lang="en-US" sz="4000" dirty="0" err="1"/>
              <a:t>segala</a:t>
            </a:r>
            <a:r>
              <a:rPr lang="en-US" sz="4000" dirty="0"/>
              <a:t> yang </a:t>
            </a:r>
            <a:r>
              <a:rPr lang="en-US" sz="4000" dirty="0" err="1"/>
              <a:t>berlaku</a:t>
            </a:r>
            <a:r>
              <a:rPr lang="en-US" sz="4000" dirty="0"/>
              <a:t> di Saluran pada </a:t>
            </a:r>
            <a:r>
              <a:rPr lang="en-US" sz="4000" dirty="0" err="1"/>
              <a:t>hari</a:t>
            </a:r>
            <a:r>
              <a:rPr lang="en-US" sz="4000" dirty="0"/>
              <a:t> </a:t>
            </a:r>
            <a:r>
              <a:rPr lang="en-US" sz="4000" dirty="0" err="1"/>
              <a:t>itu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3705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7834" y="2309252"/>
            <a:ext cx="5554291" cy="42778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Semua</a:t>
            </a:r>
            <a:r>
              <a:rPr lang="en-US" dirty="0"/>
              <a:t> EMU </a:t>
            </a:r>
            <a:r>
              <a:rPr lang="en-US" dirty="0" err="1"/>
              <a:t>serahkan</a:t>
            </a:r>
            <a:r>
              <a:rPr lang="en-US" dirty="0"/>
              <a:t> Kit PACA &amp; </a:t>
            </a:r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/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merka</a:t>
            </a:r>
            <a:r>
              <a:rPr lang="en-US" dirty="0"/>
              <a:t> </a:t>
            </a:r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r>
              <a:rPr lang="en-US" dirty="0" err="1"/>
              <a:t>Tatacara</a:t>
            </a:r>
            <a:r>
              <a:rPr lang="en-US" dirty="0"/>
              <a:t>: Beg </a:t>
            </a:r>
            <a:r>
              <a:rPr lang="en-US" dirty="0" err="1"/>
              <a:t>kuning</a:t>
            </a:r>
            <a:r>
              <a:rPr lang="en-US" dirty="0"/>
              <a:t> SPR </a:t>
            </a:r>
            <a:r>
              <a:rPr lang="en-US" dirty="0" err="1"/>
              <a:t>diserahkan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KTM1</a:t>
            </a:r>
          </a:p>
          <a:p>
            <a:pPr lvl="1"/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, </a:t>
            </a:r>
            <a:r>
              <a:rPr lang="en-US" dirty="0" err="1"/>
              <a:t>setiap</a:t>
            </a:r>
            <a:r>
              <a:rPr lang="en-US" dirty="0"/>
              <a:t> KTM </a:t>
            </a:r>
            <a:r>
              <a:rPr lang="en-US" dirty="0" err="1"/>
              <a:t>mahu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beg </a:t>
            </a:r>
            <a:r>
              <a:rPr lang="en-US" dirty="0" err="1"/>
              <a:t>sendiri</a:t>
            </a:r>
            <a:endParaRPr lang="en-US" dirty="0"/>
          </a:p>
          <a:p>
            <a:r>
              <a:rPr lang="en-US" dirty="0"/>
              <a:t>KTM1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kesemuanya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Pusat </a:t>
            </a:r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konvoi</a:t>
            </a:r>
            <a:r>
              <a:rPr lang="en-US" dirty="0"/>
              <a:t> polis</a:t>
            </a:r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EMU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ikut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kereta</a:t>
            </a:r>
            <a:r>
              <a:rPr lang="en-US" dirty="0">
                <a:solidFill>
                  <a:srgbClr val="FF0000"/>
                </a:solidFill>
              </a:rPr>
              <a:t> SPR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Pusat </a:t>
            </a:r>
            <a:r>
              <a:rPr lang="en-US" dirty="0" err="1"/>
              <a:t>Perjumlahan</a:t>
            </a:r>
            <a:endParaRPr lang="en-US" dirty="0"/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duduk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KTM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953" y="1828797"/>
            <a:ext cx="3106580" cy="2067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55" y="3901463"/>
            <a:ext cx="3149806" cy="262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7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Ringkasan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9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Tidur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pesediaan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Datang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Kit PACA, </a:t>
            </a:r>
            <a:r>
              <a:rPr lang="en-US" dirty="0" err="1"/>
              <a:t>MyKad</a:t>
            </a:r>
            <a:r>
              <a:rPr lang="en-US" dirty="0"/>
              <a:t>, </a:t>
            </a:r>
            <a:r>
              <a:rPr lang="en-US"/>
              <a:t>Tag PACABA,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perlantikan</a:t>
            </a:r>
            <a:r>
              <a:rPr lang="en-US" dirty="0"/>
              <a:t> &amp; </a:t>
            </a:r>
            <a:r>
              <a:rPr lang="en-US" dirty="0" err="1"/>
              <a:t>Borang</a:t>
            </a:r>
            <a:r>
              <a:rPr lang="en-US" dirty="0"/>
              <a:t> 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dirahsiakan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pengaruh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sesuai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93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dikenalpastikan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Batal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kaitan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(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MyKad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mempengaruh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2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Salin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tandatangan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ditutup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tandatangan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Jaga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25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</a:t>
            </a:r>
            <a:r>
              <a:rPr lang="en-US"/>
              <a:t>ndi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pengasingan</a:t>
            </a:r>
            <a:r>
              <a:rPr lang="en-US" dirty="0"/>
              <a:t> </a:t>
            </a:r>
            <a:r>
              <a:rPr lang="en-US" dirty="0" err="1"/>
              <a:t>betul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ragu</a:t>
            </a:r>
            <a:r>
              <a:rPr lang="en-US" dirty="0"/>
              <a:t> </a:t>
            </a:r>
            <a:r>
              <a:rPr lang="en-US" dirty="0" err="1"/>
              <a:t>diasingkan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SPR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DAPATKAN BORANG 14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Serahkan</a:t>
            </a:r>
            <a:r>
              <a:rPr lang="en-US" dirty="0"/>
              <a:t> Kit PACA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SPR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Perjumlahan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Ada </a:t>
            </a:r>
            <a:r>
              <a:rPr lang="en-US" sz="4800" b="1" dirty="0" err="1"/>
              <a:t>Pertanyaan</a:t>
            </a:r>
            <a:r>
              <a:rPr lang="en-US" sz="4800" b="1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6" y="3987560"/>
            <a:ext cx="3644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774" y="2715846"/>
            <a:ext cx="4377026" cy="394049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Salinan</a:t>
            </a:r>
            <a:r>
              <a:rPr lang="en-US" dirty="0"/>
              <a:t> </a:t>
            </a:r>
            <a:r>
              <a:rPr lang="en-US" dirty="0" err="1"/>
              <a:t>MyKad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belah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saiz</a:t>
            </a:r>
            <a:r>
              <a:rPr lang="en-US" dirty="0"/>
              <a:t> </a:t>
            </a:r>
            <a:r>
              <a:rPr lang="en-US" dirty="0" err="1"/>
              <a:t>pasport</a:t>
            </a:r>
            <a:r>
              <a:rPr lang="en-US" dirty="0"/>
              <a:t> (</a:t>
            </a:r>
            <a:r>
              <a:rPr lang="en-US" dirty="0" err="1"/>
              <a:t>terkini</a:t>
            </a:r>
            <a:r>
              <a:rPr lang="en-US" dirty="0"/>
              <a:t>) </a:t>
            </a:r>
            <a:r>
              <a:rPr lang="en-US" dirty="0" err="1"/>
              <a:t>bagi</a:t>
            </a:r>
            <a:r>
              <a:rPr lang="en-US" dirty="0"/>
              <a:t> tag</a:t>
            </a:r>
          </a:p>
          <a:p>
            <a:pPr marL="885825" lvl="1" indent="-442913"/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ETM, EMU, PB</a:t>
            </a:r>
          </a:p>
          <a:p>
            <a:pPr marL="885825" lvl="1" indent="-442913"/>
            <a:r>
              <a:rPr lang="en-US" dirty="0" err="1"/>
              <a:t>Nama</a:t>
            </a:r>
            <a:r>
              <a:rPr lang="en-US" dirty="0"/>
              <a:t> &amp; no IC di </a:t>
            </a:r>
            <a:r>
              <a:rPr lang="en-US" dirty="0" err="1"/>
              <a:t>belakang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Bertahu</a:t>
            </a:r>
            <a:r>
              <a:rPr lang="en-US" dirty="0"/>
              <a:t> kami</a:t>
            </a:r>
          </a:p>
          <a:p>
            <a:pPr marL="893763" lvl="1" indent="-436563"/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dahulu</a:t>
            </a:r>
            <a:endParaRPr lang="en-US" dirty="0"/>
          </a:p>
          <a:p>
            <a:pPr marL="893763" lvl="1" indent="-436563"/>
            <a:r>
              <a:rPr lang="en-US" dirty="0" err="1"/>
              <a:t>Mana</a:t>
            </a:r>
            <a:r>
              <a:rPr lang="en-US" dirty="0"/>
              <a:t> &amp;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mahu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  <a:p>
            <a:pPr marL="893763" lvl="1" indent="-436563"/>
            <a:r>
              <a:rPr lang="en-US" dirty="0"/>
              <a:t>No </a:t>
            </a:r>
            <a:r>
              <a:rPr lang="en-US" dirty="0" err="1"/>
              <a:t>talifon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mendaftar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screen-captur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08" y="1795317"/>
            <a:ext cx="3794361" cy="4895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600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946400"/>
            <a:ext cx="4681234" cy="364066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>
                <a:solidFill>
                  <a:srgbClr val="FF0000"/>
                </a:solidFill>
              </a:rPr>
              <a:t>Borang</a:t>
            </a:r>
            <a:r>
              <a:rPr lang="en-US" b="1" dirty="0">
                <a:solidFill>
                  <a:srgbClr val="FF0000"/>
                </a:solidFill>
              </a:rPr>
              <a:t> Merah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patuh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s5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Kerahsiaan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screen-capture-1.png">
            <a:extLst>
              <a:ext uri="{FF2B5EF4-FFF2-40B4-BE49-F238E27FC236}">
                <a16:creationId xmlns:a16="http://schemas.microsoft.com/office/drawing/2014/main" id="{0C36C9C0-B9E7-A2A5-D3B7-4EBB0E4854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02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61" y="5630779"/>
            <a:ext cx="5715000" cy="12272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1234"/>
            <a:ext cx="8229600" cy="391554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err="1"/>
              <a:t>Pakaian</a:t>
            </a:r>
            <a:r>
              <a:rPr lang="en-US" sz="2800" dirty="0"/>
              <a:t> </a:t>
            </a:r>
            <a:r>
              <a:rPr lang="en-US" sz="2800" dirty="0" err="1"/>
              <a:t>kemas</a:t>
            </a:r>
            <a:r>
              <a:rPr lang="en-US" sz="2800" dirty="0"/>
              <a:t> – </a:t>
            </a:r>
            <a:r>
              <a:rPr lang="en-US" sz="2800" dirty="0" err="1"/>
              <a:t>kamu</a:t>
            </a:r>
            <a:r>
              <a:rPr lang="en-US" sz="2800" dirty="0"/>
              <a:t> </a:t>
            </a:r>
            <a:r>
              <a:rPr lang="en-US" sz="2800" dirty="0" err="1"/>
              <a:t>sedang</a:t>
            </a:r>
            <a:r>
              <a:rPr lang="en-US" sz="2800" dirty="0"/>
              <a:t> </a:t>
            </a:r>
            <a:r>
              <a:rPr lang="en-US" sz="2800" dirty="0" err="1"/>
              <a:t>menjalankan</a:t>
            </a:r>
            <a:r>
              <a:rPr lang="en-US" sz="2800" dirty="0"/>
              <a:t> </a:t>
            </a:r>
            <a:r>
              <a:rPr lang="en-US" sz="2800" dirty="0" err="1"/>
              <a:t>tugas</a:t>
            </a:r>
            <a:r>
              <a:rPr lang="en-US" sz="2800" dirty="0"/>
              <a:t> </a:t>
            </a:r>
            <a:r>
              <a:rPr lang="en-US" sz="2800" dirty="0" err="1"/>
              <a:t>rasmi</a:t>
            </a:r>
            <a:endParaRPr lang="en-US" sz="2800" dirty="0"/>
          </a:p>
          <a:p>
            <a:pPr lvl="1"/>
            <a:r>
              <a:rPr lang="en-US" sz="2600" dirty="0" err="1"/>
              <a:t>Pakai</a:t>
            </a:r>
            <a:r>
              <a:rPr lang="en-US" sz="2600" dirty="0"/>
              <a:t> </a:t>
            </a:r>
            <a:r>
              <a:rPr lang="en-US" sz="2600" dirty="0" err="1"/>
              <a:t>selesa</a:t>
            </a:r>
            <a:r>
              <a:rPr lang="en-US" sz="2600" dirty="0"/>
              <a:t> –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panas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bilik</a:t>
            </a:r>
            <a:endParaRPr lang="en-US" sz="2600" dirty="0"/>
          </a:p>
          <a:p>
            <a:r>
              <a:rPr lang="en-US" sz="2800" dirty="0" err="1"/>
              <a:t>Keperluan</a:t>
            </a:r>
            <a:r>
              <a:rPr lang="en-US" sz="2800" dirty="0"/>
              <a:t> </a:t>
            </a:r>
            <a:r>
              <a:rPr lang="en-US" sz="2800" dirty="0" err="1"/>
              <a:t>undang-undang</a:t>
            </a:r>
            <a:r>
              <a:rPr lang="en-US" sz="2800" dirty="0"/>
              <a:t>: </a:t>
            </a:r>
            <a:r>
              <a:rPr lang="en-US" sz="2800" dirty="0" err="1"/>
              <a:t>tiada</a:t>
            </a:r>
            <a:r>
              <a:rPr lang="en-US" sz="2800" dirty="0"/>
              <a:t> </a:t>
            </a:r>
            <a:r>
              <a:rPr lang="en-US" sz="2800" dirty="0" err="1"/>
              <a:t>kenyataan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logo </a:t>
            </a:r>
            <a:r>
              <a:rPr lang="en-US" sz="2800" dirty="0" err="1"/>
              <a:t>politik</a:t>
            </a:r>
            <a:endParaRPr lang="en-US" sz="2800" dirty="0"/>
          </a:p>
          <a:p>
            <a:r>
              <a:rPr lang="en-US" sz="2800" dirty="0" err="1"/>
              <a:t>Tertakluk</a:t>
            </a:r>
            <a:r>
              <a:rPr lang="en-US" sz="2800" dirty="0"/>
              <a:t> </a:t>
            </a:r>
            <a:r>
              <a:rPr lang="en-US" sz="2800" dirty="0" err="1"/>
              <a:t>kepada</a:t>
            </a:r>
            <a:r>
              <a:rPr lang="en-US" sz="2800" dirty="0"/>
              <a:t> </a:t>
            </a:r>
            <a:r>
              <a:rPr lang="en-US" sz="2800" dirty="0" err="1"/>
              <a:t>pernilaian</a:t>
            </a:r>
            <a:r>
              <a:rPr lang="en-US" sz="2800" dirty="0"/>
              <a:t> KTM</a:t>
            </a:r>
          </a:p>
          <a:p>
            <a:pPr lvl="1"/>
            <a:r>
              <a:rPr lang="en-US" sz="2600" dirty="0" err="1"/>
              <a:t>Tiada</a:t>
            </a:r>
            <a:r>
              <a:rPr lang="en-US" sz="2600" dirty="0"/>
              <a:t> </a:t>
            </a:r>
            <a:r>
              <a:rPr lang="en-US" sz="2600" dirty="0" err="1"/>
              <a:t>warna</a:t>
            </a:r>
            <a:r>
              <a:rPr lang="en-US" sz="2600" dirty="0"/>
              <a:t> yang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ditafsir</a:t>
            </a:r>
            <a:r>
              <a:rPr lang="en-US" sz="2600" dirty="0"/>
              <a:t> </a:t>
            </a:r>
            <a:r>
              <a:rPr lang="en-US" sz="2600" dirty="0" err="1"/>
              <a:t>sebagai</a:t>
            </a:r>
            <a:r>
              <a:rPr lang="en-US" sz="2600" dirty="0"/>
              <a:t> </a:t>
            </a:r>
            <a:r>
              <a:rPr lang="en-US" sz="2600" dirty="0" err="1"/>
              <a:t>kenyataan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FF0000"/>
                </a:solidFill>
              </a:rPr>
              <a:t>politik</a:t>
            </a:r>
            <a:endParaRPr lang="en-US" sz="2600" dirty="0">
              <a:solidFill>
                <a:srgbClr val="FF0000"/>
              </a:solidFill>
            </a:endParaRPr>
          </a:p>
          <a:p>
            <a:pPr lvl="2"/>
            <a:r>
              <a:rPr lang="en-US" sz="2400" dirty="0" err="1"/>
              <a:t>Kalau</a:t>
            </a:r>
            <a:r>
              <a:rPr lang="en-US" sz="2400" dirty="0"/>
              <a:t> ragu, </a:t>
            </a:r>
            <a:r>
              <a:rPr lang="en-US" sz="2400" dirty="0" err="1"/>
              <a:t>pakai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bawa</a:t>
            </a:r>
            <a:r>
              <a:rPr lang="en-US" sz="2400" dirty="0"/>
              <a:t> baju </a:t>
            </a:r>
            <a:r>
              <a:rPr lang="en-US" sz="2400" dirty="0" err="1"/>
              <a:t>nutral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simpanan</a:t>
            </a:r>
            <a:endParaRPr lang="en-US" sz="24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berpakaian</a:t>
            </a:r>
            <a:r>
              <a:rPr lang="en-US" sz="2600" dirty="0"/>
              <a:t> T-shirt </a:t>
            </a:r>
            <a:r>
              <a:rPr lang="en-US" sz="2600" dirty="0" err="1"/>
              <a:t>kolar</a:t>
            </a:r>
            <a:r>
              <a:rPr lang="en-US" sz="2600" dirty="0"/>
              <a:t> </a:t>
            </a:r>
            <a:r>
              <a:rPr lang="en-US" sz="2600" dirty="0" err="1"/>
              <a:t>bulat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baju </a:t>
            </a:r>
            <a:r>
              <a:rPr lang="en-US" sz="2600" dirty="0" err="1"/>
              <a:t>tak</a:t>
            </a:r>
            <a:r>
              <a:rPr lang="en-US" sz="2600" dirty="0"/>
              <a:t> </a:t>
            </a:r>
            <a:r>
              <a:rPr lang="en-US" sz="2600" dirty="0" err="1"/>
              <a:t>berlengan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seluar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skirt </a:t>
            </a:r>
            <a:r>
              <a:rPr lang="en-US" sz="2600" dirty="0" err="1"/>
              <a:t>pendek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selipar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Kod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Pakaian</a:t>
            </a:r>
            <a:r>
              <a:rPr lang="en-US" dirty="0">
                <a:solidFill>
                  <a:schemeClr val="bg1"/>
                </a:solidFill>
              </a:rPr>
              <a:t> PACABA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9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2-point Star 8">
            <a:extLst>
              <a:ext uri="{FF2B5EF4-FFF2-40B4-BE49-F238E27FC236}">
                <a16:creationId xmlns:a16="http://schemas.microsoft.com/office/drawing/2014/main" id="{8CE2450C-3594-424A-7BCA-47E25EC1D00D}"/>
              </a:ext>
            </a:extLst>
          </p:cNvPr>
          <p:cNvSpPr/>
          <p:nvPr/>
        </p:nvSpPr>
        <p:spPr>
          <a:xfrm>
            <a:off x="7095072" y="4738999"/>
            <a:ext cx="2063294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Senarai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alatan</a:t>
            </a:r>
            <a:r>
              <a:rPr lang="en-GB" sz="1200" dirty="0">
                <a:solidFill>
                  <a:schemeClr val="tx1"/>
                </a:solidFill>
              </a:rPr>
              <a:t> KTM </a:t>
            </a:r>
            <a:r>
              <a:rPr lang="en-GB" sz="1200" dirty="0" err="1">
                <a:solidFill>
                  <a:schemeClr val="tx1"/>
                </a:solidFill>
              </a:rPr>
              <a:t>termasuk</a:t>
            </a:r>
            <a:r>
              <a:rPr lang="en-GB" sz="1200" dirty="0">
                <a:solidFill>
                  <a:schemeClr val="tx1"/>
                </a:solidFill>
              </a:rPr>
              <a:t> juga </a:t>
            </a:r>
            <a:r>
              <a:rPr lang="en-GB" sz="1200" dirty="0" err="1">
                <a:solidFill>
                  <a:schemeClr val="tx1"/>
                </a:solidFill>
              </a:rPr>
              <a:t>lampu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suluh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kecemasan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90057"/>
            <a:ext cx="7266093" cy="4497009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pakaian</a:t>
            </a:r>
            <a:endParaRPr lang="en-US" dirty="0"/>
          </a:p>
          <a:p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dicas</a:t>
            </a:r>
            <a:r>
              <a:rPr lang="en-US" dirty="0"/>
              <a:t> </a:t>
            </a:r>
            <a:r>
              <a:rPr lang="en-US" dirty="0" err="1"/>
              <a:t>sepenuhnya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kredit</a:t>
            </a:r>
            <a:r>
              <a:rPr lang="en-US" dirty="0"/>
              <a:t>;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pintar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pelan</a:t>
            </a:r>
            <a:r>
              <a:rPr lang="en-US" dirty="0"/>
              <a:t> data/</a:t>
            </a:r>
            <a:r>
              <a:rPr lang="en-US" dirty="0" err="1"/>
              <a:t>kuota</a:t>
            </a:r>
            <a:r>
              <a:rPr lang="en-US" dirty="0"/>
              <a:t>; </a:t>
            </a:r>
            <a:r>
              <a:rPr lang="en-US" dirty="0" err="1"/>
              <a:t>Powerbank</a:t>
            </a:r>
            <a:endParaRPr lang="en-US" dirty="0"/>
          </a:p>
          <a:p>
            <a:pPr lvl="1"/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suluh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kecil</a:t>
            </a:r>
            <a:r>
              <a:rPr lang="en-US" dirty="0"/>
              <a:t> (</a:t>
            </a:r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mencukupi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bersaiz</a:t>
            </a:r>
            <a:r>
              <a:rPr lang="en-US" dirty="0"/>
              <a:t> passport </a:t>
            </a:r>
            <a:r>
              <a:rPr lang="en-US" dirty="0" err="1"/>
              <a:t>tambahan</a:t>
            </a:r>
            <a:endParaRPr lang="en-US" dirty="0"/>
          </a:p>
          <a:p>
            <a:pPr lvl="1"/>
            <a:r>
              <a:rPr lang="en-US" dirty="0" err="1"/>
              <a:t>Adakan</a:t>
            </a:r>
            <a:r>
              <a:rPr lang="en-US" dirty="0"/>
              <a:t> pen </a:t>
            </a:r>
            <a:r>
              <a:rPr lang="en-US" dirty="0" err="1"/>
              <a:t>tambahan</a:t>
            </a:r>
            <a:r>
              <a:rPr lang="en-US" dirty="0"/>
              <a:t>, </a:t>
            </a:r>
            <a:r>
              <a:rPr lang="en-US" dirty="0" err="1"/>
              <a:t>kertas</a:t>
            </a:r>
            <a:r>
              <a:rPr lang="en-US" dirty="0"/>
              <a:t>, </a:t>
            </a:r>
            <a:r>
              <a:rPr lang="en-US" dirty="0" err="1"/>
              <a:t>pembaris</a:t>
            </a:r>
            <a:r>
              <a:rPr lang="en-US" dirty="0"/>
              <a:t> &amp; 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rehat</a:t>
            </a:r>
            <a:r>
              <a:rPr lang="en-US" dirty="0"/>
              <a:t> yang </a:t>
            </a:r>
            <a:r>
              <a:rPr lang="en-US" dirty="0" err="1"/>
              <a:t>mencukupi</a:t>
            </a:r>
            <a:endParaRPr lang="en-US" dirty="0"/>
          </a:p>
          <a:p>
            <a:pPr marL="553720" lvl="2"/>
            <a:r>
              <a:rPr lang="en-US" dirty="0"/>
              <a:t>ETM1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Pusat Mengundi pada 7 </a:t>
            </a:r>
            <a:r>
              <a:rPr lang="en-US" dirty="0" err="1"/>
              <a:t>pagi</a:t>
            </a:r>
            <a:endParaRPr lang="en-US" dirty="0"/>
          </a:p>
          <a:p>
            <a:pPr marL="553720" lvl="2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mungking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malam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715" y="361404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err="1"/>
              <a:t>Setiap</a:t>
            </a:r>
            <a:r>
              <a:rPr lang="en-US" dirty="0"/>
              <a:t> Kit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dilabelkan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0"/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(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pPr lvl="0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13, 14, 753</a:t>
            </a:r>
          </a:p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MY" dirty="0"/>
          </a:p>
          <a:p>
            <a:pPr lvl="0"/>
            <a:r>
              <a:rPr lang="en-US" dirty="0" err="1"/>
              <a:t>Pensil</a:t>
            </a:r>
            <a:r>
              <a:rPr lang="en-US" dirty="0"/>
              <a:t>, </a:t>
            </a:r>
            <a:r>
              <a:rPr lang="en-US" dirty="0" err="1"/>
              <a:t>Pemadam</a:t>
            </a:r>
            <a:r>
              <a:rPr lang="en-US" dirty="0"/>
              <a:t>, </a:t>
            </a:r>
            <a:r>
              <a:rPr lang="en-US" dirty="0" err="1"/>
              <a:t>Peraut</a:t>
            </a:r>
            <a:r>
              <a:rPr lang="en-US" dirty="0"/>
              <a:t>, Pen &amp; </a:t>
            </a:r>
            <a:r>
              <a:rPr lang="en-US" dirty="0" err="1"/>
              <a:t>Pembaris</a:t>
            </a:r>
            <a:endParaRPr lang="en-MY" dirty="0"/>
          </a:p>
          <a:p>
            <a:pPr lvl="0"/>
            <a:r>
              <a:rPr lang="en-US" dirty="0"/>
              <a:t>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MY" dirty="0"/>
          </a:p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&amp; </a:t>
            </a:r>
            <a:r>
              <a:rPr lang="en-US" dirty="0" err="1"/>
              <a:t>Klip</a:t>
            </a:r>
            <a:r>
              <a:rPr lang="en-US" dirty="0"/>
              <a:t> </a:t>
            </a:r>
            <a:r>
              <a:rPr lang="en-US" dirty="0" err="1"/>
              <a:t>kertas</a:t>
            </a:r>
            <a:endParaRPr lang="en-MY" dirty="0"/>
          </a:p>
          <a:p>
            <a:pPr lvl="0"/>
            <a:r>
              <a:rPr lang="en-MY" dirty="0" err="1"/>
              <a:t>Pilihan</a:t>
            </a:r>
            <a:r>
              <a:rPr lang="en-MY" dirty="0"/>
              <a:t>: </a:t>
            </a:r>
            <a:r>
              <a:rPr lang="en-MY" dirty="0" err="1"/>
              <a:t>Kalkulator</a:t>
            </a:r>
            <a:endParaRPr lang="en-MY" dirty="0"/>
          </a:p>
          <a:p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Bantahan</a:t>
            </a:r>
            <a:endParaRPr lang="en-US" dirty="0"/>
          </a:p>
          <a:p>
            <a:pPr marL="0" lvl="0" indent="0">
              <a:buNone/>
            </a:pP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 </a:t>
            </a:r>
            <a:r>
              <a:rPr lang="en-US" dirty="0" err="1"/>
              <a:t>sahaja</a:t>
            </a:r>
            <a:endParaRPr lang="en-US" dirty="0"/>
          </a:p>
          <a:p>
            <a:pPr lvl="0"/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ETM </a:t>
            </a:r>
          </a:p>
          <a:p>
            <a:pPr lvl="0"/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EMU </a:t>
            </a:r>
          </a:p>
          <a:p>
            <a:pPr lvl="0"/>
            <a:r>
              <a:rPr lang="en-US" dirty="0" err="1"/>
              <a:t>Helaian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PACA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Jan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Asas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7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25070</TotalTime>
  <Words>3199</Words>
  <Application>Microsoft Macintosh PowerPoint</Application>
  <PresentationFormat>On-screen Show (4:3)</PresentationFormat>
  <Paragraphs>478</Paragraphs>
  <Slides>47</Slides>
  <Notes>3</Notes>
  <HiddenSlides>20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DejaVu LGC Sans</vt:lpstr>
      <vt:lpstr>Arial</vt:lpstr>
      <vt:lpstr>Arial Black</vt:lpstr>
      <vt:lpstr>Arial Rounded MT Bold</vt:lpstr>
      <vt:lpstr>Calibri</vt:lpstr>
      <vt:lpstr>Candara</vt:lpstr>
      <vt:lpstr>Century Gothic</vt:lpstr>
      <vt:lpstr>Corbel</vt:lpstr>
      <vt:lpstr>Franklin Gothic Medium Cond</vt:lpstr>
      <vt:lpstr>Symbol</vt:lpstr>
      <vt:lpstr>Waveform</vt:lpstr>
      <vt:lpstr>Latihan Asas Ejen Tempat Mengundi dan Mengira</vt:lpstr>
      <vt:lpstr>Apa yang kita akan pelajari hari ini</vt:lpstr>
      <vt:lpstr>Siapa dan Mana</vt:lpstr>
      <vt:lpstr>Siapa yang hadir pada hari Pilihan Raya</vt:lpstr>
      <vt:lpstr>Keperluan untuk mendaftar</vt:lpstr>
      <vt:lpstr>Borang A Borang Sumpah Kerahsiaan</vt:lpstr>
      <vt:lpstr>Kod Pakaian PACABA</vt:lpstr>
      <vt:lpstr>Hari Sebelum Hari Pilihan Raya</vt:lpstr>
      <vt:lpstr>Kit PACA</vt:lpstr>
      <vt:lpstr>Contoh Pusat Mengundi (Sekolah)</vt:lpstr>
      <vt:lpstr>Kegunaan talifon bimbit</vt:lpstr>
      <vt:lpstr>Masuk saluran</vt:lpstr>
      <vt:lpstr>Apa yang berlaku semasa Pengundian</vt:lpstr>
      <vt:lpstr>Aliran dalam Saluran Mengundi</vt:lpstr>
      <vt:lpstr>Aturan Saluran Mengundi 2 Pintu </vt:lpstr>
      <vt:lpstr>Daftar Pemilih</vt:lpstr>
      <vt:lpstr>Kerani SPR 2: Tanda jari dengan dakwat kekal</vt:lpstr>
      <vt:lpstr>Kerani SPR 3: Keluaran Kertas Undi</vt:lpstr>
      <vt:lpstr>Serahkan bila akhir alihan</vt:lpstr>
      <vt:lpstr>Peranan Ejen Tempat Mengundi</vt:lpstr>
      <vt:lpstr>Pengundian Ditutup</vt:lpstr>
      <vt:lpstr>Borang 13</vt:lpstr>
      <vt:lpstr>Menjaga Peti Undi</vt:lpstr>
      <vt:lpstr>Tatacara Mengira</vt:lpstr>
      <vt:lpstr>Langkah 1: Buka Peti Undi</vt:lpstr>
      <vt:lpstr>Langkah 2: Asingkan mengikut Calon</vt:lpstr>
      <vt:lpstr>Undi yang Tidak Sah</vt:lpstr>
      <vt:lpstr>Contoh undi yang boleh diterima</vt:lpstr>
      <vt:lpstr>Contoh undi yang boleh diterima</vt:lpstr>
      <vt:lpstr>Contoh undi yang boleh diterima</vt:lpstr>
      <vt:lpstr>Contoh undi yang boleh diterima</vt:lpstr>
      <vt:lpstr>Contoh undi yang akan ditolak</vt:lpstr>
      <vt:lpstr>Contoh undi yang akan ditolak</vt:lpstr>
      <vt:lpstr>Contoh undi yang akan ditolak</vt:lpstr>
      <vt:lpstr>Contoh undi yang akan ditolak</vt:lpstr>
      <vt:lpstr>Contoh undi yang akan ditolak</vt:lpstr>
      <vt:lpstr>Contoh undi yang akan ditolak</vt:lpstr>
      <vt:lpstr>Langkah 3: Pengiraan Undian</vt:lpstr>
      <vt:lpstr>Mengumumkan Keputusan</vt:lpstr>
      <vt:lpstr>Borang 14</vt:lpstr>
      <vt:lpstr>Selepas Pengiraan</vt:lpstr>
      <vt:lpstr>Ringkasan Tugas Kamu</vt:lpstr>
      <vt:lpstr>Sebelum Pengundian Mula</vt:lpstr>
      <vt:lpstr>Semasa Pengundian</vt:lpstr>
      <vt:lpstr>Selepas Pengundian</vt:lpstr>
      <vt:lpstr>Semasa Pengiraan</vt:lpstr>
      <vt:lpstr>Ada Pertanyaan?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302</cp:revision>
  <dcterms:created xsi:type="dcterms:W3CDTF">2013-06-10T03:41:46Z</dcterms:created>
  <dcterms:modified xsi:type="dcterms:W3CDTF">2023-01-27T05:18:43Z</dcterms:modified>
</cp:coreProperties>
</file>