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62" r:id="rId4"/>
    <p:sldId id="312" r:id="rId5"/>
    <p:sldId id="319" r:id="rId6"/>
    <p:sldId id="320" r:id="rId7"/>
    <p:sldId id="354" r:id="rId8"/>
    <p:sldId id="313" r:id="rId9"/>
    <p:sldId id="321" r:id="rId10"/>
    <p:sldId id="322" r:id="rId11"/>
    <p:sldId id="353" r:id="rId12"/>
    <p:sldId id="323" r:id="rId13"/>
    <p:sldId id="314" r:id="rId14"/>
    <p:sldId id="328" r:id="rId15"/>
    <p:sldId id="329" r:id="rId16"/>
    <p:sldId id="330" r:id="rId17"/>
    <p:sldId id="331" r:id="rId18"/>
    <p:sldId id="332" r:id="rId19"/>
    <p:sldId id="324" r:id="rId20"/>
    <p:sldId id="315" r:id="rId21"/>
    <p:sldId id="333" r:id="rId22"/>
    <p:sldId id="334" r:id="rId23"/>
    <p:sldId id="325" r:id="rId24"/>
    <p:sldId id="326" r:id="rId25"/>
    <p:sldId id="327" r:id="rId26"/>
    <p:sldId id="335" r:id="rId27"/>
    <p:sldId id="336" r:id="rId28"/>
    <p:sldId id="316" r:id="rId29"/>
    <p:sldId id="338" r:id="rId30"/>
    <p:sldId id="339" r:id="rId31"/>
    <p:sldId id="340" r:id="rId32"/>
    <p:sldId id="341" r:id="rId33"/>
    <p:sldId id="342" r:id="rId34"/>
    <p:sldId id="317" r:id="rId35"/>
    <p:sldId id="344" r:id="rId36"/>
    <p:sldId id="343" r:id="rId37"/>
    <p:sldId id="347" r:id="rId38"/>
    <p:sldId id="345" r:id="rId39"/>
    <p:sldId id="346" r:id="rId40"/>
    <p:sldId id="318" r:id="rId41"/>
    <p:sldId id="348" r:id="rId42"/>
    <p:sldId id="349" r:id="rId43"/>
    <p:sldId id="350" r:id="rId44"/>
    <p:sldId id="355" r:id="rId45"/>
    <p:sldId id="352" r:id="rId46"/>
    <p:sldId id="311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2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74855-BE55-7041-A7B5-068960BA249D}" type="datetimeFigureOut">
              <a:rPr lang="en-US" smtClean="0"/>
              <a:t>31/10/16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51598-5BE6-EB4F-9C5C-93011C793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624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C57D4-B410-F247-867A-17B500620D75}" type="datetimeFigureOut">
              <a:rPr lang="en-US" smtClean="0"/>
              <a:t>31/10/16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FDBA0-A594-0D4B-961E-DF4B688FB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047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jam</a:t>
            </a:r>
          </a:p>
          <a:p>
            <a:r>
              <a:rPr lang="en-US" dirty="0" err="1" smtClean="0"/>
              <a:t>Kalau</a:t>
            </a:r>
            <a:r>
              <a:rPr lang="en-US" dirty="0" smtClean="0"/>
              <a:t> 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kenal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cerita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Alkitab</a:t>
            </a:r>
            <a:r>
              <a:rPr lang="en-US" baseline="0" dirty="0" smtClean="0"/>
              <a:t> +30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DBA0-A594-0D4B-961E-DF4B688FB5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38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9172" cy="4878502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8502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9647"/>
            <a:ext cx="726386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85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478702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683103"/>
                </a:solidFill>
              </a:defRPr>
            </a:lvl1pPr>
          </a:lstStyle>
          <a:p>
            <a:r>
              <a:rPr lang="en-US" smtClean="0"/>
              <a:t>SFX RCIA BM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78702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rgbClr val="683103"/>
                </a:solidFill>
              </a:defRPr>
            </a:lvl1pPr>
          </a:lstStyle>
          <a:p>
            <a:r>
              <a:rPr lang="en-US" smtClean="0"/>
              <a:t>Sejarah Penyelamatan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478702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683103"/>
                </a:solidFill>
              </a:defRPr>
            </a:lvl1pPr>
          </a:lstStyle>
          <a:p>
            <a:fld id="{DDC97DB6-38E0-FD4F-B4F5-02ACBC02840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721067" y="-42334"/>
            <a:ext cx="1486433" cy="10795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8" r:id="rId3"/>
    <p:sldLayoutId id="2147483689" r:id="rId4"/>
    <p:sldLayoutId id="2147483690" r:id="rId5"/>
    <p:sldLayoutId id="2147483691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200"/>
        </a:spcBef>
        <a:spcAft>
          <a:spcPts val="0"/>
        </a:spcAft>
        <a:buSzPct val="90000"/>
        <a:buFont typeface="Wingdings" pitchFamily="2" charset="2"/>
        <a:buChar char=""/>
        <a:defRPr sz="2400" b="1" kern="1200">
          <a:solidFill>
            <a:srgbClr val="9D4A05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spcAft>
          <a:spcPts val="0"/>
        </a:spcAft>
        <a:buSzPct val="90000"/>
        <a:buFont typeface="Wingdings" pitchFamily="2" charset="2"/>
        <a:buChar char=""/>
        <a:defRPr sz="2200" b="1" kern="1200">
          <a:solidFill>
            <a:srgbClr val="9D4A05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b="1" kern="1200">
          <a:solidFill>
            <a:srgbClr val="9D4A05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b="1" kern="1200">
          <a:solidFill>
            <a:srgbClr val="9D4A05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b="1" kern="1200">
          <a:solidFill>
            <a:srgbClr val="9D4A05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err="1" smtClean="0"/>
              <a:t>Penyelematan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Siri</a:t>
            </a:r>
            <a:r>
              <a:rPr lang="en-US" dirty="0" smtClean="0"/>
              <a:t> RCIA</a:t>
            </a:r>
          </a:p>
          <a:p>
            <a:r>
              <a:rPr lang="en-US" dirty="0" smtClean="0"/>
              <a:t>SFX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8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Adam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Hawa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Cerita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enciptaan</a:t>
            </a:r>
            <a:r>
              <a:rPr lang="en-US" dirty="0" smtClean="0"/>
              <a:t> </a:t>
            </a:r>
            <a:r>
              <a:rPr lang="en-US" dirty="0" err="1" smtClean="0"/>
              <a:t>kedua</a:t>
            </a:r>
            <a:r>
              <a:rPr lang="en-US" dirty="0" smtClean="0"/>
              <a:t> (</a:t>
            </a:r>
            <a:r>
              <a:rPr lang="en-US" dirty="0" err="1" smtClean="0"/>
              <a:t>Kej</a:t>
            </a:r>
            <a:r>
              <a:rPr lang="en-US" dirty="0" smtClean="0"/>
              <a:t> 2:4-3:24)</a:t>
            </a:r>
          </a:p>
          <a:p>
            <a:r>
              <a:rPr lang="en-US" dirty="0" err="1" smtClean="0"/>
              <a:t>Tuhan</a:t>
            </a:r>
            <a:r>
              <a:rPr lang="en-US" dirty="0" smtClean="0"/>
              <a:t> Yahweh </a:t>
            </a:r>
            <a:r>
              <a:rPr lang="en-US" dirty="0" err="1" smtClean="0"/>
              <a:t>mencipta</a:t>
            </a:r>
            <a:r>
              <a:rPr lang="en-US" dirty="0" smtClean="0"/>
              <a:t> </a:t>
            </a:r>
            <a:r>
              <a:rPr lang="en-US" dirty="0" err="1" smtClean="0"/>
              <a:t>lelaki</a:t>
            </a:r>
            <a:r>
              <a:rPr lang="en-US" dirty="0" smtClean="0"/>
              <a:t> (2:7); </a:t>
            </a:r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menanam</a:t>
            </a:r>
            <a:r>
              <a:rPr lang="en-US" dirty="0" smtClean="0"/>
              <a:t> Taman Eden di </a:t>
            </a:r>
            <a:r>
              <a:rPr lang="en-US" dirty="0" err="1" smtClean="0"/>
              <a:t>Janat</a:t>
            </a:r>
            <a:r>
              <a:rPr lang="en-US" dirty="0" smtClean="0"/>
              <a:t>; </a:t>
            </a:r>
            <a:r>
              <a:rPr lang="en-US" dirty="0" err="1" smtClean="0"/>
              <a:t>Lelaki</a:t>
            </a:r>
            <a:r>
              <a:rPr lang="en-US" dirty="0" smtClean="0"/>
              <a:t> </a:t>
            </a:r>
            <a:r>
              <a:rPr lang="en-US" dirty="0" err="1" smtClean="0"/>
              <a:t>dilarang</a:t>
            </a:r>
            <a:r>
              <a:rPr lang="en-US" dirty="0" smtClean="0"/>
              <a:t> </a:t>
            </a:r>
            <a:r>
              <a:rPr lang="en-US" dirty="0" err="1" smtClean="0"/>
              <a:t>makan</a:t>
            </a:r>
            <a:r>
              <a:rPr lang="en-US" dirty="0" smtClean="0"/>
              <a:t> </a:t>
            </a:r>
            <a:r>
              <a:rPr lang="en-US" dirty="0" err="1" smtClean="0"/>
              <a:t>buah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Pokok</a:t>
            </a:r>
            <a:r>
              <a:rPr lang="en-US" dirty="0" smtClean="0"/>
              <a:t> </a:t>
            </a:r>
            <a:r>
              <a:rPr lang="en-US" dirty="0" err="1" smtClean="0"/>
              <a:t>Pengetahuan</a:t>
            </a:r>
            <a:r>
              <a:rPr lang="en-US" dirty="0" smtClean="0"/>
              <a:t> </a:t>
            </a:r>
            <a:r>
              <a:rPr lang="en-US" dirty="0" err="1" smtClean="0"/>
              <a:t>kerana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mati</a:t>
            </a:r>
            <a:r>
              <a:rPr lang="en-US" dirty="0" smtClean="0"/>
              <a:t> (2:17); </a:t>
            </a:r>
            <a:r>
              <a:rPr lang="en-US" dirty="0" err="1" smtClean="0"/>
              <a:t>Perempuan</a:t>
            </a:r>
            <a:r>
              <a:rPr lang="en-US" dirty="0" smtClean="0"/>
              <a:t> </a:t>
            </a:r>
            <a:r>
              <a:rPr lang="en-US" dirty="0" err="1" smtClean="0"/>
              <a:t>dicipta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lelaki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teman</a:t>
            </a:r>
            <a:r>
              <a:rPr lang="en-US" dirty="0" smtClean="0"/>
              <a:t> (2:21:23); </a:t>
            </a:r>
          </a:p>
          <a:p>
            <a:r>
              <a:rPr lang="en-US" dirty="0" err="1" smtClean="0"/>
              <a:t>Ular</a:t>
            </a:r>
            <a:r>
              <a:rPr lang="en-US" dirty="0" smtClean="0"/>
              <a:t> </a:t>
            </a:r>
            <a:r>
              <a:rPr lang="en-US" dirty="0" err="1" smtClean="0"/>
              <a:t>mencuba</a:t>
            </a:r>
            <a:r>
              <a:rPr lang="en-US" dirty="0" smtClean="0"/>
              <a:t> </a:t>
            </a:r>
            <a:r>
              <a:rPr lang="en-US" dirty="0" err="1" smtClean="0"/>
              <a:t>perempuan</a:t>
            </a:r>
            <a:r>
              <a:rPr lang="en-US" dirty="0" smtClean="0"/>
              <a:t> </a:t>
            </a:r>
            <a:r>
              <a:rPr lang="en-US" dirty="0" err="1" smtClean="0"/>
              <a:t>makan</a:t>
            </a:r>
            <a:r>
              <a:rPr lang="en-US" dirty="0" smtClean="0"/>
              <a:t> </a:t>
            </a:r>
            <a:r>
              <a:rPr lang="en-US" dirty="0" err="1" smtClean="0"/>
              <a:t>buah</a:t>
            </a:r>
            <a:r>
              <a:rPr lang="en-US" dirty="0" smtClean="0"/>
              <a:t> (3:1-5);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makan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beri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suaminya</a:t>
            </a:r>
            <a:r>
              <a:rPr lang="en-US" dirty="0" smtClean="0"/>
              <a:t> (3:6);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makan</a:t>
            </a:r>
            <a:r>
              <a:rPr lang="en-US" dirty="0" smtClean="0"/>
              <a:t>, </a:t>
            </a:r>
            <a:r>
              <a:rPr lang="en-US" dirty="0" err="1" smtClean="0"/>
              <a:t>malu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sembunyi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Allah (3:7-13)</a:t>
            </a:r>
          </a:p>
          <a:p>
            <a:r>
              <a:rPr lang="en-US" dirty="0" err="1" smtClean="0"/>
              <a:t>Sebab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,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dibuang</a:t>
            </a:r>
            <a:r>
              <a:rPr lang="en-US" dirty="0" smtClean="0"/>
              <a:t> </a:t>
            </a:r>
            <a:r>
              <a:rPr lang="en-US" dirty="0" err="1" smtClean="0"/>
              <a:t>keluar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Janat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berkerja</a:t>
            </a:r>
            <a:r>
              <a:rPr lang="en-US" dirty="0" smtClean="0"/>
              <a:t> </a:t>
            </a:r>
            <a:r>
              <a:rPr lang="en-US" dirty="0" err="1" smtClean="0"/>
              <a:t>keras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rezeki</a:t>
            </a:r>
            <a:r>
              <a:rPr lang="en-US" dirty="0" smtClean="0"/>
              <a:t> (3:16-24)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245826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dicipta</a:t>
            </a:r>
            <a:r>
              <a:rPr lang="en-US" dirty="0" smtClean="0"/>
              <a:t> </a:t>
            </a:r>
            <a:r>
              <a:rPr lang="en-US" dirty="0" err="1" smtClean="0"/>
              <a:t>sempurna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debu</a:t>
            </a:r>
            <a:r>
              <a:rPr lang="en-US" dirty="0" smtClean="0"/>
              <a:t> </a:t>
            </a:r>
            <a:r>
              <a:rPr lang="en-US" dirty="0" err="1" smtClean="0"/>
              <a:t>tanah</a:t>
            </a:r>
            <a:r>
              <a:rPr lang="en-US" dirty="0" smtClean="0"/>
              <a:t> (2:7)</a:t>
            </a:r>
          </a:p>
          <a:p>
            <a:pPr marL="0" indent="0">
              <a:buNone/>
            </a:pPr>
            <a:r>
              <a:rPr lang="en-US" dirty="0" err="1" smtClean="0"/>
              <a:t>Perempuan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tulang</a:t>
            </a:r>
            <a:r>
              <a:rPr lang="en-US" dirty="0" smtClean="0"/>
              <a:t> </a:t>
            </a:r>
            <a:r>
              <a:rPr lang="en-US" dirty="0" err="1" smtClean="0"/>
              <a:t>rusuk</a:t>
            </a:r>
            <a:r>
              <a:rPr lang="en-US" dirty="0" smtClean="0"/>
              <a:t> </a:t>
            </a:r>
            <a:r>
              <a:rPr lang="en-US" dirty="0" err="1" smtClean="0"/>
              <a:t>lelaki</a:t>
            </a:r>
            <a:r>
              <a:rPr lang="en-US" dirty="0" smtClean="0"/>
              <a:t> </a:t>
            </a:r>
            <a:r>
              <a:rPr lang="en-US" dirty="0" err="1" smtClean="0"/>
              <a:t>sebanding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(2:23)</a:t>
            </a:r>
          </a:p>
          <a:p>
            <a:pPr marL="0" indent="0">
              <a:buNone/>
            </a:pPr>
            <a:r>
              <a:rPr lang="en-US" dirty="0" err="1" smtClean="0"/>
              <a:t>Dosa</a:t>
            </a:r>
            <a:r>
              <a:rPr lang="en-US" dirty="0" smtClean="0"/>
              <a:t> </a:t>
            </a:r>
            <a:r>
              <a:rPr lang="en-US" dirty="0" err="1" smtClean="0"/>
              <a:t>masuk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dunia</a:t>
            </a:r>
            <a:r>
              <a:rPr lang="en-US" dirty="0" smtClean="0"/>
              <a:t> </a:t>
            </a:r>
            <a:r>
              <a:rPr lang="en-US" dirty="0" err="1" smtClean="0"/>
              <a:t>sebab</a:t>
            </a:r>
            <a:r>
              <a:rPr lang="en-US" dirty="0" smtClean="0"/>
              <a:t> </a:t>
            </a:r>
            <a:r>
              <a:rPr lang="en-US" dirty="0" err="1" smtClean="0"/>
              <a:t>ketamakan</a:t>
            </a:r>
            <a:r>
              <a:rPr lang="en-US" dirty="0" smtClean="0"/>
              <a:t> (3:5)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259228"/>
            <a:ext cx="1463369" cy="12194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923" y="5259228"/>
            <a:ext cx="1668754" cy="1219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550" y="5214974"/>
            <a:ext cx="2245826" cy="127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Kain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Habel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Adam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Hawa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dua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lelaki</a:t>
            </a:r>
            <a:r>
              <a:rPr lang="en-US" dirty="0" smtClean="0"/>
              <a:t>: </a:t>
            </a:r>
            <a:r>
              <a:rPr lang="en-US" dirty="0" err="1" smtClean="0"/>
              <a:t>Kain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Habel</a:t>
            </a:r>
            <a:r>
              <a:rPr lang="en-US" dirty="0" smtClean="0"/>
              <a:t>;  </a:t>
            </a:r>
            <a:r>
              <a:rPr lang="en-US" dirty="0" err="1" smtClean="0"/>
              <a:t>Kain</a:t>
            </a:r>
            <a:r>
              <a:rPr lang="en-US" dirty="0" smtClean="0"/>
              <a:t>, yang </a:t>
            </a:r>
            <a:r>
              <a:rPr lang="en-US" dirty="0" err="1" smtClean="0"/>
              <a:t>sulung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petani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Habel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gembala</a:t>
            </a:r>
            <a:r>
              <a:rPr lang="en-US" dirty="0" smtClean="0"/>
              <a:t> (</a:t>
            </a:r>
            <a:r>
              <a:rPr lang="en-US" dirty="0" err="1" smtClean="0"/>
              <a:t>Kej</a:t>
            </a:r>
            <a:r>
              <a:rPr lang="en-US" dirty="0" smtClean="0"/>
              <a:t> 4:1-2)</a:t>
            </a:r>
          </a:p>
          <a:p>
            <a:r>
              <a:rPr lang="en-US" dirty="0" err="1" smtClean="0"/>
              <a:t>Kain</a:t>
            </a:r>
            <a:r>
              <a:rPr lang="en-US" dirty="0" smtClean="0"/>
              <a:t> </a:t>
            </a:r>
            <a:r>
              <a:rPr lang="en-US" dirty="0" err="1" smtClean="0"/>
              <a:t>mengkorban</a:t>
            </a:r>
            <a:r>
              <a:rPr lang="en-US" dirty="0" smtClean="0"/>
              <a:t> </a:t>
            </a:r>
            <a:r>
              <a:rPr lang="en-US" dirty="0" err="1" smtClean="0"/>
              <a:t>gandum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Allah; </a:t>
            </a:r>
            <a:r>
              <a:rPr lang="en-US" dirty="0" err="1" smtClean="0"/>
              <a:t>Habel</a:t>
            </a:r>
            <a:r>
              <a:rPr lang="en-US" dirty="0" smtClean="0"/>
              <a:t> </a:t>
            </a:r>
            <a:r>
              <a:rPr lang="en-US" dirty="0" err="1" smtClean="0"/>
              <a:t>mengkorban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domba</a:t>
            </a:r>
            <a:r>
              <a:rPr lang="en-US" dirty="0" smtClean="0"/>
              <a:t> (4:3-4)</a:t>
            </a:r>
          </a:p>
          <a:p>
            <a:r>
              <a:rPr lang="en-US" dirty="0" smtClean="0"/>
              <a:t>Allah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suka</a:t>
            </a:r>
            <a:r>
              <a:rPr lang="en-US" dirty="0" smtClean="0"/>
              <a:t> </a:t>
            </a:r>
            <a:r>
              <a:rPr lang="en-US" dirty="0" err="1" smtClean="0"/>
              <a:t>korban</a:t>
            </a:r>
            <a:r>
              <a:rPr lang="en-US" dirty="0" smtClean="0"/>
              <a:t> </a:t>
            </a:r>
            <a:r>
              <a:rPr lang="en-US" dirty="0" err="1" smtClean="0"/>
              <a:t>Habel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seakibat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, </a:t>
            </a:r>
            <a:r>
              <a:rPr lang="en-US" dirty="0" err="1" smtClean="0"/>
              <a:t>Kain</a:t>
            </a:r>
            <a:r>
              <a:rPr lang="en-US" dirty="0" smtClean="0"/>
              <a:t> </a:t>
            </a:r>
            <a:r>
              <a:rPr lang="en-US" dirty="0" err="1" smtClean="0"/>
              <a:t>membunuh</a:t>
            </a:r>
            <a:r>
              <a:rPr lang="en-US" dirty="0" smtClean="0"/>
              <a:t> </a:t>
            </a:r>
            <a:r>
              <a:rPr lang="en-US" dirty="0" err="1" smtClean="0"/>
              <a:t>Habel</a:t>
            </a:r>
            <a:r>
              <a:rPr lang="en-US" dirty="0" smtClean="0"/>
              <a:t> (4:5-8)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Dari </a:t>
            </a:r>
            <a:r>
              <a:rPr lang="en-US" dirty="0" err="1" smtClean="0"/>
              <a:t>sejak</a:t>
            </a:r>
            <a:r>
              <a:rPr lang="en-US" dirty="0" smtClean="0"/>
              <a:t> </a:t>
            </a:r>
            <a:r>
              <a:rPr lang="en-US" dirty="0" err="1" smtClean="0"/>
              <a:t>awal</a:t>
            </a:r>
            <a:r>
              <a:rPr lang="en-US" dirty="0" smtClean="0"/>
              <a:t>,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mengkorban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Tuhan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Pembunuhan</a:t>
            </a:r>
            <a:r>
              <a:rPr lang="en-US" dirty="0" smtClean="0"/>
              <a:t> </a:t>
            </a:r>
            <a:r>
              <a:rPr lang="en-US" dirty="0" err="1" smtClean="0"/>
              <a:t>pertama</a:t>
            </a:r>
            <a:r>
              <a:rPr lang="en-US" dirty="0" smtClean="0"/>
              <a:t> </a:t>
            </a:r>
            <a:r>
              <a:rPr lang="en-US" dirty="0" err="1" smtClean="0"/>
              <a:t>sebab</a:t>
            </a:r>
            <a:r>
              <a:rPr lang="en-US" dirty="0" smtClean="0"/>
              <a:t> </a:t>
            </a:r>
            <a:r>
              <a:rPr lang="en-US" dirty="0" err="1" smtClean="0"/>
              <a:t>cemburu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30582"/>
            <a:ext cx="2454631" cy="1948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730" y="4518698"/>
            <a:ext cx="2956070" cy="19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3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Banjir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Bahtera</a:t>
            </a:r>
            <a:r>
              <a:rPr lang="en-US" dirty="0" smtClean="0"/>
              <a:t> </a:t>
            </a:r>
            <a:r>
              <a:rPr lang="en-US" dirty="0" err="1" smtClean="0"/>
              <a:t>Nuh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bertambah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jahat</a:t>
            </a:r>
            <a:r>
              <a:rPr lang="en-US" dirty="0" smtClean="0"/>
              <a:t> (</a:t>
            </a:r>
            <a:r>
              <a:rPr lang="en-US" dirty="0" err="1" smtClean="0"/>
              <a:t>Kej</a:t>
            </a:r>
            <a:r>
              <a:rPr lang="en-US" dirty="0" smtClean="0"/>
              <a:t> 6:1-2) </a:t>
            </a:r>
            <a:r>
              <a:rPr lang="en-US" dirty="0" err="1" smtClean="0"/>
              <a:t>dan</a:t>
            </a:r>
            <a:r>
              <a:rPr lang="en-US" dirty="0" smtClean="0"/>
              <a:t> Allah </a:t>
            </a:r>
            <a:r>
              <a:rPr lang="en-US" dirty="0" err="1" smtClean="0"/>
              <a:t>memutus</a:t>
            </a:r>
            <a:r>
              <a:rPr lang="en-US" dirty="0" smtClean="0"/>
              <a:t> </a:t>
            </a:r>
            <a:r>
              <a:rPr lang="en-US" dirty="0" err="1" smtClean="0"/>
              <a:t>membinasakan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(6:3:7)</a:t>
            </a:r>
          </a:p>
          <a:p>
            <a:r>
              <a:rPr lang="en-US" dirty="0" err="1" smtClean="0"/>
              <a:t>Nuh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keluarganya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 (6:8-12)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diperintah</a:t>
            </a:r>
            <a:r>
              <a:rPr lang="en-US" dirty="0" smtClean="0"/>
              <a:t> Allah </a:t>
            </a:r>
            <a:r>
              <a:rPr lang="en-US" dirty="0" err="1" smtClean="0"/>
              <a:t>membina</a:t>
            </a:r>
            <a:r>
              <a:rPr lang="en-US" dirty="0" smtClean="0"/>
              <a:t> </a:t>
            </a:r>
            <a:r>
              <a:rPr lang="en-US" dirty="0" err="1" smtClean="0"/>
              <a:t>bahtera</a:t>
            </a:r>
            <a:r>
              <a:rPr lang="en-US" dirty="0" smtClean="0"/>
              <a:t> (6:13-21)</a:t>
            </a:r>
          </a:p>
          <a:p>
            <a:r>
              <a:rPr lang="en-US" dirty="0" err="1" smtClean="0"/>
              <a:t>Dunia</a:t>
            </a:r>
            <a:r>
              <a:rPr lang="en-US" dirty="0" smtClean="0"/>
              <a:t> </a:t>
            </a:r>
            <a:r>
              <a:rPr lang="en-US" dirty="0" err="1" smtClean="0"/>
              <a:t>dibanjiri</a:t>
            </a:r>
            <a:r>
              <a:rPr lang="en-US" dirty="0" smtClean="0"/>
              <a:t> </a:t>
            </a:r>
            <a:r>
              <a:rPr lang="en-US" dirty="0" err="1" smtClean="0"/>
              <a:t>selepas</a:t>
            </a:r>
            <a:r>
              <a:rPr lang="en-US" dirty="0" smtClean="0"/>
              <a:t> </a:t>
            </a:r>
            <a:r>
              <a:rPr lang="en-US" dirty="0" err="1" smtClean="0"/>
              <a:t>hujan</a:t>
            </a:r>
            <a:r>
              <a:rPr lang="en-US" dirty="0" smtClean="0"/>
              <a:t> 40 </a:t>
            </a:r>
            <a:r>
              <a:rPr lang="en-US" dirty="0" err="1" smtClean="0"/>
              <a:t>hari</a:t>
            </a:r>
            <a:r>
              <a:rPr lang="en-US" dirty="0" smtClean="0"/>
              <a:t> (7:12) </a:t>
            </a:r>
            <a:r>
              <a:rPr lang="en-US" dirty="0" err="1" smtClean="0"/>
              <a:t>dan</a:t>
            </a:r>
            <a:r>
              <a:rPr lang="en-US" dirty="0" smtClean="0"/>
              <a:t> air </a:t>
            </a:r>
            <a:r>
              <a:rPr lang="en-US" dirty="0" err="1" smtClean="0"/>
              <a:t>surut</a:t>
            </a:r>
            <a:r>
              <a:rPr lang="en-US" dirty="0" smtClean="0"/>
              <a:t> </a:t>
            </a:r>
            <a:r>
              <a:rPr lang="en-US" dirty="0" err="1" smtClean="0"/>
              <a:t>selepas</a:t>
            </a:r>
            <a:r>
              <a:rPr lang="en-US" dirty="0" smtClean="0"/>
              <a:t> 150 </a:t>
            </a:r>
            <a:r>
              <a:rPr lang="en-US" dirty="0" err="1" smtClean="0"/>
              <a:t>hari</a:t>
            </a:r>
            <a:r>
              <a:rPr lang="en-US" dirty="0" smtClean="0"/>
              <a:t> (8:3); </a:t>
            </a:r>
            <a:r>
              <a:rPr lang="en-US" dirty="0" err="1" smtClean="0"/>
              <a:t>Nuh</a:t>
            </a:r>
            <a:r>
              <a:rPr lang="en-US" dirty="0" smtClean="0"/>
              <a:t> </a:t>
            </a:r>
            <a:r>
              <a:rPr lang="en-US" dirty="0" err="1" smtClean="0"/>
              <a:t>melepaskan</a:t>
            </a:r>
            <a:r>
              <a:rPr lang="en-US" dirty="0" smtClean="0"/>
              <a:t> </a:t>
            </a:r>
            <a:r>
              <a:rPr lang="en-US" dirty="0" err="1" smtClean="0"/>
              <a:t>burung</a:t>
            </a:r>
            <a:r>
              <a:rPr lang="en-US" dirty="0" smtClean="0"/>
              <a:t> </a:t>
            </a:r>
            <a:r>
              <a:rPr lang="en-US" dirty="0" err="1" smtClean="0"/>
              <a:t>merpati</a:t>
            </a:r>
            <a:r>
              <a:rPr lang="en-US" dirty="0" smtClean="0"/>
              <a:t> yang </a:t>
            </a:r>
            <a:r>
              <a:rPr lang="en-US" dirty="0" err="1" smtClean="0"/>
              <a:t>pulang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ranting </a:t>
            </a:r>
            <a:r>
              <a:rPr lang="en-US" dirty="0" err="1" smtClean="0"/>
              <a:t>zaitun</a:t>
            </a:r>
            <a:r>
              <a:rPr lang="en-US" dirty="0" smtClean="0"/>
              <a:t> (8:11)</a:t>
            </a:r>
          </a:p>
          <a:p>
            <a:r>
              <a:rPr lang="en-US" dirty="0" err="1" smtClean="0"/>
              <a:t>Nuh</a:t>
            </a:r>
            <a:r>
              <a:rPr lang="en-US" dirty="0" smtClean="0"/>
              <a:t> </a:t>
            </a:r>
            <a:r>
              <a:rPr lang="en-US" dirty="0" err="1" smtClean="0"/>
              <a:t>keluar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beri</a:t>
            </a:r>
            <a:r>
              <a:rPr lang="en-US" dirty="0" smtClean="0"/>
              <a:t> </a:t>
            </a:r>
            <a:r>
              <a:rPr lang="en-US" dirty="0" err="1" smtClean="0"/>
              <a:t>korban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Tuhan</a:t>
            </a:r>
            <a:r>
              <a:rPr lang="en-US" dirty="0" smtClean="0"/>
              <a:t> (8:20); </a:t>
            </a:r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puas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perintah</a:t>
            </a:r>
            <a:r>
              <a:rPr lang="en-US" dirty="0" smtClean="0"/>
              <a:t> </a:t>
            </a:r>
            <a:r>
              <a:rPr lang="en-US" dirty="0" err="1" smtClean="0"/>
              <a:t>Nuh</a:t>
            </a:r>
            <a:r>
              <a:rPr lang="en-US" dirty="0" smtClean="0"/>
              <a:t> </a:t>
            </a:r>
            <a:r>
              <a:rPr lang="en-US" dirty="0" err="1" smtClean="0"/>
              <a:t>mendiami</a:t>
            </a:r>
            <a:r>
              <a:rPr lang="en-US" dirty="0" smtClean="0"/>
              <a:t> </a:t>
            </a:r>
            <a:r>
              <a:rPr lang="en-US" dirty="0" err="1" smtClean="0"/>
              <a:t>seluruh</a:t>
            </a:r>
            <a:r>
              <a:rPr lang="en-US" dirty="0" smtClean="0"/>
              <a:t> </a:t>
            </a:r>
            <a:r>
              <a:rPr lang="en-US" dirty="0" err="1" smtClean="0"/>
              <a:t>dunia</a:t>
            </a:r>
            <a:r>
              <a:rPr lang="en-US" dirty="0" smtClean="0"/>
              <a:t> (9:1)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janji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membinasakan</a:t>
            </a:r>
            <a:r>
              <a:rPr lang="en-US" dirty="0" smtClean="0"/>
              <a:t> </a:t>
            </a:r>
            <a:r>
              <a:rPr lang="en-US" dirty="0" err="1" smtClean="0"/>
              <a:t>dunia</a:t>
            </a:r>
            <a:r>
              <a:rPr lang="en-US" dirty="0" smtClean="0"/>
              <a:t> </a:t>
            </a:r>
            <a:r>
              <a:rPr lang="en-US" dirty="0" err="1" smtClean="0"/>
              <a:t>lagi</a:t>
            </a:r>
            <a:r>
              <a:rPr lang="en-US" dirty="0" smtClean="0"/>
              <a:t> – </a:t>
            </a:r>
            <a:r>
              <a:rPr lang="en-US" dirty="0" err="1" smtClean="0"/>
              <a:t>pelangi</a:t>
            </a:r>
            <a:r>
              <a:rPr lang="en-US" dirty="0" smtClean="0"/>
              <a:t> </a:t>
            </a:r>
            <a:r>
              <a:rPr lang="en-US" dirty="0" err="1" smtClean="0"/>
              <a:t>tanda</a:t>
            </a:r>
            <a:r>
              <a:rPr lang="en-US" dirty="0" smtClean="0"/>
              <a:t> </a:t>
            </a:r>
            <a:r>
              <a:rPr lang="en-US" dirty="0" err="1" smtClean="0"/>
              <a:t>janji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(9:9-17)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Air </a:t>
            </a:r>
            <a:r>
              <a:rPr lang="en-US" dirty="0" err="1" smtClean="0"/>
              <a:t>membunuh</a:t>
            </a:r>
            <a:r>
              <a:rPr lang="en-US" dirty="0" smtClean="0"/>
              <a:t> yang </a:t>
            </a:r>
            <a:r>
              <a:rPr lang="en-US" dirty="0" err="1" smtClean="0"/>
              <a:t>jahat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menyelamatkan</a:t>
            </a:r>
            <a:r>
              <a:rPr lang="en-US" dirty="0" smtClean="0"/>
              <a:t> yang </a:t>
            </a:r>
            <a:r>
              <a:rPr lang="en-US" dirty="0" err="1" smtClean="0"/>
              <a:t>baik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binasakan</a:t>
            </a:r>
            <a:r>
              <a:rPr lang="en-US" dirty="0" smtClean="0"/>
              <a:t> </a:t>
            </a:r>
            <a:r>
              <a:rPr lang="en-US" dirty="0" err="1" smtClean="0"/>
              <a:t>ciptaan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lagi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Pendiaman</a:t>
            </a:r>
            <a:r>
              <a:rPr lang="en-US" dirty="0" smtClean="0"/>
              <a:t> </a:t>
            </a:r>
            <a:r>
              <a:rPr lang="en-US" dirty="0" err="1" smtClean="0"/>
              <a:t>dunia</a:t>
            </a:r>
            <a:r>
              <a:rPr lang="en-US" dirty="0" smtClean="0"/>
              <a:t> </a:t>
            </a:r>
            <a:r>
              <a:rPr lang="en-US" dirty="0" err="1" smtClean="0"/>
              <a:t>bersama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tanggungjawab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142532"/>
            <a:ext cx="1946783" cy="1336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50" y="5142532"/>
            <a:ext cx="2042249" cy="1336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5142532"/>
            <a:ext cx="26670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Abraham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Penjanjian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Abram </a:t>
            </a:r>
            <a:r>
              <a:rPr lang="en-US" dirty="0" err="1" smtClean="0"/>
              <a:t>menjadi</a:t>
            </a:r>
            <a:r>
              <a:rPr lang="en-US" dirty="0" smtClean="0"/>
              <a:t> Abraham</a:t>
            </a:r>
          </a:p>
          <a:p>
            <a:r>
              <a:rPr lang="en-US" dirty="0" err="1" smtClean="0"/>
              <a:t>Perjanjian</a:t>
            </a:r>
            <a:r>
              <a:rPr lang="en-US" dirty="0" smtClean="0"/>
              <a:t> </a:t>
            </a:r>
            <a:r>
              <a:rPr lang="en-US" dirty="0" err="1" smtClean="0"/>
              <a:t>Kovenan</a:t>
            </a:r>
            <a:endParaRPr lang="en-US" dirty="0" smtClean="0"/>
          </a:p>
          <a:p>
            <a:r>
              <a:rPr lang="en-US" dirty="0" err="1" smtClean="0"/>
              <a:t>Ishak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Yakub</a:t>
            </a:r>
            <a:endParaRPr lang="en-US" dirty="0" smtClean="0"/>
          </a:p>
          <a:p>
            <a:r>
              <a:rPr lang="en-US" dirty="0" smtClean="0"/>
              <a:t>Joseph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6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Abraham </a:t>
            </a:r>
            <a:r>
              <a:rPr lang="en-US" dirty="0" err="1" smtClean="0"/>
              <a:t>dan</a:t>
            </a:r>
            <a:r>
              <a:rPr lang="en-US" dirty="0" smtClean="0"/>
              <a:t> Sara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asal</a:t>
            </a:r>
            <a:r>
              <a:rPr lang="en-US" dirty="0" smtClean="0"/>
              <a:t> Abraham &amp; Sara </a:t>
            </a:r>
            <a:r>
              <a:rPr lang="en-US" dirty="0" err="1" smtClean="0"/>
              <a:t>adalah</a:t>
            </a:r>
            <a:r>
              <a:rPr lang="en-US" dirty="0" smtClean="0"/>
              <a:t> Abram &amp; </a:t>
            </a:r>
            <a:r>
              <a:rPr lang="en-US" dirty="0" err="1" smtClean="0"/>
              <a:t>Sarai</a:t>
            </a:r>
            <a:endParaRPr lang="en-US" dirty="0" smtClean="0"/>
          </a:p>
          <a:p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perintah</a:t>
            </a:r>
            <a:r>
              <a:rPr lang="en-US" dirty="0" smtClean="0"/>
              <a:t> Abram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Sarai</a:t>
            </a:r>
            <a:r>
              <a:rPr lang="en-US" dirty="0" smtClean="0"/>
              <a:t> </a:t>
            </a:r>
            <a:r>
              <a:rPr lang="en-US" dirty="0" err="1" smtClean="0"/>
              <a:t>pergi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tanah</a:t>
            </a:r>
            <a:r>
              <a:rPr lang="en-US" dirty="0" smtClean="0"/>
              <a:t> Canaan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</a:t>
            </a:r>
            <a:r>
              <a:rPr lang="en-US" dirty="0" err="1" smtClean="0"/>
              <a:t>milikan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(</a:t>
            </a:r>
            <a:r>
              <a:rPr lang="en-US" dirty="0" err="1" smtClean="0"/>
              <a:t>Kej</a:t>
            </a:r>
            <a:r>
              <a:rPr lang="en-US" dirty="0" smtClean="0"/>
              <a:t> 12:1-3)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janji</a:t>
            </a:r>
            <a:r>
              <a:rPr lang="en-US" dirty="0" smtClean="0"/>
              <a:t> </a:t>
            </a:r>
            <a:r>
              <a:rPr lang="en-US" dirty="0" err="1" smtClean="0"/>
              <a:t>jadikan</a:t>
            </a:r>
            <a:r>
              <a:rPr lang="en-US" dirty="0" smtClean="0"/>
              <a:t> </a:t>
            </a:r>
            <a:r>
              <a:rPr lang="en-US" dirty="0" err="1" smtClean="0"/>
              <a:t>keturunannya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bangsa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endParaRPr lang="en-US" dirty="0" smtClean="0"/>
          </a:p>
          <a:p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janjian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Abraham (15:7-18)</a:t>
            </a:r>
          </a:p>
          <a:p>
            <a:r>
              <a:rPr lang="en-US" dirty="0"/>
              <a:t>Abram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Ishmael </a:t>
            </a:r>
            <a:r>
              <a:rPr lang="en-US" dirty="0" err="1"/>
              <a:t>dengan</a:t>
            </a:r>
            <a:r>
              <a:rPr lang="en-US" dirty="0"/>
              <a:t> Hagar, </a:t>
            </a:r>
            <a:r>
              <a:rPr lang="en-US" dirty="0" err="1"/>
              <a:t>hamba</a:t>
            </a:r>
            <a:r>
              <a:rPr lang="en-US" dirty="0"/>
              <a:t> </a:t>
            </a:r>
            <a:r>
              <a:rPr lang="en-US" dirty="0" err="1" smtClean="0"/>
              <a:t>Sarai</a:t>
            </a:r>
            <a:r>
              <a:rPr lang="en-US" dirty="0" smtClean="0"/>
              <a:t> (16:4)</a:t>
            </a:r>
          </a:p>
          <a:p>
            <a:r>
              <a:rPr lang="en-US" dirty="0" err="1" smtClean="0"/>
              <a:t>Bila</a:t>
            </a:r>
            <a:r>
              <a:rPr lang="en-US" dirty="0" smtClean="0"/>
              <a:t> Abram </a:t>
            </a:r>
            <a:r>
              <a:rPr lang="en-US" dirty="0" err="1" smtClean="0"/>
              <a:t>umur</a:t>
            </a:r>
            <a:r>
              <a:rPr lang="en-US" dirty="0" smtClean="0"/>
              <a:t> 99, </a:t>
            </a:r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menukar</a:t>
            </a:r>
            <a:r>
              <a:rPr lang="en-US" dirty="0" smtClean="0"/>
              <a:t> </a:t>
            </a:r>
            <a:r>
              <a:rPr lang="en-US" dirty="0" err="1" smtClean="0"/>
              <a:t>namanya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Abraham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Sarai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Sarah (17:5)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kena</a:t>
            </a:r>
            <a:r>
              <a:rPr lang="en-US" dirty="0" smtClean="0"/>
              <a:t> </a:t>
            </a:r>
            <a:r>
              <a:rPr lang="en-US" dirty="0" err="1" smtClean="0"/>
              <a:t>disunat</a:t>
            </a:r>
            <a:r>
              <a:rPr lang="en-US" dirty="0" smtClean="0"/>
              <a:t> (17:13). 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Tuhan</a:t>
            </a:r>
            <a:r>
              <a:rPr lang="en-US" dirty="0" smtClean="0"/>
              <a:t> </a:t>
            </a:r>
            <a:r>
              <a:rPr lang="en-US" dirty="0" err="1" smtClean="0"/>
              <a:t>berjanji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Abram </a:t>
            </a:r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keturunannya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</a:t>
            </a:r>
            <a:r>
              <a:rPr lang="en-US" dirty="0" err="1" smtClean="0"/>
              <a:t>Pilihan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Sunat</a:t>
            </a:r>
            <a:r>
              <a:rPr lang="en-US" dirty="0" smtClean="0"/>
              <a:t> </a:t>
            </a:r>
            <a:r>
              <a:rPr lang="en-US" dirty="0" err="1" smtClean="0"/>
              <a:t>tanda</a:t>
            </a:r>
            <a:r>
              <a:rPr lang="en-US" dirty="0" smtClean="0"/>
              <a:t> </a:t>
            </a:r>
            <a:r>
              <a:rPr lang="en-US" dirty="0" err="1" smtClean="0"/>
              <a:t>perjanjian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990" y="4682365"/>
            <a:ext cx="2378620" cy="17816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033267"/>
            <a:ext cx="1587277" cy="1445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270" y="4352565"/>
            <a:ext cx="2892272" cy="211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Abraham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Ishak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Allah </a:t>
            </a:r>
            <a:r>
              <a:rPr lang="en-US" dirty="0" err="1" smtClean="0"/>
              <a:t>menguji</a:t>
            </a:r>
            <a:r>
              <a:rPr lang="en-US" dirty="0" smtClean="0"/>
              <a:t> </a:t>
            </a:r>
            <a:r>
              <a:rPr lang="en-US" dirty="0" err="1" smtClean="0"/>
              <a:t>ketaatan</a:t>
            </a:r>
            <a:r>
              <a:rPr lang="en-US" dirty="0" smtClean="0"/>
              <a:t> Abraham </a:t>
            </a:r>
            <a:r>
              <a:rPr lang="en-US" dirty="0" err="1" smtClean="0"/>
              <a:t>memerintah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mengorbankan</a:t>
            </a:r>
            <a:r>
              <a:rPr lang="en-US" dirty="0" smtClean="0"/>
              <a:t> </a:t>
            </a:r>
            <a:r>
              <a:rPr lang="en-US" dirty="0" err="1" smtClean="0"/>
              <a:t>anaknya</a:t>
            </a:r>
            <a:r>
              <a:rPr lang="en-US" dirty="0" smtClean="0"/>
              <a:t> </a:t>
            </a:r>
            <a:r>
              <a:rPr lang="en-US" dirty="0" err="1" smtClean="0"/>
              <a:t>Ishak</a:t>
            </a:r>
            <a:r>
              <a:rPr lang="en-US" dirty="0" smtClean="0"/>
              <a:t> (</a:t>
            </a:r>
            <a:r>
              <a:rPr lang="en-US" dirty="0" err="1" smtClean="0"/>
              <a:t>Kej</a:t>
            </a:r>
            <a:r>
              <a:rPr lang="en-US" dirty="0" smtClean="0"/>
              <a:t> 22:1-2)</a:t>
            </a:r>
          </a:p>
          <a:p>
            <a:r>
              <a:rPr lang="en-US" dirty="0" smtClean="0"/>
              <a:t>Abraham </a:t>
            </a:r>
            <a:r>
              <a:rPr lang="en-US" dirty="0" err="1" smtClean="0"/>
              <a:t>bersedia</a:t>
            </a:r>
            <a:r>
              <a:rPr lang="en-US" dirty="0" smtClean="0"/>
              <a:t>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dihalang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malaikat</a:t>
            </a:r>
            <a:r>
              <a:rPr lang="en-US" dirty="0" smtClean="0"/>
              <a:t> Allah (22:3-11)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sebaliknya</a:t>
            </a:r>
            <a:r>
              <a:rPr lang="en-US" dirty="0" smtClean="0"/>
              <a:t> </a:t>
            </a:r>
            <a:r>
              <a:rPr lang="en-US" dirty="0" err="1" smtClean="0"/>
              <a:t>mengorbankan</a:t>
            </a:r>
            <a:r>
              <a:rPr lang="en-US" dirty="0" smtClean="0"/>
              <a:t> </a:t>
            </a:r>
            <a:r>
              <a:rPr lang="en-US" dirty="0" err="1" smtClean="0"/>
              <a:t>kambing</a:t>
            </a:r>
            <a:r>
              <a:rPr lang="en-US" dirty="0" smtClean="0"/>
              <a:t> </a:t>
            </a:r>
            <a:r>
              <a:rPr lang="en-US" dirty="0" err="1" smtClean="0"/>
              <a:t>biri-biri</a:t>
            </a:r>
            <a:r>
              <a:rPr lang="en-US" dirty="0" smtClean="0"/>
              <a:t> (22:12:14)</a:t>
            </a:r>
          </a:p>
          <a:p>
            <a:r>
              <a:rPr lang="en-US" dirty="0" err="1" smtClean="0"/>
              <a:t>Kerana</a:t>
            </a:r>
            <a:r>
              <a:rPr lang="en-US" dirty="0" smtClean="0"/>
              <a:t> </a:t>
            </a:r>
            <a:r>
              <a:rPr lang="en-US" dirty="0" err="1" smtClean="0"/>
              <a:t>ketaatnya</a:t>
            </a:r>
            <a:r>
              <a:rPr lang="en-US" dirty="0" smtClean="0"/>
              <a:t>, Allah </a:t>
            </a:r>
            <a:r>
              <a:rPr lang="en-US" dirty="0" err="1" smtClean="0"/>
              <a:t>memberkati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(22:15-18)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152896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Ketaatan</a:t>
            </a:r>
            <a:r>
              <a:rPr lang="en-US" dirty="0" smtClean="0"/>
              <a:t> Abraham </a:t>
            </a:r>
            <a:r>
              <a:rPr lang="en-US" dirty="0" err="1" smtClean="0"/>
              <a:t>dipuji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Allah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punca</a:t>
            </a:r>
            <a:r>
              <a:rPr lang="en-US" dirty="0" smtClean="0"/>
              <a:t> </a:t>
            </a:r>
            <a:r>
              <a:rPr lang="en-US" dirty="0" err="1" smtClean="0"/>
              <a:t>keberkatan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</a:t>
            </a:r>
            <a:r>
              <a:rPr lang="en-US" dirty="0" err="1" smtClean="0"/>
              <a:t>Pilihan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316" y="3996304"/>
            <a:ext cx="2482397" cy="2482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956657"/>
            <a:ext cx="3541082" cy="1522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550" y="4892790"/>
            <a:ext cx="2152895" cy="158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Kovenan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 smtClean="0"/>
              <a:t>Perjanjian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Allah </a:t>
            </a:r>
            <a:r>
              <a:rPr lang="en-US" dirty="0" err="1" smtClean="0"/>
              <a:t>dan</a:t>
            </a:r>
            <a:r>
              <a:rPr lang="en-US" dirty="0" smtClean="0"/>
              <a:t> Abraham </a:t>
            </a:r>
            <a:r>
              <a:rPr lang="en-US" dirty="0" err="1" smtClean="0"/>
              <a:t>dipanggil</a:t>
            </a:r>
            <a:r>
              <a:rPr lang="en-US" dirty="0" smtClean="0"/>
              <a:t> </a:t>
            </a:r>
            <a:r>
              <a:rPr lang="en-US" dirty="0" err="1" smtClean="0"/>
              <a:t>Kovenan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bersambung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perjanjian</a:t>
            </a:r>
            <a:r>
              <a:rPr lang="en-US" dirty="0" smtClean="0"/>
              <a:t> Allah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Nuh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berterusan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Israel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Kristian</a:t>
            </a:r>
            <a:endParaRPr lang="en-US" dirty="0" smtClean="0"/>
          </a:p>
          <a:p>
            <a:r>
              <a:rPr lang="en-US" dirty="0" err="1" smtClean="0"/>
              <a:t>Kovenan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Perjanjian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melibatkan</a:t>
            </a:r>
            <a:r>
              <a:rPr lang="en-US" dirty="0" smtClean="0"/>
              <a:t> </a:t>
            </a:r>
            <a:r>
              <a:rPr lang="en-US" dirty="0" err="1" smtClean="0"/>
              <a:t>penyerahan</a:t>
            </a:r>
            <a:r>
              <a:rPr lang="en-US" dirty="0" smtClean="0"/>
              <a:t> </a:t>
            </a:r>
            <a:r>
              <a:rPr lang="en-US" dirty="0" err="1" smtClean="0"/>
              <a:t>diri</a:t>
            </a:r>
            <a:r>
              <a:rPr lang="en-US" dirty="0" smtClean="0"/>
              <a:t> &amp;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keluarga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sahaja</a:t>
            </a:r>
            <a:r>
              <a:rPr lang="en-US" dirty="0" smtClean="0"/>
              <a:t> </a:t>
            </a:r>
            <a:r>
              <a:rPr lang="en-US" dirty="0" err="1" smtClean="0"/>
              <a:t>tawaran</a:t>
            </a:r>
            <a:r>
              <a:rPr lang="en-US" dirty="0" smtClean="0"/>
              <a:t> </a:t>
            </a:r>
            <a:r>
              <a:rPr lang="en-US" dirty="0" err="1" smtClean="0"/>
              <a:t>barangan</a:t>
            </a:r>
            <a:endParaRPr lang="en-US" dirty="0" smtClean="0"/>
          </a:p>
          <a:p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kovenan</a:t>
            </a:r>
            <a:r>
              <a:rPr lang="en-US" dirty="0" smtClean="0"/>
              <a:t>, Allah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Bapa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Abraham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keturunannya</a:t>
            </a:r>
            <a:r>
              <a:rPr lang="en-US" dirty="0" smtClean="0"/>
              <a:t>.  </a:t>
            </a:r>
            <a:r>
              <a:rPr lang="en-US" dirty="0" err="1" smtClean="0"/>
              <a:t>Dikukuhkan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penukaran</a:t>
            </a:r>
            <a:r>
              <a:rPr lang="en-US" dirty="0" smtClean="0"/>
              <a:t> </a:t>
            </a:r>
            <a:r>
              <a:rPr lang="en-US" dirty="0" err="1" smtClean="0"/>
              <a:t>nama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Nama</a:t>
            </a:r>
            <a:r>
              <a:rPr lang="en-US" i="1" dirty="0" smtClean="0"/>
              <a:t> </a:t>
            </a:r>
            <a:r>
              <a:rPr lang="en-US" i="1" dirty="0" err="1" smtClean="0"/>
              <a:t>dalam</a:t>
            </a:r>
            <a:r>
              <a:rPr lang="en-US" i="1" dirty="0" smtClean="0"/>
              <a:t> </a:t>
            </a:r>
            <a:r>
              <a:rPr lang="en-US" i="1" dirty="0" err="1" smtClean="0"/>
              <a:t>dunia</a:t>
            </a:r>
            <a:r>
              <a:rPr lang="en-US" i="1" dirty="0" smtClean="0"/>
              <a:t> </a:t>
            </a:r>
            <a:r>
              <a:rPr lang="en-US" i="1" dirty="0" err="1" smtClean="0"/>
              <a:t>purba</a:t>
            </a:r>
            <a:endParaRPr lang="en-US" b="0" i="1" dirty="0" smtClean="0"/>
          </a:p>
          <a:p>
            <a:pPr marL="0" indent="0">
              <a:buNone/>
            </a:pPr>
            <a:r>
              <a:rPr lang="en-US" b="0" dirty="0" err="1" smtClean="0"/>
              <a:t>Nama</a:t>
            </a:r>
            <a:r>
              <a:rPr lang="en-US" b="0" dirty="0" smtClean="0"/>
              <a:t> </a:t>
            </a:r>
            <a:r>
              <a:rPr lang="en-US" b="0" dirty="0" err="1" smtClean="0"/>
              <a:t>jadi</a:t>
            </a:r>
            <a:r>
              <a:rPr lang="en-US" b="0" dirty="0" smtClean="0"/>
              <a:t> </a:t>
            </a:r>
            <a:r>
              <a:rPr lang="en-US" b="0" dirty="0" err="1" smtClean="0"/>
              <a:t>takdir</a:t>
            </a:r>
            <a:r>
              <a:rPr lang="en-US" b="0" dirty="0" smtClean="0"/>
              <a:t>, </a:t>
            </a:r>
            <a:r>
              <a:rPr lang="en-US" b="0" dirty="0" err="1" smtClean="0"/>
              <a:t>kudrat</a:t>
            </a:r>
            <a:r>
              <a:rPr lang="en-US" b="0" dirty="0" smtClean="0"/>
              <a:t> &amp; </a:t>
            </a:r>
            <a:r>
              <a:rPr lang="en-US" b="0" dirty="0" err="1" smtClean="0"/>
              <a:t>identiti</a:t>
            </a:r>
            <a:endParaRPr lang="en-US" b="0" dirty="0" smtClean="0"/>
          </a:p>
          <a:p>
            <a:pPr marL="0" indent="0">
              <a:buNone/>
            </a:pPr>
            <a:r>
              <a:rPr lang="en-US" b="0" dirty="0" err="1" smtClean="0"/>
              <a:t>Sesiapa</a:t>
            </a:r>
            <a:r>
              <a:rPr lang="en-US" b="0" dirty="0" smtClean="0"/>
              <a:t> yang </a:t>
            </a:r>
            <a:r>
              <a:rPr lang="en-US" b="0" dirty="0" err="1" smtClean="0"/>
              <a:t>sebut</a:t>
            </a:r>
            <a:r>
              <a:rPr lang="en-US" b="0" dirty="0" smtClean="0"/>
              <a:t> </a:t>
            </a:r>
            <a:r>
              <a:rPr lang="en-US" b="0" dirty="0" err="1" smtClean="0"/>
              <a:t>nama</a:t>
            </a:r>
            <a:r>
              <a:rPr lang="en-US" b="0" dirty="0" smtClean="0"/>
              <a:t> </a:t>
            </a:r>
            <a:r>
              <a:rPr lang="en-US" b="0" dirty="0" err="1" smtClean="0"/>
              <a:t>ada</a:t>
            </a:r>
            <a:r>
              <a:rPr lang="en-US" b="0" dirty="0" smtClean="0"/>
              <a:t> </a:t>
            </a:r>
            <a:r>
              <a:rPr lang="en-US" b="0" dirty="0" err="1" smtClean="0"/>
              <a:t>kuasa</a:t>
            </a:r>
            <a:r>
              <a:rPr lang="en-US" b="0" dirty="0" smtClean="0"/>
              <a:t> </a:t>
            </a:r>
            <a:r>
              <a:rPr lang="en-US" b="0" dirty="0" err="1" smtClean="0"/>
              <a:t>atas</a:t>
            </a:r>
            <a:r>
              <a:rPr lang="en-US" b="0" dirty="0" smtClean="0"/>
              <a:t> </a:t>
            </a:r>
            <a:r>
              <a:rPr lang="en-US" b="0" dirty="0" err="1" smtClean="0"/>
              <a:t>takdir</a:t>
            </a:r>
            <a:r>
              <a:rPr lang="en-US" b="0" dirty="0" smtClean="0"/>
              <a:t> </a:t>
            </a:r>
            <a:r>
              <a:rPr lang="en-US" b="0" dirty="0" err="1" smtClean="0"/>
              <a:t>sidinamakan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73" y="4433438"/>
            <a:ext cx="1913027" cy="2045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50" y="4086826"/>
            <a:ext cx="2042250" cy="24727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896" y="4371491"/>
            <a:ext cx="2413000" cy="218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Ishak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Ishmael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malaikat</a:t>
            </a:r>
            <a:r>
              <a:rPr lang="en-US" dirty="0"/>
              <a:t> </a:t>
            </a:r>
            <a:r>
              <a:rPr lang="en-US" dirty="0" err="1"/>
              <a:t>Tuhan</a:t>
            </a:r>
            <a:r>
              <a:rPr lang="en-US" dirty="0"/>
              <a:t> </a:t>
            </a:r>
            <a:r>
              <a:rPr lang="en-US" dirty="0" err="1"/>
              <a:t>temu</a:t>
            </a:r>
            <a:r>
              <a:rPr lang="en-US" dirty="0"/>
              <a:t> Abraham di </a:t>
            </a:r>
            <a:r>
              <a:rPr lang="en-US" dirty="0" err="1"/>
              <a:t>Mamre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janjikan</a:t>
            </a:r>
            <a:r>
              <a:rPr lang="en-US" dirty="0"/>
              <a:t> </a:t>
            </a:r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smtClean="0"/>
              <a:t>Sara (</a:t>
            </a:r>
            <a:r>
              <a:rPr lang="en-US" dirty="0" err="1" smtClean="0"/>
              <a:t>Kej</a:t>
            </a:r>
            <a:r>
              <a:rPr lang="en-US" dirty="0" smtClean="0"/>
              <a:t> 18</a:t>
            </a:r>
            <a:r>
              <a:rPr lang="en-US" dirty="0"/>
              <a:t>:10) yang Abraham </a:t>
            </a:r>
            <a:r>
              <a:rPr lang="en-US" dirty="0" err="1"/>
              <a:t>namakan</a:t>
            </a:r>
            <a:r>
              <a:rPr lang="en-US" dirty="0"/>
              <a:t> </a:t>
            </a:r>
            <a:r>
              <a:rPr lang="en-US" dirty="0" err="1"/>
              <a:t>Ishak</a:t>
            </a:r>
            <a:r>
              <a:rPr lang="en-US" dirty="0"/>
              <a:t> (21:</a:t>
            </a:r>
            <a:r>
              <a:rPr lang="en-US" dirty="0" smtClean="0"/>
              <a:t>2-3) </a:t>
            </a:r>
            <a:r>
              <a:rPr lang="en-US" dirty="0" err="1"/>
              <a:t>mengikut</a:t>
            </a:r>
            <a:r>
              <a:rPr lang="en-US" dirty="0"/>
              <a:t> </a:t>
            </a:r>
            <a:r>
              <a:rPr lang="en-US" dirty="0" err="1" smtClean="0"/>
              <a:t>nubuat</a:t>
            </a:r>
            <a:r>
              <a:rPr lang="en-US" dirty="0" smtClean="0"/>
              <a:t>  </a:t>
            </a:r>
            <a:endParaRPr lang="en-US" dirty="0"/>
          </a:p>
          <a:p>
            <a:r>
              <a:rPr lang="en-US" dirty="0" smtClean="0"/>
              <a:t>Abram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awal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/>
              <a:t>anak</a:t>
            </a:r>
            <a:r>
              <a:rPr lang="en-US" dirty="0"/>
              <a:t> Ishmael </a:t>
            </a:r>
            <a:r>
              <a:rPr lang="en-US" dirty="0" err="1"/>
              <a:t>dengan</a:t>
            </a:r>
            <a:r>
              <a:rPr lang="en-US" dirty="0"/>
              <a:t> Hagar, </a:t>
            </a:r>
            <a:r>
              <a:rPr lang="en-US" dirty="0" err="1"/>
              <a:t>hamba</a:t>
            </a:r>
            <a:r>
              <a:rPr lang="en-US" dirty="0"/>
              <a:t> </a:t>
            </a:r>
            <a:r>
              <a:rPr lang="en-US" dirty="0" err="1" smtClean="0"/>
              <a:t>Sarai</a:t>
            </a:r>
            <a:r>
              <a:rPr lang="en-US" dirty="0" smtClean="0"/>
              <a:t> (16:4-15); </a:t>
            </a:r>
            <a:r>
              <a:rPr lang="en-US" dirty="0"/>
              <a:t>H</a:t>
            </a:r>
            <a:r>
              <a:rPr lang="en-US" dirty="0" smtClean="0"/>
              <a:t>agar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/>
              <a:t>I</a:t>
            </a:r>
            <a:r>
              <a:rPr lang="en-US" dirty="0" smtClean="0"/>
              <a:t>shmael </a:t>
            </a:r>
            <a:r>
              <a:rPr lang="en-US" dirty="0" err="1" smtClean="0"/>
              <a:t>diusir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Sara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rumahnya</a:t>
            </a:r>
            <a:r>
              <a:rPr lang="en-US" dirty="0" smtClean="0"/>
              <a:t> (21:9-20)</a:t>
            </a:r>
          </a:p>
          <a:p>
            <a:r>
              <a:rPr lang="en-US" dirty="0" err="1" smtClean="0"/>
              <a:t>Malaikat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menegaskan</a:t>
            </a:r>
            <a:r>
              <a:rPr lang="en-US" dirty="0" smtClean="0"/>
              <a:t> </a:t>
            </a:r>
            <a:r>
              <a:rPr lang="en-US" dirty="0" err="1" smtClean="0"/>
              <a:t>perjanjiannya</a:t>
            </a:r>
            <a:r>
              <a:rPr lang="en-US" dirty="0" smtClean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Ishak</a:t>
            </a:r>
            <a:r>
              <a:rPr lang="en-US" dirty="0"/>
              <a:t> </a:t>
            </a:r>
            <a:r>
              <a:rPr lang="en-US" dirty="0" err="1"/>
              <a:t>bukan</a:t>
            </a:r>
            <a:r>
              <a:rPr lang="en-US" dirty="0"/>
              <a:t> Ishmael (17:</a:t>
            </a:r>
            <a:r>
              <a:rPr lang="en-US" dirty="0" smtClean="0"/>
              <a:t>19)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Ishak</a:t>
            </a:r>
            <a:r>
              <a:rPr lang="en-US" dirty="0" smtClean="0"/>
              <a:t> yang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waris</a:t>
            </a:r>
            <a:r>
              <a:rPr lang="en-US" dirty="0" smtClean="0"/>
              <a:t> Abraham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meneruskan</a:t>
            </a:r>
            <a:r>
              <a:rPr lang="en-US" dirty="0" smtClean="0"/>
              <a:t> </a:t>
            </a:r>
            <a:r>
              <a:rPr lang="en-US" dirty="0" err="1" smtClean="0"/>
              <a:t>perjanjian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</a:t>
            </a:r>
            <a:r>
              <a:rPr lang="en-US" dirty="0" err="1" smtClean="0"/>
              <a:t>Pilihan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077" y="4290910"/>
            <a:ext cx="1525323" cy="2187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50" y="3766176"/>
            <a:ext cx="2042250" cy="2712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90910"/>
            <a:ext cx="1957011" cy="218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Yakub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/>
              <a:t>Ishak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anak</a:t>
            </a:r>
            <a:r>
              <a:rPr lang="en-US" dirty="0"/>
              <a:t> </a:t>
            </a:r>
            <a:r>
              <a:rPr lang="en-US" dirty="0" err="1"/>
              <a:t>lelaki</a:t>
            </a:r>
            <a:r>
              <a:rPr lang="en-US" dirty="0"/>
              <a:t>: Esau &amp; </a:t>
            </a:r>
            <a:r>
              <a:rPr lang="en-US" dirty="0" err="1"/>
              <a:t>Yakub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isterinya</a:t>
            </a:r>
            <a:r>
              <a:rPr lang="en-US" dirty="0"/>
              <a:t> </a:t>
            </a:r>
            <a:r>
              <a:rPr lang="en-US" dirty="0" smtClean="0"/>
              <a:t>Rebekah (</a:t>
            </a:r>
            <a:r>
              <a:rPr lang="en-US" dirty="0" err="1" smtClean="0"/>
              <a:t>Kej</a:t>
            </a:r>
            <a:r>
              <a:rPr lang="en-US" dirty="0" smtClean="0"/>
              <a:t> 25:20-26)</a:t>
            </a:r>
            <a:endParaRPr lang="en-US" dirty="0"/>
          </a:p>
          <a:p>
            <a:r>
              <a:rPr lang="en-US" dirty="0" smtClean="0"/>
              <a:t>Esau </a:t>
            </a:r>
            <a:r>
              <a:rPr lang="en-US" dirty="0" err="1" smtClean="0"/>
              <a:t>suka</a:t>
            </a:r>
            <a:r>
              <a:rPr lang="en-US" dirty="0" smtClean="0"/>
              <a:t> </a:t>
            </a:r>
            <a:r>
              <a:rPr lang="en-US" dirty="0" err="1" smtClean="0"/>
              <a:t>makan</a:t>
            </a:r>
            <a:r>
              <a:rPr lang="en-US" dirty="0" smtClean="0"/>
              <a:t> </a:t>
            </a:r>
            <a:r>
              <a:rPr lang="en-US" dirty="0" err="1" smtClean="0"/>
              <a:t>daging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menjual</a:t>
            </a:r>
            <a:r>
              <a:rPr lang="en-US" dirty="0" smtClean="0"/>
              <a:t> </a:t>
            </a:r>
            <a:r>
              <a:rPr lang="en-US" dirty="0" err="1" smtClean="0"/>
              <a:t>hak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sulungnya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Yakub</a:t>
            </a:r>
            <a:r>
              <a:rPr lang="en-US" dirty="0" smtClean="0"/>
              <a:t> (25:27-34)</a:t>
            </a:r>
          </a:p>
          <a:p>
            <a:r>
              <a:rPr lang="en-US" dirty="0" err="1" smtClean="0"/>
              <a:t>Yakub</a:t>
            </a:r>
            <a:r>
              <a:rPr lang="en-US" dirty="0" smtClean="0"/>
              <a:t> </a:t>
            </a:r>
            <a:r>
              <a:rPr lang="en-US" dirty="0" err="1" smtClean="0"/>
              <a:t>menyamar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Esau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mendapat</a:t>
            </a:r>
            <a:r>
              <a:rPr lang="en-US" dirty="0" smtClean="0"/>
              <a:t> </a:t>
            </a:r>
            <a:r>
              <a:rPr lang="en-US" dirty="0" err="1" smtClean="0"/>
              <a:t>keberkatan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sulung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bapa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/>
              <a:t> </a:t>
            </a:r>
            <a:r>
              <a:rPr lang="en-US" dirty="0" smtClean="0"/>
              <a:t>(27:1-29)</a:t>
            </a:r>
          </a:p>
          <a:p>
            <a:r>
              <a:rPr lang="en-US" dirty="0" err="1" smtClean="0"/>
              <a:t>Yakub</a:t>
            </a:r>
            <a:r>
              <a:rPr lang="en-US" dirty="0" smtClean="0"/>
              <a:t> </a:t>
            </a:r>
            <a:r>
              <a:rPr lang="en-US" dirty="0" err="1" smtClean="0"/>
              <a:t>bermimpi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tangga</a:t>
            </a:r>
            <a:r>
              <a:rPr lang="en-US" dirty="0" smtClean="0"/>
              <a:t> </a:t>
            </a:r>
            <a:r>
              <a:rPr lang="en-US" dirty="0" err="1" smtClean="0"/>
              <a:t>naik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syurga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janjian</a:t>
            </a:r>
            <a:r>
              <a:rPr lang="en-US" dirty="0" smtClean="0"/>
              <a:t> </a:t>
            </a:r>
            <a:r>
              <a:rPr lang="en-US" dirty="0" err="1" smtClean="0"/>
              <a:t>Tuhan</a:t>
            </a:r>
            <a:r>
              <a:rPr lang="en-US" dirty="0" smtClean="0"/>
              <a:t> (28:11-22); </a:t>
            </a:r>
            <a:r>
              <a:rPr lang="en-US" dirty="0" err="1"/>
              <a:t>B</a:t>
            </a:r>
            <a:r>
              <a:rPr lang="en-US" dirty="0" err="1" smtClean="0"/>
              <a:t>ergusti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Allah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namanya</a:t>
            </a:r>
            <a:r>
              <a:rPr lang="en-US" dirty="0" smtClean="0"/>
              <a:t> </a:t>
            </a:r>
            <a:r>
              <a:rPr lang="en-US" dirty="0" err="1" smtClean="0"/>
              <a:t>ditukarkan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Israel (32:25-29)</a:t>
            </a:r>
          </a:p>
          <a:p>
            <a:r>
              <a:rPr lang="en-US" dirty="0" smtClean="0"/>
              <a:t>Ada 12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kesemuanya</a:t>
            </a:r>
            <a:r>
              <a:rPr lang="en-US" dirty="0" smtClean="0"/>
              <a:t>, </a:t>
            </a:r>
            <a:r>
              <a:rPr lang="en-US" dirty="0" err="1" smtClean="0"/>
              <a:t>setiapnya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nama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suku</a:t>
            </a:r>
            <a:r>
              <a:rPr lang="en-US" dirty="0" smtClean="0"/>
              <a:t> Israel (49:28)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Umat</a:t>
            </a:r>
            <a:r>
              <a:rPr lang="en-US" dirty="0" smtClean="0"/>
              <a:t> </a:t>
            </a:r>
            <a:r>
              <a:rPr lang="en-US" dirty="0" err="1" smtClean="0"/>
              <a:t>Pilihan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12 </a:t>
            </a:r>
            <a:r>
              <a:rPr lang="en-US" dirty="0" err="1" smtClean="0"/>
              <a:t>suku</a:t>
            </a:r>
            <a:r>
              <a:rPr lang="en-US" dirty="0" smtClean="0"/>
              <a:t>, yang </a:t>
            </a:r>
            <a:r>
              <a:rPr lang="en-US" dirty="0" err="1" smtClean="0"/>
              <a:t>berasal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12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lelaki</a:t>
            </a:r>
            <a:r>
              <a:rPr lang="en-US" dirty="0" smtClean="0"/>
              <a:t> Israel (=</a:t>
            </a:r>
            <a:r>
              <a:rPr lang="en-US" dirty="0" err="1" smtClean="0"/>
              <a:t>Yakub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255508"/>
            <a:ext cx="1494346" cy="1223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50" y="3880547"/>
            <a:ext cx="2042250" cy="272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698" y="5044400"/>
            <a:ext cx="1471404" cy="1559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247" y="5255508"/>
            <a:ext cx="1415749" cy="134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Yusuf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Yusuf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yang </a:t>
            </a:r>
            <a:r>
              <a:rPr lang="en-US" dirty="0" err="1" smtClean="0"/>
              <a:t>termuda</a:t>
            </a:r>
            <a:r>
              <a:rPr lang="en-US" dirty="0" smtClean="0"/>
              <a:t> Israel </a:t>
            </a:r>
            <a:r>
              <a:rPr lang="en-US" dirty="0" err="1" smtClean="0"/>
              <a:t>dan</a:t>
            </a:r>
            <a:r>
              <a:rPr lang="en-US" dirty="0" smtClean="0"/>
              <a:t> yang </a:t>
            </a:r>
            <a:r>
              <a:rPr lang="en-US" dirty="0" err="1" smtClean="0"/>
              <a:t>tersayangi</a:t>
            </a:r>
            <a:r>
              <a:rPr lang="en-US" dirty="0" smtClean="0"/>
              <a:t>.  </a:t>
            </a:r>
            <a:r>
              <a:rPr lang="en-US" dirty="0" err="1" smtClean="0"/>
              <a:t>Abang-abangnya</a:t>
            </a:r>
            <a:r>
              <a:rPr lang="en-US" dirty="0" smtClean="0"/>
              <a:t> yang </a:t>
            </a:r>
            <a:r>
              <a:rPr lang="en-US" dirty="0" err="1" smtClean="0"/>
              <a:t>cemburu</a:t>
            </a:r>
            <a:r>
              <a:rPr lang="en-US" dirty="0" smtClean="0"/>
              <a:t>, </a:t>
            </a:r>
            <a:r>
              <a:rPr lang="en-US" dirty="0" err="1" smtClean="0"/>
              <a:t>berputus</a:t>
            </a:r>
            <a:r>
              <a:rPr lang="en-US" dirty="0" smtClean="0"/>
              <a:t> </a:t>
            </a:r>
            <a:r>
              <a:rPr lang="en-US" dirty="0" err="1" smtClean="0"/>
              <a:t>membunuh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akhirnya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jual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khafilah</a:t>
            </a:r>
            <a:r>
              <a:rPr lang="en-US" dirty="0" smtClean="0"/>
              <a:t> (</a:t>
            </a:r>
            <a:r>
              <a:rPr lang="en-US" dirty="0" err="1" smtClean="0"/>
              <a:t>Kej</a:t>
            </a:r>
            <a:r>
              <a:rPr lang="en-US" dirty="0" smtClean="0"/>
              <a:t> 37:18-28)</a:t>
            </a:r>
          </a:p>
          <a:p>
            <a:r>
              <a:rPr lang="en-US" dirty="0" err="1" smtClean="0"/>
              <a:t>Khafilah</a:t>
            </a:r>
            <a:r>
              <a:rPr lang="en-US" dirty="0" smtClean="0"/>
              <a:t> </a:t>
            </a:r>
            <a:r>
              <a:rPr lang="en-US" dirty="0" err="1" smtClean="0"/>
              <a:t>menjual</a:t>
            </a:r>
            <a:r>
              <a:rPr lang="en-US" dirty="0" smtClean="0"/>
              <a:t> Yusuf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Mesir</a:t>
            </a:r>
            <a:r>
              <a:rPr lang="en-US" dirty="0" smtClean="0"/>
              <a:t> di </a:t>
            </a:r>
            <a:r>
              <a:rPr lang="en-US" dirty="0" err="1" smtClean="0"/>
              <a:t>mana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kebolehan</a:t>
            </a:r>
            <a:r>
              <a:rPr lang="en-US" dirty="0" smtClean="0"/>
              <a:t> </a:t>
            </a:r>
            <a:r>
              <a:rPr lang="en-US" dirty="0" err="1" smtClean="0"/>
              <a:t>menafsir</a:t>
            </a:r>
            <a:r>
              <a:rPr lang="en-US" dirty="0" smtClean="0"/>
              <a:t> </a:t>
            </a:r>
            <a:r>
              <a:rPr lang="en-US" dirty="0" err="1" smtClean="0"/>
              <a:t>mimpi</a:t>
            </a:r>
            <a:r>
              <a:rPr lang="en-US" dirty="0" smtClean="0"/>
              <a:t> </a:t>
            </a:r>
            <a:r>
              <a:rPr lang="en-US" dirty="0" err="1" smtClean="0"/>
              <a:t>Firaun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dinaik</a:t>
            </a:r>
            <a:r>
              <a:rPr lang="en-US" dirty="0" smtClean="0"/>
              <a:t> </a:t>
            </a:r>
            <a:r>
              <a:rPr lang="en-US" dirty="0" err="1" smtClean="0"/>
              <a:t>pangkat</a:t>
            </a:r>
            <a:r>
              <a:rPr lang="en-US" dirty="0" smtClean="0"/>
              <a:t> (41:1-41)</a:t>
            </a:r>
          </a:p>
          <a:p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Yakub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kebuluran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terpaksa</a:t>
            </a:r>
            <a:r>
              <a:rPr lang="en-US" dirty="0" smtClean="0"/>
              <a:t> </a:t>
            </a:r>
            <a:r>
              <a:rPr lang="en-US" dirty="0" err="1" smtClean="0"/>
              <a:t>pindah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Mesir</a:t>
            </a:r>
            <a:r>
              <a:rPr lang="en-US" dirty="0" smtClean="0"/>
              <a:t> di </a:t>
            </a:r>
            <a:r>
              <a:rPr lang="en-US" dirty="0" err="1" smtClean="0"/>
              <a:t>mana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bekalan</a:t>
            </a:r>
            <a:r>
              <a:rPr lang="en-US" dirty="0" smtClean="0"/>
              <a:t>. 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bertemu</a:t>
            </a:r>
            <a:r>
              <a:rPr lang="en-US" dirty="0" smtClean="0"/>
              <a:t> Yusuf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melaluinya</a:t>
            </a:r>
            <a:r>
              <a:rPr lang="en-US" dirty="0" smtClean="0"/>
              <a:t>, </a:t>
            </a:r>
            <a:r>
              <a:rPr lang="en-US" dirty="0" err="1" smtClean="0"/>
              <a:t>mendapat</a:t>
            </a:r>
            <a:r>
              <a:rPr lang="en-US" dirty="0" smtClean="0"/>
              <a:t> </a:t>
            </a:r>
            <a:r>
              <a:rPr lang="en-US" dirty="0" err="1" smtClean="0"/>
              <a:t>bekalan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perlindungan</a:t>
            </a:r>
            <a:r>
              <a:rPr lang="en-US" dirty="0" smtClean="0"/>
              <a:t> (42:1-46:7)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Kesemua</a:t>
            </a:r>
            <a:r>
              <a:rPr lang="en-US" dirty="0" smtClean="0"/>
              <a:t> yang </a:t>
            </a:r>
            <a:r>
              <a:rPr lang="en-US" dirty="0" err="1" smtClean="0"/>
              <a:t>berlaku</a:t>
            </a:r>
            <a:r>
              <a:rPr lang="en-US" dirty="0" smtClean="0"/>
              <a:t>,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buruk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recana</a:t>
            </a:r>
            <a:r>
              <a:rPr lang="en-US" dirty="0" smtClean="0"/>
              <a:t> </a:t>
            </a:r>
            <a:r>
              <a:rPr lang="en-US" dirty="0" err="1" smtClean="0"/>
              <a:t>Tuhan</a:t>
            </a:r>
            <a:r>
              <a:rPr lang="en-US" dirty="0"/>
              <a:t> </a:t>
            </a:r>
            <a:r>
              <a:rPr lang="en-US" dirty="0" smtClean="0"/>
              <a:t>(45:5; 50:20)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066834"/>
            <a:ext cx="2129373" cy="1411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828" y="4717883"/>
            <a:ext cx="1933607" cy="1760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767" y="4414522"/>
            <a:ext cx="2577656" cy="20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Perjalanan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Apa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err="1" smtClean="0"/>
              <a:t>Penyelematan</a:t>
            </a:r>
            <a:endParaRPr lang="en-US" dirty="0" smtClean="0"/>
          </a:p>
          <a:p>
            <a:r>
              <a:rPr lang="en-US" dirty="0" err="1" smtClean="0"/>
              <a:t>Penciptaan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embinasaan</a:t>
            </a:r>
            <a:endParaRPr lang="en-US" dirty="0"/>
          </a:p>
          <a:p>
            <a:r>
              <a:rPr lang="en-US" dirty="0" smtClean="0"/>
              <a:t>Abraham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Perjanjian</a:t>
            </a:r>
            <a:endParaRPr lang="en-US" dirty="0"/>
          </a:p>
          <a:p>
            <a:r>
              <a:rPr lang="en-US" dirty="0" smtClean="0"/>
              <a:t>Musa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Penyelamatan</a:t>
            </a:r>
            <a:endParaRPr lang="en-US" dirty="0" smtClean="0"/>
          </a:p>
          <a:p>
            <a:r>
              <a:rPr lang="en-US" dirty="0" smtClean="0"/>
              <a:t>Hakim, Raja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Ketaatan</a:t>
            </a:r>
            <a:endParaRPr lang="en-US" dirty="0" smtClean="0"/>
          </a:p>
          <a:p>
            <a:r>
              <a:rPr lang="en-US" dirty="0" err="1" smtClean="0"/>
              <a:t>Nabi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/>
              <a:t>N</a:t>
            </a:r>
            <a:r>
              <a:rPr lang="en-US" dirty="0" err="1" smtClean="0"/>
              <a:t>ubuat</a:t>
            </a:r>
            <a:endParaRPr lang="en-US" dirty="0" smtClean="0"/>
          </a:p>
          <a:p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Pengenapan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00" y="2732427"/>
            <a:ext cx="3458100" cy="37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Penyelematan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Firaun</a:t>
            </a:r>
            <a:endParaRPr lang="en-US" dirty="0" smtClean="0"/>
          </a:p>
          <a:p>
            <a:r>
              <a:rPr lang="en-US" dirty="0" err="1" smtClean="0"/>
              <a:t>Keluaran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Penyelematan</a:t>
            </a:r>
            <a:endParaRPr lang="en-US" dirty="0" smtClean="0"/>
          </a:p>
          <a:p>
            <a:r>
              <a:rPr lang="en-US" dirty="0" smtClean="0"/>
              <a:t>Di </a:t>
            </a:r>
            <a:r>
              <a:rPr lang="en-US" dirty="0" err="1" smtClean="0"/>
              <a:t>Gurun</a:t>
            </a:r>
            <a:r>
              <a:rPr lang="en-US" dirty="0" smtClean="0"/>
              <a:t> Sinai</a:t>
            </a:r>
          </a:p>
          <a:p>
            <a:r>
              <a:rPr lang="en-US" dirty="0" err="1" smtClean="0"/>
              <a:t>Sepuluh</a:t>
            </a:r>
            <a:r>
              <a:rPr lang="en-US" dirty="0" smtClean="0"/>
              <a:t> </a:t>
            </a:r>
            <a:r>
              <a:rPr lang="en-US" dirty="0" err="1" smtClean="0"/>
              <a:t>Perintah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4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 smtClean="0"/>
              <a:t>Firaun</a:t>
            </a:r>
            <a:r>
              <a:rPr lang="en-US" dirty="0" smtClean="0"/>
              <a:t> </a:t>
            </a:r>
            <a:r>
              <a:rPr lang="en-US" dirty="0" err="1" smtClean="0"/>
              <a:t>baru</a:t>
            </a:r>
            <a:r>
              <a:rPr lang="en-US" dirty="0" smtClean="0"/>
              <a:t> </a:t>
            </a:r>
            <a:r>
              <a:rPr lang="en-US" dirty="0" err="1" smtClean="0"/>
              <a:t>takut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penambahan</a:t>
            </a:r>
            <a:r>
              <a:rPr lang="en-US" dirty="0" smtClean="0"/>
              <a:t> orang Israel di </a:t>
            </a:r>
            <a:r>
              <a:rPr lang="en-US" dirty="0" err="1" smtClean="0"/>
              <a:t>Mesir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menjadikan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hamba</a:t>
            </a:r>
            <a:r>
              <a:rPr lang="en-US" dirty="0"/>
              <a:t>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makin</a:t>
            </a:r>
            <a:r>
              <a:rPr lang="en-US" dirty="0" smtClean="0"/>
              <a:t> </a:t>
            </a:r>
            <a:r>
              <a:rPr lang="en-US" dirty="0" err="1" smtClean="0"/>
              <a:t>menambah</a:t>
            </a:r>
            <a:r>
              <a:rPr lang="en-US" dirty="0" smtClean="0"/>
              <a:t>.  </a:t>
            </a:r>
            <a:r>
              <a:rPr lang="en-US" dirty="0" err="1" smtClean="0"/>
              <a:t>Firaun</a:t>
            </a:r>
            <a:r>
              <a:rPr lang="en-US" dirty="0" smtClean="0"/>
              <a:t> </a:t>
            </a:r>
            <a:r>
              <a:rPr lang="en-US" dirty="0" err="1" smtClean="0"/>
              <a:t>perintahkan</a:t>
            </a:r>
            <a:r>
              <a:rPr lang="en-US" dirty="0" smtClean="0"/>
              <a:t> </a:t>
            </a:r>
            <a:r>
              <a:rPr lang="en-US" dirty="0" err="1" smtClean="0"/>
              <a:t>kesemua</a:t>
            </a:r>
            <a:r>
              <a:rPr lang="en-US" dirty="0" smtClean="0"/>
              <a:t> </a:t>
            </a:r>
            <a:r>
              <a:rPr lang="en-US" dirty="0" err="1" smtClean="0"/>
              <a:t>bayi</a:t>
            </a:r>
            <a:r>
              <a:rPr lang="en-US" dirty="0" smtClean="0"/>
              <a:t> </a:t>
            </a:r>
            <a:r>
              <a:rPr lang="en-US" dirty="0" err="1" smtClean="0"/>
              <a:t>lelaki</a:t>
            </a:r>
            <a:r>
              <a:rPr lang="en-US" dirty="0" smtClean="0"/>
              <a:t> di </a:t>
            </a:r>
            <a:r>
              <a:rPr lang="en-US" dirty="0" err="1" smtClean="0"/>
              <a:t>bunuh</a:t>
            </a:r>
            <a:r>
              <a:rPr lang="en-US" dirty="0" smtClean="0"/>
              <a:t> (</a:t>
            </a:r>
            <a:r>
              <a:rPr lang="en-US" dirty="0" err="1" smtClean="0"/>
              <a:t>Kel</a:t>
            </a:r>
            <a:r>
              <a:rPr lang="en-US" dirty="0" smtClean="0"/>
              <a:t> 1:8-22)</a:t>
            </a:r>
          </a:p>
          <a:p>
            <a:r>
              <a:rPr lang="en-US" dirty="0" err="1" smtClean="0"/>
              <a:t>Bayi</a:t>
            </a:r>
            <a:r>
              <a:rPr lang="en-US" dirty="0" smtClean="0"/>
              <a:t> Musa </a:t>
            </a:r>
            <a:r>
              <a:rPr lang="en-US" dirty="0" err="1" smtClean="0"/>
              <a:t>dibuang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bakul</a:t>
            </a:r>
            <a:r>
              <a:rPr lang="en-US" dirty="0" smtClean="0"/>
              <a:t> di Nile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diselamatkan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puteri</a:t>
            </a:r>
            <a:r>
              <a:rPr lang="en-US" dirty="0" smtClean="0"/>
              <a:t> </a:t>
            </a:r>
            <a:r>
              <a:rPr lang="en-US" dirty="0" err="1" smtClean="0"/>
              <a:t>Firaun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anaknya</a:t>
            </a:r>
            <a:r>
              <a:rPr lang="en-US" dirty="0" smtClean="0"/>
              <a:t> (2:1-10).  </a:t>
            </a:r>
            <a:r>
              <a:rPr lang="en-US" dirty="0" err="1" smtClean="0"/>
              <a:t>Bila</a:t>
            </a:r>
            <a:r>
              <a:rPr lang="en-US" dirty="0" smtClean="0"/>
              <a:t> </a:t>
            </a:r>
            <a:r>
              <a:rPr lang="en-US" dirty="0" err="1" smtClean="0"/>
              <a:t>dewasa</a:t>
            </a:r>
            <a:r>
              <a:rPr lang="en-US" dirty="0" smtClean="0"/>
              <a:t>, Musa </a:t>
            </a:r>
            <a:r>
              <a:rPr lang="en-US" dirty="0" err="1" smtClean="0"/>
              <a:t>bunuh</a:t>
            </a:r>
            <a:r>
              <a:rPr lang="en-US" dirty="0" smtClean="0"/>
              <a:t> </a:t>
            </a:r>
            <a:r>
              <a:rPr lang="en-US" dirty="0" err="1" smtClean="0"/>
              <a:t>pegawai</a:t>
            </a:r>
            <a:r>
              <a:rPr lang="en-US" dirty="0" smtClean="0"/>
              <a:t> </a:t>
            </a:r>
            <a:r>
              <a:rPr lang="en-US" dirty="0" err="1" smtClean="0"/>
              <a:t>Mesir</a:t>
            </a:r>
            <a:r>
              <a:rPr lang="en-US" dirty="0" smtClean="0"/>
              <a:t> yang </a:t>
            </a:r>
            <a:r>
              <a:rPr lang="en-US" dirty="0" err="1" smtClean="0"/>
              <a:t>menyeksa</a:t>
            </a:r>
            <a:r>
              <a:rPr lang="en-US" dirty="0" smtClean="0"/>
              <a:t> </a:t>
            </a:r>
            <a:r>
              <a:rPr lang="en-US" dirty="0" err="1" smtClean="0"/>
              <a:t>bangsa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&amp; </a:t>
            </a:r>
            <a:r>
              <a:rPr lang="en-US" dirty="0" err="1" smtClean="0"/>
              <a:t>lari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gurun</a:t>
            </a:r>
            <a:r>
              <a:rPr lang="en-US" dirty="0" smtClean="0"/>
              <a:t> (2:11-15)</a:t>
            </a:r>
          </a:p>
          <a:p>
            <a:r>
              <a:rPr lang="en-US" dirty="0" smtClean="0"/>
              <a:t>Musa </a:t>
            </a:r>
            <a:r>
              <a:rPr lang="en-US" dirty="0" err="1" smtClean="0"/>
              <a:t>bertemu</a:t>
            </a:r>
            <a:r>
              <a:rPr lang="en-US" dirty="0" smtClean="0"/>
              <a:t> Allah di </a:t>
            </a:r>
            <a:r>
              <a:rPr lang="en-US" dirty="0" err="1" smtClean="0"/>
              <a:t>semak</a:t>
            </a:r>
            <a:r>
              <a:rPr lang="en-US" dirty="0" smtClean="0"/>
              <a:t> </a:t>
            </a:r>
            <a:r>
              <a:rPr lang="en-US" dirty="0" err="1" smtClean="0"/>
              <a:t>bernyala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perintah</a:t>
            </a:r>
            <a:r>
              <a:rPr lang="en-US" dirty="0" smtClean="0"/>
              <a:t> </a:t>
            </a:r>
            <a:r>
              <a:rPr lang="en-US" dirty="0" err="1" smtClean="0"/>
              <a:t>membebaskan</a:t>
            </a:r>
            <a:r>
              <a:rPr lang="en-US" dirty="0" smtClean="0"/>
              <a:t> </a:t>
            </a:r>
            <a:r>
              <a:rPr lang="en-US" dirty="0" err="1" smtClean="0"/>
              <a:t>umatnya</a:t>
            </a:r>
            <a:r>
              <a:rPr lang="en-US" dirty="0" smtClean="0"/>
              <a:t> (3:2-14)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Gambaran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Semak</a:t>
            </a:r>
            <a:r>
              <a:rPr lang="en-US" dirty="0" smtClean="0"/>
              <a:t> yang </a:t>
            </a:r>
            <a:r>
              <a:rPr lang="en-US" dirty="0" err="1" smtClean="0"/>
              <a:t>bernyala</a:t>
            </a:r>
            <a:r>
              <a:rPr lang="en-US" dirty="0" smtClean="0"/>
              <a:t>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terbakar</a:t>
            </a:r>
            <a:r>
              <a:rPr lang="en-US" dirty="0" smtClean="0"/>
              <a:t> (3:3)</a:t>
            </a:r>
          </a:p>
          <a:p>
            <a:pPr marL="0" indent="0">
              <a:buNone/>
            </a:pPr>
            <a:r>
              <a:rPr lang="en-US" dirty="0" err="1" smtClean="0"/>
              <a:t>Firman</a:t>
            </a:r>
            <a:r>
              <a:rPr lang="en-US" dirty="0" smtClean="0"/>
              <a:t> Allah: </a:t>
            </a:r>
            <a:r>
              <a:rPr lang="en-US" dirty="0" err="1" smtClean="0"/>
              <a:t>Aku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AKU (3:14) (“I AM WHO I AM”)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40522"/>
            <a:ext cx="2299746" cy="1738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50" y="4740522"/>
            <a:ext cx="2042250" cy="1738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180" y="4740522"/>
            <a:ext cx="3084419" cy="17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Firaun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10 </a:t>
            </a:r>
            <a:r>
              <a:rPr lang="en-US" dirty="0" err="1" smtClean="0"/>
              <a:t>hukuman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Musa </a:t>
            </a:r>
            <a:r>
              <a:rPr lang="en-US" dirty="0" err="1" smtClean="0"/>
              <a:t>pulang</a:t>
            </a:r>
            <a:r>
              <a:rPr lang="en-US" dirty="0" smtClean="0"/>
              <a:t> </a:t>
            </a:r>
            <a:r>
              <a:rPr lang="en-US" dirty="0" err="1"/>
              <a:t>k</a:t>
            </a:r>
            <a:r>
              <a:rPr lang="en-US" dirty="0" err="1" smtClean="0"/>
              <a:t>e</a:t>
            </a:r>
            <a:r>
              <a:rPr lang="en-US" dirty="0" smtClean="0"/>
              <a:t> Istana </a:t>
            </a:r>
            <a:r>
              <a:rPr lang="en-US" dirty="0" err="1" smtClean="0"/>
              <a:t>Firaun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abang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, </a:t>
            </a:r>
            <a:r>
              <a:rPr lang="en-US" dirty="0" err="1" smtClean="0"/>
              <a:t>Harun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memohon</a:t>
            </a:r>
            <a:r>
              <a:rPr lang="en-US" dirty="0" smtClean="0"/>
              <a:t> </a:t>
            </a:r>
            <a:r>
              <a:rPr lang="en-US" dirty="0" err="1" smtClean="0"/>
              <a:t>perbebasan</a:t>
            </a:r>
            <a:r>
              <a:rPr lang="en-US" dirty="0" smtClean="0"/>
              <a:t> </a:t>
            </a:r>
            <a:r>
              <a:rPr lang="en-US" dirty="0" err="1" smtClean="0"/>
              <a:t>bangsa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(</a:t>
            </a:r>
            <a:r>
              <a:rPr lang="en-US" dirty="0" err="1" smtClean="0"/>
              <a:t>Kel</a:t>
            </a:r>
            <a:r>
              <a:rPr lang="en-US" dirty="0" smtClean="0"/>
              <a:t> 5:1).  </a:t>
            </a:r>
            <a:r>
              <a:rPr lang="en-US" dirty="0" err="1" smtClean="0"/>
              <a:t>Firaun</a:t>
            </a:r>
            <a:r>
              <a:rPr lang="en-US" dirty="0" smtClean="0"/>
              <a:t> </a:t>
            </a:r>
            <a:r>
              <a:rPr lang="en-US" dirty="0" err="1" smtClean="0"/>
              <a:t>enggan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Israel </a:t>
            </a:r>
            <a:r>
              <a:rPr lang="en-US" dirty="0" err="1" smtClean="0"/>
              <a:t>berputus</a:t>
            </a:r>
            <a:r>
              <a:rPr lang="en-US" dirty="0" smtClean="0"/>
              <a:t> </a:t>
            </a:r>
            <a:r>
              <a:rPr lang="en-US" dirty="0" err="1" smtClean="0"/>
              <a:t>asa</a:t>
            </a:r>
            <a:r>
              <a:rPr lang="en-US" dirty="0" smtClean="0"/>
              <a:t>.  Allah </a:t>
            </a:r>
            <a:r>
              <a:rPr lang="en-US" dirty="0" err="1" smtClean="0"/>
              <a:t>melanda</a:t>
            </a:r>
            <a:r>
              <a:rPr lang="en-US" dirty="0" smtClean="0"/>
              <a:t> </a:t>
            </a:r>
            <a:r>
              <a:rPr lang="en-US" dirty="0" err="1" smtClean="0"/>
              <a:t>Mesir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10 </a:t>
            </a:r>
            <a:r>
              <a:rPr lang="en-US" dirty="0" err="1" smtClean="0"/>
              <a:t>hukuman</a:t>
            </a:r>
            <a:r>
              <a:rPr lang="en-US" dirty="0" smtClean="0"/>
              <a:t> (7:19-11:10)</a:t>
            </a:r>
          </a:p>
          <a:p>
            <a:r>
              <a:rPr lang="en-US" dirty="0" err="1" smtClean="0"/>
              <a:t>Hukuman</a:t>
            </a:r>
            <a:r>
              <a:rPr lang="en-US" dirty="0" smtClean="0"/>
              <a:t> ke-10 – </a:t>
            </a:r>
            <a:r>
              <a:rPr lang="en-US" dirty="0" err="1" smtClean="0"/>
              <a:t>kebunuhan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sulung</a:t>
            </a:r>
            <a:r>
              <a:rPr lang="en-US" dirty="0" smtClean="0"/>
              <a:t>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Israel </a:t>
            </a:r>
            <a:r>
              <a:rPr lang="en-US" dirty="0" err="1" smtClean="0"/>
              <a:t>terselamat</a:t>
            </a:r>
            <a:r>
              <a:rPr lang="en-US" dirty="0" smtClean="0"/>
              <a:t> (12:1-30)</a:t>
            </a:r>
          </a:p>
          <a:p>
            <a:r>
              <a:rPr lang="en-US" dirty="0" err="1" smtClean="0"/>
              <a:t>Firaun</a:t>
            </a:r>
            <a:r>
              <a:rPr lang="en-US" dirty="0" smtClean="0"/>
              <a:t> </a:t>
            </a:r>
            <a:r>
              <a:rPr lang="en-US" dirty="0" err="1" smtClean="0"/>
              <a:t>menglembut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mengizin</a:t>
            </a:r>
            <a:r>
              <a:rPr lang="en-US" dirty="0" smtClean="0"/>
              <a:t> Israel </a:t>
            </a:r>
            <a:r>
              <a:rPr lang="en-US" dirty="0" err="1" smtClean="0"/>
              <a:t>keluar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/>
              <a:t>M</a:t>
            </a:r>
            <a:r>
              <a:rPr lang="en-US" dirty="0" err="1" smtClean="0"/>
              <a:t>esir</a:t>
            </a:r>
            <a:r>
              <a:rPr lang="en-US" dirty="0" smtClean="0"/>
              <a:t> (12:31-38)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kemudiannya</a:t>
            </a:r>
            <a:r>
              <a:rPr lang="en-US" dirty="0" smtClean="0"/>
              <a:t> </a:t>
            </a:r>
            <a:r>
              <a:rPr lang="en-US" dirty="0" err="1" smtClean="0"/>
              <a:t>memerintah</a:t>
            </a:r>
            <a:r>
              <a:rPr lang="en-US" dirty="0" smtClean="0"/>
              <a:t> </a:t>
            </a:r>
            <a:r>
              <a:rPr lang="en-US" dirty="0" err="1" smtClean="0"/>
              <a:t>tenteranya</a:t>
            </a:r>
            <a:r>
              <a:rPr lang="en-US" dirty="0" smtClean="0"/>
              <a:t> </a:t>
            </a:r>
            <a:r>
              <a:rPr lang="en-US" dirty="0" err="1" smtClean="0"/>
              <a:t>mengejar</a:t>
            </a:r>
            <a:r>
              <a:rPr lang="en-US" dirty="0" smtClean="0"/>
              <a:t> (14:5)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Gambaran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10 </a:t>
            </a:r>
            <a:r>
              <a:rPr lang="en-US" dirty="0" err="1" smtClean="0"/>
              <a:t>hukuman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Keselematan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hukuman</a:t>
            </a:r>
            <a:r>
              <a:rPr lang="en-US" dirty="0"/>
              <a:t> </a:t>
            </a:r>
            <a:r>
              <a:rPr lang="en-US" dirty="0" err="1" smtClean="0"/>
              <a:t>terakhir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asas</a:t>
            </a:r>
            <a:r>
              <a:rPr lang="en-US" dirty="0" smtClean="0"/>
              <a:t> </a:t>
            </a:r>
            <a:r>
              <a:rPr lang="en-US" dirty="0" err="1" smtClean="0"/>
              <a:t>perayaan</a:t>
            </a:r>
            <a:r>
              <a:rPr lang="en-US" dirty="0" smtClean="0"/>
              <a:t> </a:t>
            </a:r>
            <a:r>
              <a:rPr lang="en-US" dirty="0" err="1" smtClean="0"/>
              <a:t>Paska</a:t>
            </a:r>
            <a:r>
              <a:rPr lang="en-US" dirty="0" smtClean="0"/>
              <a:t> </a:t>
            </a:r>
            <a:r>
              <a:rPr lang="en-US" dirty="0" err="1" smtClean="0"/>
              <a:t>Yahudi</a:t>
            </a:r>
            <a:r>
              <a:rPr lang="en-US" dirty="0" smtClean="0"/>
              <a:t> (Passover)</a:t>
            </a:r>
          </a:p>
          <a:p>
            <a:pPr marL="0" indent="0">
              <a:buNone/>
            </a:pPr>
            <a:r>
              <a:rPr lang="en-US" dirty="0" smtClean="0"/>
              <a:t>Roti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beragi</a:t>
            </a:r>
            <a:r>
              <a:rPr lang="en-US" dirty="0" smtClean="0"/>
              <a:t> (12:39)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98106"/>
            <a:ext cx="2377188" cy="1780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950" y="4677814"/>
            <a:ext cx="2567223" cy="1800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550" y="4879209"/>
            <a:ext cx="2042250" cy="15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Keluaran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 600,000 </a:t>
            </a:r>
            <a:r>
              <a:rPr lang="en-US" dirty="0" err="1" smtClean="0"/>
              <a:t>lelaki</a:t>
            </a:r>
            <a:r>
              <a:rPr lang="en-US" dirty="0"/>
              <a:t> I</a:t>
            </a:r>
            <a:r>
              <a:rPr lang="en-US" dirty="0" smtClean="0"/>
              <a:t>srael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keluarga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dikejar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tentera</a:t>
            </a:r>
            <a:r>
              <a:rPr lang="en-US" dirty="0" smtClean="0"/>
              <a:t> </a:t>
            </a:r>
            <a:r>
              <a:rPr lang="en-US" dirty="0" err="1" smtClean="0"/>
              <a:t>Firaun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600 </a:t>
            </a:r>
            <a:r>
              <a:rPr lang="en-US" dirty="0" err="1" smtClean="0"/>
              <a:t>kereta</a:t>
            </a:r>
            <a:r>
              <a:rPr lang="en-US" dirty="0" smtClean="0"/>
              <a:t> </a:t>
            </a:r>
            <a:r>
              <a:rPr lang="en-US" dirty="0" err="1" smtClean="0"/>
              <a:t>kuda</a:t>
            </a:r>
            <a:r>
              <a:rPr lang="en-US" dirty="0" smtClean="0"/>
              <a:t> (14:7)</a:t>
            </a:r>
          </a:p>
          <a:p>
            <a:r>
              <a:rPr lang="en-US" dirty="0" err="1" smtClean="0"/>
              <a:t>Umat</a:t>
            </a:r>
            <a:r>
              <a:rPr lang="en-US" dirty="0" smtClean="0"/>
              <a:t> Israel </a:t>
            </a:r>
            <a:r>
              <a:rPr lang="en-US" dirty="0" err="1" smtClean="0"/>
              <a:t>berputus</a:t>
            </a:r>
            <a:r>
              <a:rPr lang="en-US" dirty="0" smtClean="0"/>
              <a:t> </a:t>
            </a:r>
            <a:r>
              <a:rPr lang="en-US" dirty="0" err="1" smtClean="0"/>
              <a:t>asa</a:t>
            </a:r>
            <a:r>
              <a:rPr lang="en-US" dirty="0" smtClean="0"/>
              <a:t>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malaikat</a:t>
            </a:r>
            <a:r>
              <a:rPr lang="en-US" dirty="0" smtClean="0"/>
              <a:t> Allah </a:t>
            </a:r>
            <a:r>
              <a:rPr lang="en-US" dirty="0" err="1" smtClean="0"/>
              <a:t>memimpin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(14:10-20)</a:t>
            </a:r>
          </a:p>
          <a:p>
            <a:r>
              <a:rPr lang="en-US" dirty="0" smtClean="0"/>
              <a:t>Musa </a:t>
            </a:r>
            <a:r>
              <a:rPr lang="en-US" dirty="0" err="1" smtClean="0"/>
              <a:t>menghulurkan</a:t>
            </a:r>
            <a:r>
              <a:rPr lang="en-US" dirty="0" smtClean="0"/>
              <a:t> </a:t>
            </a:r>
            <a:r>
              <a:rPr lang="en-US" dirty="0" err="1" smtClean="0"/>
              <a:t>tangannya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memisahkan</a:t>
            </a:r>
            <a:r>
              <a:rPr lang="en-US" dirty="0" smtClean="0"/>
              <a:t> air </a:t>
            </a:r>
            <a:r>
              <a:rPr lang="en-US" dirty="0" err="1" smtClean="0"/>
              <a:t>laut</a:t>
            </a:r>
            <a:r>
              <a:rPr lang="en-US" dirty="0" smtClean="0"/>
              <a:t> </a:t>
            </a:r>
            <a:r>
              <a:rPr lang="en-US" dirty="0" err="1" smtClean="0"/>
              <a:t>supaya</a:t>
            </a:r>
            <a:r>
              <a:rPr lang="en-US" dirty="0" smtClean="0"/>
              <a:t> Israel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melintas</a:t>
            </a:r>
            <a:r>
              <a:rPr lang="en-US" dirty="0" smtClean="0"/>
              <a:t>.  Air </a:t>
            </a:r>
            <a:r>
              <a:rPr lang="en-US" dirty="0" err="1" smtClean="0"/>
              <a:t>kemudian</a:t>
            </a:r>
            <a:r>
              <a:rPr lang="en-US" dirty="0" smtClean="0"/>
              <a:t> </a:t>
            </a:r>
            <a:r>
              <a:rPr lang="en-US" dirty="0" err="1" smtClean="0"/>
              <a:t>balik</a:t>
            </a:r>
            <a:r>
              <a:rPr lang="en-US" dirty="0" smtClean="0"/>
              <a:t> </a:t>
            </a:r>
            <a:r>
              <a:rPr lang="en-US" dirty="0" err="1" smtClean="0"/>
              <a:t>melemas</a:t>
            </a:r>
            <a:r>
              <a:rPr lang="en-US" dirty="0" smtClean="0"/>
              <a:t> </a:t>
            </a:r>
            <a:r>
              <a:rPr lang="en-US" dirty="0" err="1" smtClean="0"/>
              <a:t>tentera</a:t>
            </a:r>
            <a:r>
              <a:rPr lang="en-US" dirty="0" smtClean="0"/>
              <a:t> </a:t>
            </a:r>
            <a:r>
              <a:rPr lang="en-US" dirty="0" err="1" smtClean="0"/>
              <a:t>Mesir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Israel </a:t>
            </a:r>
            <a:r>
              <a:rPr lang="en-US" dirty="0" err="1" smtClean="0"/>
              <a:t>diselamatkan</a:t>
            </a:r>
            <a:r>
              <a:rPr lang="en-US" dirty="0" smtClean="0"/>
              <a:t>. (14:21-31)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Allah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menyelamatkan</a:t>
            </a:r>
            <a:r>
              <a:rPr lang="en-US" dirty="0" smtClean="0"/>
              <a:t> </a:t>
            </a:r>
            <a:r>
              <a:rPr lang="en-US" dirty="0" err="1" smtClean="0"/>
              <a:t>umatnya</a:t>
            </a:r>
            <a:r>
              <a:rPr lang="en-US" dirty="0" smtClean="0"/>
              <a:t> </a:t>
            </a:r>
            <a:r>
              <a:rPr lang="en-US" dirty="0" err="1" smtClean="0"/>
              <a:t>walaupun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berputus</a:t>
            </a:r>
            <a:r>
              <a:rPr lang="en-US" dirty="0" smtClean="0"/>
              <a:t> </a:t>
            </a:r>
            <a:r>
              <a:rPr lang="en-US" dirty="0" err="1" smtClean="0"/>
              <a:t>asa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Air </a:t>
            </a:r>
            <a:r>
              <a:rPr lang="en-US" dirty="0" err="1" smtClean="0"/>
              <a:t>membunuh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menyelamat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23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448" y="4445502"/>
            <a:ext cx="3055355" cy="203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0" y="5268208"/>
            <a:ext cx="2896834" cy="1210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550" y="4954701"/>
            <a:ext cx="20422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Sesat</a:t>
            </a:r>
            <a:r>
              <a:rPr lang="en-US" dirty="0" smtClean="0"/>
              <a:t> di </a:t>
            </a:r>
            <a:r>
              <a:rPr lang="en-US" dirty="0" err="1" smtClean="0"/>
              <a:t>Gurun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Di Sinai, </a:t>
            </a:r>
            <a:r>
              <a:rPr lang="en-US" dirty="0" err="1"/>
              <a:t>a</a:t>
            </a:r>
            <a:r>
              <a:rPr lang="en-US" dirty="0" err="1" smtClean="0"/>
              <a:t>nak</a:t>
            </a:r>
            <a:r>
              <a:rPr lang="en-US" dirty="0" smtClean="0"/>
              <a:t> Israel </a:t>
            </a:r>
            <a:r>
              <a:rPr lang="en-US" dirty="0" err="1" smtClean="0"/>
              <a:t>mengadu</a:t>
            </a:r>
            <a:r>
              <a:rPr lang="en-US" dirty="0" smtClean="0"/>
              <a:t> </a:t>
            </a:r>
            <a:r>
              <a:rPr lang="en-US" dirty="0" err="1" smtClean="0"/>
              <a:t>tiada</a:t>
            </a:r>
            <a:r>
              <a:rPr lang="en-US" dirty="0" smtClean="0"/>
              <a:t> </a:t>
            </a:r>
            <a:r>
              <a:rPr lang="en-US" dirty="0" err="1" smtClean="0"/>
              <a:t>makan</a:t>
            </a:r>
            <a:r>
              <a:rPr lang="en-US" dirty="0" smtClean="0"/>
              <a:t> &amp; Allah </a:t>
            </a:r>
            <a:r>
              <a:rPr lang="en-US" dirty="0" err="1" smtClean="0"/>
              <a:t>membekalkan</a:t>
            </a:r>
            <a:r>
              <a:rPr lang="en-US" dirty="0" smtClean="0"/>
              <a:t> manna (</a:t>
            </a:r>
            <a:r>
              <a:rPr lang="en-US" dirty="0" err="1"/>
              <a:t>Kel</a:t>
            </a:r>
            <a:r>
              <a:rPr lang="en-US" dirty="0"/>
              <a:t> </a:t>
            </a:r>
            <a:r>
              <a:rPr lang="en-US" dirty="0" smtClean="0"/>
              <a:t>16:2-7). </a:t>
            </a:r>
            <a:r>
              <a:rPr lang="en-US" dirty="0" err="1"/>
              <a:t>Mengadu</a:t>
            </a:r>
            <a:r>
              <a:rPr lang="en-US" dirty="0"/>
              <a:t> </a:t>
            </a:r>
            <a:r>
              <a:rPr lang="en-US" dirty="0" err="1"/>
              <a:t>tiada</a:t>
            </a:r>
            <a:r>
              <a:rPr lang="en-US" dirty="0"/>
              <a:t> </a:t>
            </a:r>
            <a:r>
              <a:rPr lang="en-US" dirty="0" err="1" smtClean="0"/>
              <a:t>makan</a:t>
            </a:r>
            <a:r>
              <a:rPr lang="en-US" dirty="0" smtClean="0"/>
              <a:t> </a:t>
            </a:r>
            <a:r>
              <a:rPr lang="en-US" dirty="0" err="1" smtClean="0"/>
              <a:t>daging</a:t>
            </a:r>
            <a:r>
              <a:rPr lang="en-US" dirty="0" smtClean="0"/>
              <a:t> &amp; </a:t>
            </a:r>
            <a:r>
              <a:rPr lang="en-US" dirty="0"/>
              <a:t>Allah </a:t>
            </a:r>
            <a:r>
              <a:rPr lang="en-US" dirty="0" err="1"/>
              <a:t>membekalkan</a:t>
            </a:r>
            <a:r>
              <a:rPr lang="en-US" dirty="0"/>
              <a:t> </a:t>
            </a:r>
            <a:r>
              <a:rPr lang="en-US" dirty="0" err="1" smtClean="0"/>
              <a:t>burung</a:t>
            </a:r>
            <a:r>
              <a:rPr lang="en-US" dirty="0" smtClean="0"/>
              <a:t> </a:t>
            </a:r>
            <a:r>
              <a:rPr lang="en-US" dirty="0" err="1" smtClean="0"/>
              <a:t>puyuh</a:t>
            </a:r>
            <a:r>
              <a:rPr lang="en-US" dirty="0" smtClean="0"/>
              <a:t> (</a:t>
            </a:r>
            <a:r>
              <a:rPr lang="en-US" dirty="0"/>
              <a:t>16</a:t>
            </a:r>
            <a:r>
              <a:rPr lang="en-US" dirty="0" smtClean="0"/>
              <a:t>:8-13).</a:t>
            </a:r>
          </a:p>
          <a:p>
            <a:r>
              <a:rPr lang="en-US" dirty="0"/>
              <a:t>Di </a:t>
            </a:r>
            <a:r>
              <a:rPr lang="en-US" dirty="0" err="1" smtClean="0"/>
              <a:t>Massah</a:t>
            </a:r>
            <a:r>
              <a:rPr lang="en-US" dirty="0" smtClean="0"/>
              <a:t> &amp; </a:t>
            </a:r>
            <a:r>
              <a:rPr lang="en-US" dirty="0" err="1" smtClean="0"/>
              <a:t>Meribah</a:t>
            </a:r>
            <a:r>
              <a:rPr lang="en-US" dirty="0" smtClean="0"/>
              <a:t>, </a:t>
            </a:r>
            <a:r>
              <a:rPr lang="en-US" dirty="0" err="1"/>
              <a:t>anak</a:t>
            </a:r>
            <a:r>
              <a:rPr lang="en-US" dirty="0"/>
              <a:t> Israel </a:t>
            </a:r>
            <a:r>
              <a:rPr lang="en-US" dirty="0" err="1" smtClean="0"/>
              <a:t>mengadu</a:t>
            </a:r>
            <a:r>
              <a:rPr lang="en-US" dirty="0" smtClean="0"/>
              <a:t> </a:t>
            </a:r>
            <a:r>
              <a:rPr lang="en-US" dirty="0" err="1" smtClean="0"/>
              <a:t>tiada</a:t>
            </a:r>
            <a:r>
              <a:rPr lang="en-US" dirty="0" smtClean="0"/>
              <a:t> </a:t>
            </a:r>
            <a:r>
              <a:rPr lang="en-US" dirty="0"/>
              <a:t>air &amp; Allah </a:t>
            </a:r>
            <a:r>
              <a:rPr lang="en-US" dirty="0" err="1"/>
              <a:t>membekalkan</a:t>
            </a:r>
            <a:r>
              <a:rPr lang="en-US" dirty="0"/>
              <a:t> air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batu</a:t>
            </a:r>
            <a:r>
              <a:rPr lang="en-US" dirty="0" smtClean="0"/>
              <a:t> (17:1-7</a:t>
            </a:r>
            <a:r>
              <a:rPr lang="en-US" dirty="0"/>
              <a:t>).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Walaupun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</a:t>
            </a:r>
            <a:r>
              <a:rPr lang="en-US" dirty="0" err="1" smtClean="0"/>
              <a:t>Pilihan</a:t>
            </a:r>
            <a:r>
              <a:rPr lang="en-US" dirty="0" smtClean="0"/>
              <a:t> </a:t>
            </a:r>
            <a:r>
              <a:rPr lang="en-US" dirty="0" err="1" smtClean="0"/>
              <a:t>nya</a:t>
            </a:r>
            <a:r>
              <a:rPr lang="en-US" dirty="0" smtClean="0"/>
              <a:t> </a:t>
            </a:r>
            <a:r>
              <a:rPr lang="en-US" dirty="0" err="1" smtClean="0"/>
              <a:t>sentiasa</a:t>
            </a:r>
            <a:r>
              <a:rPr lang="en-US" dirty="0" smtClean="0"/>
              <a:t> </a:t>
            </a:r>
            <a:r>
              <a:rPr lang="en-US" dirty="0" err="1" smtClean="0"/>
              <a:t>berputus</a:t>
            </a:r>
            <a:r>
              <a:rPr lang="en-US" dirty="0" smtClean="0"/>
              <a:t> </a:t>
            </a:r>
            <a:r>
              <a:rPr lang="en-US" dirty="0" err="1" smtClean="0"/>
              <a:t>asa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mengadu</a:t>
            </a:r>
            <a:r>
              <a:rPr lang="en-US" dirty="0" smtClean="0"/>
              <a:t>, Allah </a:t>
            </a:r>
            <a:r>
              <a:rPr lang="en-US" dirty="0" err="1" smtClean="0"/>
              <a:t>tetap</a:t>
            </a:r>
            <a:r>
              <a:rPr lang="en-US" dirty="0" smtClean="0"/>
              <a:t> </a:t>
            </a:r>
            <a:r>
              <a:rPr lang="en-US" dirty="0" err="1" smtClean="0"/>
              <a:t>memelihara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70312"/>
            <a:ext cx="2752445" cy="2408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34" y="4102986"/>
            <a:ext cx="2472904" cy="23757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550" y="4075131"/>
            <a:ext cx="2042250" cy="240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r>
              <a:rPr lang="en-US" dirty="0" err="1" smtClean="0"/>
              <a:t>Perintah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Musa </a:t>
            </a:r>
            <a:r>
              <a:rPr lang="en-US" dirty="0" err="1" smtClean="0"/>
              <a:t>naik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Gunung</a:t>
            </a:r>
            <a:r>
              <a:rPr lang="en-US" dirty="0" smtClean="0"/>
              <a:t> Sinai </a:t>
            </a:r>
            <a:r>
              <a:rPr lang="en-US" dirty="0" err="1" smtClean="0"/>
              <a:t>bertemu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Allah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diberi</a:t>
            </a:r>
            <a:r>
              <a:rPr lang="en-US" dirty="0" smtClean="0"/>
              <a:t> </a:t>
            </a:r>
            <a:r>
              <a:rPr lang="en-US" dirty="0" err="1" smtClean="0"/>
              <a:t>Sepuluh</a:t>
            </a:r>
            <a:r>
              <a:rPr lang="en-US" dirty="0" smtClean="0"/>
              <a:t> </a:t>
            </a:r>
            <a:r>
              <a:rPr lang="en-US" dirty="0" err="1" smtClean="0"/>
              <a:t>Perintah</a:t>
            </a:r>
            <a:r>
              <a:rPr lang="en-US" dirty="0" smtClean="0"/>
              <a:t> (</a:t>
            </a:r>
            <a:r>
              <a:rPr lang="en-US" dirty="0" err="1" smtClean="0"/>
              <a:t>Kel</a:t>
            </a:r>
            <a:r>
              <a:rPr lang="en-US" dirty="0" smtClean="0"/>
              <a:t> 20:1-27)  </a:t>
            </a:r>
            <a:r>
              <a:rPr lang="en-US" dirty="0" err="1" smtClean="0"/>
              <a:t>Bersamaan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, </a:t>
            </a:r>
            <a:r>
              <a:rPr lang="en-US" dirty="0" err="1" smtClean="0"/>
              <a:t>diberi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Hukum</a:t>
            </a:r>
            <a:r>
              <a:rPr lang="en-US" dirty="0" smtClean="0"/>
              <a:t> Musa (20:28-23:33).</a:t>
            </a:r>
          </a:p>
          <a:p>
            <a:r>
              <a:rPr lang="en-US" dirty="0" smtClean="0"/>
              <a:t>10 </a:t>
            </a:r>
            <a:r>
              <a:rPr lang="en-US" dirty="0" err="1"/>
              <a:t>Perintah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batu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 smtClean="0"/>
              <a:t>dimasuk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peti</a:t>
            </a:r>
            <a:r>
              <a:rPr lang="en-US" dirty="0" smtClean="0"/>
              <a:t> </a:t>
            </a:r>
            <a:r>
              <a:rPr lang="en-US" dirty="0" err="1" smtClean="0"/>
              <a:t>dikenali</a:t>
            </a:r>
            <a:r>
              <a:rPr lang="en-US" dirty="0" smtClean="0"/>
              <a:t> </a:t>
            </a:r>
            <a:r>
              <a:rPr lang="en-US" dirty="0" err="1" smtClean="0"/>
              <a:t>Tabut</a:t>
            </a:r>
            <a:r>
              <a:rPr lang="en-US" dirty="0" smtClean="0"/>
              <a:t> </a:t>
            </a:r>
            <a:r>
              <a:rPr lang="en-US" dirty="0" err="1"/>
              <a:t>Perjanjian</a:t>
            </a:r>
            <a:r>
              <a:rPr lang="en-US" dirty="0"/>
              <a:t> (Ark </a:t>
            </a:r>
            <a:r>
              <a:rPr lang="en-US" dirty="0" smtClean="0"/>
              <a:t>of </a:t>
            </a:r>
            <a:r>
              <a:rPr lang="en-US" dirty="0"/>
              <a:t>the Covenant</a:t>
            </a:r>
            <a:r>
              <a:rPr lang="en-US" dirty="0" smtClean="0"/>
              <a:t>) </a:t>
            </a:r>
            <a:r>
              <a:rPr lang="en-US" dirty="0" err="1" smtClean="0"/>
              <a:t>mengikut</a:t>
            </a:r>
            <a:r>
              <a:rPr lang="en-US" dirty="0" smtClean="0"/>
              <a:t> </a:t>
            </a:r>
            <a:r>
              <a:rPr lang="en-US" dirty="0" err="1" smtClean="0"/>
              <a:t>arahan</a:t>
            </a:r>
            <a:r>
              <a:rPr lang="en-US" dirty="0" smtClean="0"/>
              <a:t> Allah (</a:t>
            </a:r>
            <a:r>
              <a:rPr lang="en-US" dirty="0" err="1" smtClean="0"/>
              <a:t>Kel</a:t>
            </a:r>
            <a:r>
              <a:rPr lang="en-US" dirty="0" smtClean="0"/>
              <a:t> 25-27)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dijagai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/>
              <a:t>H</a:t>
            </a:r>
            <a:r>
              <a:rPr lang="en-US" dirty="0" err="1" smtClean="0"/>
              <a:t>arun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anaknya</a:t>
            </a:r>
            <a:r>
              <a:rPr lang="en-US" dirty="0" smtClean="0"/>
              <a:t> (</a:t>
            </a:r>
            <a:r>
              <a:rPr lang="en-US" dirty="0" err="1" smtClean="0"/>
              <a:t>tatacara</a:t>
            </a:r>
            <a:r>
              <a:rPr lang="en-US" dirty="0" smtClean="0"/>
              <a:t> </a:t>
            </a:r>
            <a:r>
              <a:rPr lang="en-US" dirty="0" err="1" smtClean="0"/>
              <a:t>paderi</a:t>
            </a:r>
            <a:r>
              <a:rPr lang="en-US" dirty="0" smtClean="0"/>
              <a:t> </a:t>
            </a:r>
            <a:r>
              <a:rPr lang="en-US" dirty="0" err="1" smtClean="0"/>
              <a:t>Kel</a:t>
            </a:r>
            <a:r>
              <a:rPr lang="en-US" dirty="0" smtClean="0"/>
              <a:t> 28-31).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Dengan</a:t>
            </a:r>
            <a:r>
              <a:rPr lang="en-US" dirty="0" smtClean="0"/>
              <a:t> 10 </a:t>
            </a:r>
            <a:r>
              <a:rPr lang="en-US" dirty="0" err="1" smtClean="0"/>
              <a:t>Perintah</a:t>
            </a:r>
            <a:r>
              <a:rPr lang="en-US" dirty="0" smtClean="0"/>
              <a:t>, Israel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nagara</a:t>
            </a:r>
            <a:r>
              <a:rPr lang="en-US" dirty="0" smtClean="0"/>
              <a:t> </a:t>
            </a:r>
            <a:r>
              <a:rPr lang="en-US" dirty="0" err="1" smtClean="0"/>
              <a:t>bertadmaddun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Keturunan</a:t>
            </a:r>
            <a:r>
              <a:rPr lang="en-US" dirty="0" smtClean="0"/>
              <a:t> </a:t>
            </a:r>
            <a:r>
              <a:rPr lang="en-US" dirty="0" err="1" smtClean="0"/>
              <a:t>Harun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paderi</a:t>
            </a:r>
            <a:r>
              <a:rPr lang="en-US" dirty="0" smtClean="0"/>
              <a:t> Bait </a:t>
            </a:r>
            <a:r>
              <a:rPr lang="en-US" dirty="0" err="1" smtClean="0"/>
              <a:t>Yahudi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25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75911"/>
            <a:ext cx="3200400" cy="2102791"/>
          </a:xfrm>
          <a:prstGeom prst="rect">
            <a:avLst/>
          </a:prstGeom>
          <a:solidFill>
            <a:srgbClr val="F6D178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50" y="4156508"/>
            <a:ext cx="2042250" cy="238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lembu</a:t>
            </a:r>
            <a:r>
              <a:rPr lang="en-US" dirty="0" smtClean="0"/>
              <a:t> </a:t>
            </a:r>
            <a:r>
              <a:rPr lang="en-US" dirty="0" err="1" smtClean="0"/>
              <a:t>emas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 smtClean="0"/>
              <a:t>Semasa</a:t>
            </a:r>
            <a:r>
              <a:rPr lang="en-US" dirty="0" smtClean="0"/>
              <a:t> Musa di </a:t>
            </a:r>
            <a:r>
              <a:rPr lang="en-US" dirty="0" err="1" smtClean="0"/>
              <a:t>atas</a:t>
            </a:r>
            <a:r>
              <a:rPr lang="en-US" dirty="0" smtClean="0"/>
              <a:t> </a:t>
            </a:r>
            <a:r>
              <a:rPr lang="en-US" dirty="0" err="1" smtClean="0"/>
              <a:t>Gunung</a:t>
            </a:r>
            <a:r>
              <a:rPr lang="en-US" dirty="0" smtClean="0"/>
              <a:t> Sinai, orang Israel </a:t>
            </a:r>
            <a:r>
              <a:rPr lang="en-US" dirty="0" err="1" smtClean="0"/>
              <a:t>mengutip</a:t>
            </a:r>
            <a:r>
              <a:rPr lang="en-US" dirty="0" smtClean="0"/>
              <a:t> </a:t>
            </a:r>
            <a:r>
              <a:rPr lang="en-US" dirty="0" err="1" smtClean="0"/>
              <a:t>emas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membuat</a:t>
            </a:r>
            <a:r>
              <a:rPr lang="en-US" dirty="0" smtClean="0"/>
              <a:t> </a:t>
            </a:r>
            <a:r>
              <a:rPr lang="en-US" dirty="0" err="1" smtClean="0"/>
              <a:t>patung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lembu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Kel</a:t>
            </a:r>
            <a:r>
              <a:rPr lang="en-US" dirty="0" smtClean="0"/>
              <a:t> 32:4-6) </a:t>
            </a:r>
            <a:r>
              <a:rPr lang="en-US" dirty="0" err="1" smtClean="0"/>
              <a:t>dirayakan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Harun</a:t>
            </a:r>
            <a:r>
              <a:rPr lang="en-US" dirty="0" smtClean="0"/>
              <a:t>.</a:t>
            </a:r>
          </a:p>
          <a:p>
            <a:r>
              <a:rPr lang="en-US" dirty="0" smtClean="0"/>
              <a:t>Musa </a:t>
            </a:r>
            <a:r>
              <a:rPr lang="en-US" dirty="0" err="1" smtClean="0"/>
              <a:t>marah</a:t>
            </a:r>
            <a:r>
              <a:rPr lang="en-US" dirty="0" smtClean="0"/>
              <a:t> </a:t>
            </a:r>
            <a:r>
              <a:rPr lang="en-US" dirty="0" err="1" smtClean="0"/>
              <a:t>bila</a:t>
            </a:r>
            <a:r>
              <a:rPr lang="en-US" dirty="0" smtClean="0"/>
              <a:t> </a:t>
            </a:r>
            <a:r>
              <a:rPr lang="en-US" dirty="0" err="1" smtClean="0"/>
              <a:t>turun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gunung</a:t>
            </a:r>
            <a:r>
              <a:rPr lang="en-US" dirty="0" smtClean="0"/>
              <a:t> &amp; </a:t>
            </a:r>
            <a:r>
              <a:rPr lang="en-US" dirty="0" err="1" smtClean="0"/>
              <a:t>memecahkan</a:t>
            </a:r>
            <a:r>
              <a:rPr lang="en-US" dirty="0" smtClean="0"/>
              <a:t> </a:t>
            </a:r>
            <a:r>
              <a:rPr lang="en-US" dirty="0" err="1" smtClean="0"/>
              <a:t>batu-batu</a:t>
            </a:r>
            <a:r>
              <a:rPr lang="en-US" dirty="0" smtClean="0"/>
              <a:t> 10 </a:t>
            </a:r>
            <a:r>
              <a:rPr lang="en-US" dirty="0" err="1" smtClean="0"/>
              <a:t>perintah</a:t>
            </a:r>
            <a:r>
              <a:rPr lang="en-US" dirty="0" smtClean="0"/>
              <a:t> yang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(32:19)</a:t>
            </a:r>
          </a:p>
          <a:p>
            <a:r>
              <a:rPr lang="en-US" dirty="0" smtClean="0"/>
              <a:t>Musa </a:t>
            </a:r>
            <a:r>
              <a:rPr lang="en-US" dirty="0" err="1" smtClean="0"/>
              <a:t>memerintah</a:t>
            </a:r>
            <a:r>
              <a:rPr lang="en-US" dirty="0" smtClean="0"/>
              <a:t> </a:t>
            </a:r>
            <a:r>
              <a:rPr lang="en-US" dirty="0" err="1" smtClean="0"/>
              <a:t>suku</a:t>
            </a:r>
            <a:r>
              <a:rPr lang="en-US" dirty="0" smtClean="0"/>
              <a:t> </a:t>
            </a:r>
            <a:r>
              <a:rPr lang="en-US" dirty="0" err="1" smtClean="0"/>
              <a:t>Lewi</a:t>
            </a:r>
            <a:r>
              <a:rPr lang="en-US" dirty="0" smtClean="0"/>
              <a:t> </a:t>
            </a:r>
            <a:r>
              <a:rPr lang="en-US" dirty="0" err="1" smtClean="0"/>
              <a:t>membunuh</a:t>
            </a:r>
            <a:r>
              <a:rPr lang="en-US" dirty="0" smtClean="0"/>
              <a:t> 3000 orang </a:t>
            </a:r>
            <a:r>
              <a:rPr lang="en-US" dirty="0" err="1" smtClean="0"/>
              <a:t>menyembah</a:t>
            </a:r>
            <a:r>
              <a:rPr lang="en-US" dirty="0" smtClean="0"/>
              <a:t> </a:t>
            </a:r>
            <a:r>
              <a:rPr lang="en-US" dirty="0" err="1" smtClean="0"/>
              <a:t>patung</a:t>
            </a:r>
            <a:r>
              <a:rPr lang="en-US" dirty="0" smtClean="0"/>
              <a:t> </a:t>
            </a:r>
            <a:r>
              <a:rPr lang="en-US" dirty="0" err="1" smtClean="0"/>
              <a:t>dewa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lembu</a:t>
            </a:r>
            <a:r>
              <a:rPr lang="en-US" dirty="0" smtClean="0"/>
              <a:t> (32:26-28)</a:t>
            </a:r>
          </a:p>
          <a:p>
            <a:r>
              <a:rPr lang="en-US" dirty="0" err="1" smtClean="0"/>
              <a:t>Kerana</a:t>
            </a:r>
            <a:r>
              <a:rPr lang="en-US" dirty="0" smtClean="0"/>
              <a:t> </a:t>
            </a:r>
            <a:r>
              <a:rPr lang="en-US" dirty="0" err="1" smtClean="0"/>
              <a:t>peristiwa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kedegilan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, Musa </a:t>
            </a:r>
            <a:r>
              <a:rPr lang="en-US" dirty="0" err="1" smtClean="0"/>
              <a:t>dan</a:t>
            </a:r>
            <a:r>
              <a:rPr lang="en-US" dirty="0" smtClean="0"/>
              <a:t> orang Israel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masuk</a:t>
            </a:r>
            <a:r>
              <a:rPr lang="en-US" dirty="0" smtClean="0"/>
              <a:t> Tanah </a:t>
            </a:r>
            <a:r>
              <a:rPr lang="en-US" dirty="0" err="1" smtClean="0"/>
              <a:t>Janjian</a:t>
            </a:r>
            <a:r>
              <a:rPr lang="en-US" dirty="0" smtClean="0"/>
              <a:t>,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(33:1-3)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Walaupun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berkatan</a:t>
            </a:r>
            <a:r>
              <a:rPr lang="en-US" dirty="0" smtClean="0"/>
              <a:t> Allah, </a:t>
            </a:r>
            <a:r>
              <a:rPr lang="en-US" dirty="0" err="1" smtClean="0"/>
              <a:t>Umat</a:t>
            </a:r>
            <a:r>
              <a:rPr lang="en-US" dirty="0" smtClean="0"/>
              <a:t> Israel </a:t>
            </a:r>
            <a:r>
              <a:rPr lang="en-US" dirty="0" err="1" smtClean="0"/>
              <a:t>masih</a:t>
            </a:r>
            <a:r>
              <a:rPr lang="en-US" dirty="0" smtClean="0"/>
              <a:t> </a:t>
            </a:r>
            <a:r>
              <a:rPr lang="en-US" dirty="0" err="1" smtClean="0"/>
              <a:t>degil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taat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Allah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901992"/>
            <a:ext cx="2067419" cy="1576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356" y="4669433"/>
            <a:ext cx="2057739" cy="18092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550" y="3748202"/>
            <a:ext cx="204225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Penubuhan</a:t>
            </a:r>
            <a:r>
              <a:rPr lang="en-US" dirty="0" smtClean="0"/>
              <a:t> Negara Israel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Di </a:t>
            </a:r>
            <a:r>
              <a:rPr lang="en-US" dirty="0" err="1" smtClean="0"/>
              <a:t>Gurun</a:t>
            </a:r>
            <a:r>
              <a:rPr lang="en-US" dirty="0" smtClean="0"/>
              <a:t> Sinai, Negara Israel </a:t>
            </a:r>
            <a:r>
              <a:rPr lang="en-US" dirty="0" err="1" smtClean="0"/>
              <a:t>ditubuhkan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endParaRPr lang="en-US" dirty="0" smtClean="0"/>
          </a:p>
          <a:p>
            <a:pPr lvl="1"/>
            <a:r>
              <a:rPr lang="en-US" dirty="0" smtClean="0"/>
              <a:t>Allah </a:t>
            </a:r>
            <a:r>
              <a:rPr lang="en-US" dirty="0" err="1" smtClean="0"/>
              <a:t>sebagai</a:t>
            </a:r>
            <a:r>
              <a:rPr lang="en-US" dirty="0" smtClean="0"/>
              <a:t> Raja </a:t>
            </a:r>
            <a:r>
              <a:rPr lang="en-US" dirty="0" err="1" smtClean="0"/>
              <a:t>nya</a:t>
            </a:r>
            <a:endParaRPr lang="en-US" dirty="0" smtClean="0"/>
          </a:p>
          <a:p>
            <a:pPr lvl="1"/>
            <a:r>
              <a:rPr lang="en-US" dirty="0" err="1" smtClean="0"/>
              <a:t>Hukum</a:t>
            </a:r>
            <a:r>
              <a:rPr lang="en-US" dirty="0" smtClean="0"/>
              <a:t> Musa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hukum</a:t>
            </a:r>
            <a:r>
              <a:rPr lang="en-US" dirty="0" smtClean="0"/>
              <a:t> </a:t>
            </a:r>
            <a:r>
              <a:rPr lang="en-US" dirty="0" err="1" smtClean="0"/>
              <a:t>negara</a:t>
            </a:r>
            <a:r>
              <a:rPr lang="en-US" dirty="0" smtClean="0"/>
              <a:t> </a:t>
            </a:r>
            <a:r>
              <a:rPr lang="en-US" dirty="0" err="1" smtClean="0"/>
              <a:t>bertadmaddun</a:t>
            </a:r>
            <a:endParaRPr lang="en-US" dirty="0" smtClean="0"/>
          </a:p>
          <a:p>
            <a:pPr lvl="1"/>
            <a:r>
              <a:rPr lang="en-US" dirty="0" err="1" smtClean="0"/>
              <a:t>Pergabungan</a:t>
            </a:r>
            <a:r>
              <a:rPr lang="en-US" dirty="0" smtClean="0"/>
              <a:t> 12 </a:t>
            </a:r>
            <a:r>
              <a:rPr lang="en-US" dirty="0" err="1" smtClean="0"/>
              <a:t>suku</a:t>
            </a:r>
            <a:r>
              <a:rPr lang="en-US" dirty="0" smtClean="0"/>
              <a:t> (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Yakub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Tabut</a:t>
            </a:r>
            <a:r>
              <a:rPr lang="en-US" dirty="0" smtClean="0"/>
              <a:t> </a:t>
            </a:r>
            <a:r>
              <a:rPr lang="en-US" dirty="0" err="1" smtClean="0"/>
              <a:t>Perjanjian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tanda</a:t>
            </a:r>
            <a:r>
              <a:rPr lang="en-US" dirty="0" smtClean="0"/>
              <a:t> </a:t>
            </a:r>
            <a:r>
              <a:rPr lang="en-US" dirty="0" err="1" smtClean="0"/>
              <a:t>persekutuan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89502"/>
            <a:ext cx="3263900" cy="248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154" y="1600200"/>
            <a:ext cx="2497100" cy="2089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051" y="3989502"/>
            <a:ext cx="3754203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Hakim, Raja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Ketaatan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Joshua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Penaklukan</a:t>
            </a:r>
            <a:r>
              <a:rPr lang="en-US" dirty="0" smtClean="0"/>
              <a:t> Tanah </a:t>
            </a:r>
            <a:r>
              <a:rPr lang="en-US" dirty="0" err="1"/>
              <a:t>J</a:t>
            </a:r>
            <a:r>
              <a:rPr lang="en-US" dirty="0" err="1" smtClean="0"/>
              <a:t>anjian</a:t>
            </a:r>
            <a:endParaRPr lang="en-US" dirty="0" smtClean="0"/>
          </a:p>
          <a:p>
            <a:r>
              <a:rPr lang="en-US" dirty="0" smtClean="0"/>
              <a:t>Hakim-hakim </a:t>
            </a:r>
            <a:r>
              <a:rPr lang="en-US" dirty="0" err="1" smtClean="0"/>
              <a:t>dan</a:t>
            </a:r>
            <a:r>
              <a:rPr lang="en-US" dirty="0" smtClean="0"/>
              <a:t> Samson</a:t>
            </a:r>
          </a:p>
          <a:p>
            <a:r>
              <a:rPr lang="en-US" dirty="0" smtClean="0"/>
              <a:t>Samuel </a:t>
            </a:r>
            <a:r>
              <a:rPr lang="en-US" dirty="0" err="1" smtClean="0"/>
              <a:t>dan</a:t>
            </a:r>
            <a:r>
              <a:rPr lang="en-US" dirty="0" smtClean="0"/>
              <a:t> Raja Saul</a:t>
            </a:r>
          </a:p>
          <a:p>
            <a:r>
              <a:rPr lang="en-US" dirty="0" err="1" smtClean="0"/>
              <a:t>Daud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Salomo</a:t>
            </a:r>
            <a:endParaRPr lang="en-US" dirty="0" smtClean="0"/>
          </a:p>
          <a:p>
            <a:r>
              <a:rPr lang="en-US" dirty="0" err="1" smtClean="0"/>
              <a:t>Pemisahan</a:t>
            </a:r>
            <a:r>
              <a:rPr lang="en-US" dirty="0" smtClean="0"/>
              <a:t> Israel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Kebuangan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Y</a:t>
            </a:r>
            <a:r>
              <a:rPr lang="en-US" dirty="0" err="1" smtClean="0"/>
              <a:t>osua</a:t>
            </a:r>
            <a:r>
              <a:rPr lang="en-US" dirty="0" smtClean="0"/>
              <a:t>, Hakim-hakim </a:t>
            </a:r>
            <a:r>
              <a:rPr lang="en-US" dirty="0" err="1" smtClean="0"/>
              <a:t>dan</a:t>
            </a:r>
            <a:r>
              <a:rPr lang="en-US" dirty="0" smtClean="0"/>
              <a:t> Samson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Israel di </a:t>
            </a:r>
            <a:r>
              <a:rPr lang="en-US" dirty="0" err="1" smtClean="0"/>
              <a:t>bawah</a:t>
            </a:r>
            <a:r>
              <a:rPr lang="en-US" dirty="0" smtClean="0"/>
              <a:t> </a:t>
            </a:r>
            <a:r>
              <a:rPr lang="en-US" dirty="0" err="1" smtClean="0"/>
              <a:t>kepimpinan</a:t>
            </a:r>
            <a:r>
              <a:rPr lang="en-US" dirty="0" smtClean="0"/>
              <a:t> </a:t>
            </a:r>
            <a:r>
              <a:rPr lang="en-US" dirty="0" err="1" smtClean="0"/>
              <a:t>Yosua</a:t>
            </a:r>
            <a:r>
              <a:rPr lang="en-US" dirty="0" smtClean="0"/>
              <a:t> </a:t>
            </a:r>
            <a:r>
              <a:rPr lang="en-US" dirty="0" err="1" smtClean="0"/>
              <a:t>menakluk</a:t>
            </a:r>
            <a:r>
              <a:rPr lang="en-US" dirty="0" smtClean="0"/>
              <a:t> Canaan </a:t>
            </a:r>
            <a:r>
              <a:rPr lang="en-US" dirty="0" err="1" smtClean="0"/>
              <a:t>selepas</a:t>
            </a:r>
            <a:r>
              <a:rPr lang="en-US" dirty="0" smtClean="0"/>
              <a:t> </a:t>
            </a:r>
            <a:r>
              <a:rPr lang="en-US" dirty="0" err="1" smtClean="0"/>
              <a:t>kematian</a:t>
            </a:r>
            <a:r>
              <a:rPr lang="en-US" dirty="0" smtClean="0"/>
              <a:t> Musa (</a:t>
            </a:r>
            <a:r>
              <a:rPr lang="en-US" dirty="0" err="1" smtClean="0"/>
              <a:t>Yos</a:t>
            </a:r>
            <a:r>
              <a:rPr lang="en-US" dirty="0" smtClean="0"/>
              <a:t> 4-6)</a:t>
            </a:r>
          </a:p>
          <a:p>
            <a:r>
              <a:rPr lang="en-US" dirty="0"/>
              <a:t>I</a:t>
            </a:r>
            <a:r>
              <a:rPr lang="en-US" dirty="0" smtClean="0"/>
              <a:t>srael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diperintah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Raja </a:t>
            </a:r>
            <a:r>
              <a:rPr lang="en-US" dirty="0" err="1" smtClean="0"/>
              <a:t>sebab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Allah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rajanya</a:t>
            </a:r>
            <a:r>
              <a:rPr lang="en-US" dirty="0" smtClean="0"/>
              <a:t>.  </a:t>
            </a:r>
            <a:r>
              <a:rPr lang="en-US" dirty="0" err="1" smtClean="0"/>
              <a:t>Ia</a:t>
            </a:r>
            <a:r>
              <a:rPr lang="en-US" dirty="0" smtClean="0"/>
              <a:t> </a:t>
            </a:r>
            <a:r>
              <a:rPr lang="en-US" dirty="0" err="1" smtClean="0"/>
              <a:t>diperintah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Hakim-hakim, yang </a:t>
            </a:r>
            <a:r>
              <a:rPr lang="en-US" dirty="0" err="1" smtClean="0"/>
              <a:t>termasuk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perempuan</a:t>
            </a:r>
            <a:r>
              <a:rPr lang="en-US" dirty="0" smtClean="0"/>
              <a:t>, Deborah.</a:t>
            </a:r>
          </a:p>
          <a:p>
            <a:r>
              <a:rPr lang="en-US" dirty="0" smtClean="0"/>
              <a:t>Yang </a:t>
            </a:r>
            <a:r>
              <a:rPr lang="en-US" dirty="0" err="1" smtClean="0"/>
              <a:t>termasyur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Samson,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kekuatan</a:t>
            </a:r>
            <a:r>
              <a:rPr lang="en-US" dirty="0" smtClean="0"/>
              <a:t> yang </a:t>
            </a:r>
            <a:r>
              <a:rPr lang="en-US" dirty="0" err="1" smtClean="0"/>
              <a:t>berasal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rambut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terpotong</a:t>
            </a:r>
            <a:r>
              <a:rPr lang="en-US" dirty="0" smtClean="0"/>
              <a:t> (</a:t>
            </a:r>
            <a:r>
              <a:rPr lang="en-US" dirty="0" err="1" smtClean="0"/>
              <a:t>Hak</a:t>
            </a:r>
            <a:r>
              <a:rPr lang="en-US" dirty="0" smtClean="0"/>
              <a:t> 14-16)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Israel </a:t>
            </a:r>
            <a:r>
              <a:rPr lang="en-US" dirty="0" err="1" smtClean="0"/>
              <a:t>taat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Allah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beri</a:t>
            </a:r>
            <a:r>
              <a:rPr lang="en-US" dirty="0" smtClean="0"/>
              <a:t> </a:t>
            </a:r>
            <a:r>
              <a:rPr lang="en-US" dirty="0" err="1" smtClean="0"/>
              <a:t>ketaatannya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seorang</a:t>
            </a:r>
            <a:r>
              <a:rPr lang="en-US" dirty="0" smtClean="0"/>
              <a:t> Raja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29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3672002"/>
            <a:ext cx="2895600" cy="280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91102"/>
            <a:ext cx="34036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Apakah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err="1" smtClean="0"/>
              <a:t>Penyelamatan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Cerita</a:t>
            </a:r>
            <a:r>
              <a:rPr lang="en-US" dirty="0" smtClean="0"/>
              <a:t> </a:t>
            </a:r>
            <a:r>
              <a:rPr lang="en-US" dirty="0" err="1" smtClean="0"/>
              <a:t>pengasalan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identiti</a:t>
            </a:r>
            <a:endParaRPr lang="en-US" dirty="0" smtClean="0"/>
          </a:p>
          <a:p>
            <a:r>
              <a:rPr lang="en-US" dirty="0" err="1" smtClean="0"/>
              <a:t>Tafsiran</a:t>
            </a:r>
            <a:r>
              <a:rPr lang="en-US" dirty="0" smtClean="0"/>
              <a:t> </a:t>
            </a:r>
            <a:r>
              <a:rPr lang="en-US" dirty="0" err="1" smtClean="0"/>
              <a:t>peristiwa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Alkitab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5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Samuel </a:t>
            </a:r>
            <a:r>
              <a:rPr lang="en-US" dirty="0" err="1" smtClean="0"/>
              <a:t>dan</a:t>
            </a:r>
            <a:r>
              <a:rPr lang="en-US" dirty="0" smtClean="0"/>
              <a:t> Raja Saul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Samuel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nabi</a:t>
            </a:r>
            <a:r>
              <a:rPr lang="en-US" dirty="0" smtClean="0"/>
              <a:t> yang </a:t>
            </a:r>
            <a:r>
              <a:rPr lang="en-US" dirty="0" err="1" smtClean="0"/>
              <a:t>pertama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hakim yang </a:t>
            </a:r>
            <a:r>
              <a:rPr lang="en-US" dirty="0" err="1" smtClean="0"/>
              <a:t>memerintah</a:t>
            </a:r>
            <a:r>
              <a:rPr lang="en-US" dirty="0" smtClean="0"/>
              <a:t> Israel yang </a:t>
            </a:r>
            <a:r>
              <a:rPr lang="en-US" dirty="0" err="1" smtClean="0"/>
              <a:t>terakhir</a:t>
            </a:r>
            <a:endParaRPr lang="en-US" dirty="0" smtClean="0"/>
          </a:p>
          <a:p>
            <a:r>
              <a:rPr lang="en-US" dirty="0" err="1" smtClean="0"/>
              <a:t>Bila</a:t>
            </a:r>
            <a:r>
              <a:rPr lang="en-US" dirty="0" smtClean="0"/>
              <a:t> Samuel </a:t>
            </a:r>
            <a:r>
              <a:rPr lang="en-US" dirty="0" err="1" smtClean="0"/>
              <a:t>tua</a:t>
            </a:r>
            <a:r>
              <a:rPr lang="en-US" dirty="0" smtClean="0"/>
              <a:t>, </a:t>
            </a:r>
            <a:r>
              <a:rPr lang="en-US" dirty="0" err="1" smtClean="0"/>
              <a:t>umat</a:t>
            </a:r>
            <a:r>
              <a:rPr lang="en-US" dirty="0" smtClean="0"/>
              <a:t> Israel </a:t>
            </a:r>
            <a:r>
              <a:rPr lang="en-US" dirty="0" err="1" smtClean="0"/>
              <a:t>meminta</a:t>
            </a:r>
            <a:r>
              <a:rPr lang="en-US" dirty="0" smtClean="0"/>
              <a:t> </a:t>
            </a:r>
            <a:r>
              <a:rPr lang="en-US" dirty="0" err="1" smtClean="0"/>
              <a:t>seorang</a:t>
            </a:r>
            <a:r>
              <a:rPr lang="en-US" dirty="0" smtClean="0"/>
              <a:t> raja </a:t>
            </a:r>
            <a:r>
              <a:rPr lang="en-US" dirty="0" err="1" smtClean="0"/>
              <a:t>kerana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Samuel </a:t>
            </a:r>
            <a:r>
              <a:rPr lang="en-US" dirty="0" err="1" smtClean="0"/>
              <a:t>sebgai</a:t>
            </a:r>
            <a:r>
              <a:rPr lang="en-US" dirty="0" smtClean="0"/>
              <a:t> hakim </a:t>
            </a:r>
            <a:r>
              <a:rPr lang="en-US" dirty="0" err="1" smtClean="0"/>
              <a:t>menguntungkan</a:t>
            </a:r>
            <a:r>
              <a:rPr lang="en-US" dirty="0" smtClean="0"/>
              <a:t> </a:t>
            </a:r>
            <a:r>
              <a:rPr lang="en-US" dirty="0" err="1" smtClean="0"/>
              <a:t>diri</a:t>
            </a:r>
            <a:r>
              <a:rPr lang="en-US" dirty="0" smtClean="0"/>
              <a:t>.  Samuel </a:t>
            </a:r>
            <a:r>
              <a:rPr lang="en-US" dirty="0" err="1" smtClean="0"/>
              <a:t>nasihatkan</a:t>
            </a:r>
            <a:r>
              <a:rPr lang="en-US" dirty="0" smtClean="0"/>
              <a:t> </a:t>
            </a:r>
            <a:r>
              <a:rPr lang="en-US" dirty="0" err="1" smtClean="0"/>
              <a:t>jangan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raja (1 Sam 8)</a:t>
            </a:r>
          </a:p>
          <a:p>
            <a:r>
              <a:rPr lang="en-US" dirty="0" smtClean="0"/>
              <a:t>Samuel </a:t>
            </a:r>
            <a:r>
              <a:rPr lang="en-US" dirty="0" err="1" smtClean="0"/>
              <a:t>mengurapi</a:t>
            </a:r>
            <a:r>
              <a:rPr lang="en-US" dirty="0" smtClean="0"/>
              <a:t> Saul </a:t>
            </a:r>
            <a:r>
              <a:rPr lang="en-US" dirty="0" err="1" smtClean="0"/>
              <a:t>sebagai</a:t>
            </a:r>
            <a:r>
              <a:rPr lang="en-US" dirty="0" smtClean="0"/>
              <a:t> raja </a:t>
            </a:r>
            <a:r>
              <a:rPr lang="en-US" dirty="0" err="1" smtClean="0"/>
              <a:t>pertama</a:t>
            </a:r>
            <a:r>
              <a:rPr lang="en-US" dirty="0" smtClean="0"/>
              <a:t> Israel (1 Sam 10:1) yang </a:t>
            </a:r>
            <a:r>
              <a:rPr lang="en-US" dirty="0" err="1" smtClean="0"/>
              <a:t>diterima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Israel</a:t>
            </a:r>
          </a:p>
          <a:p>
            <a:r>
              <a:rPr lang="en-US" dirty="0" smtClean="0"/>
              <a:t>Raja Saul </a:t>
            </a:r>
            <a:r>
              <a:rPr lang="en-US" dirty="0" err="1" smtClean="0"/>
              <a:t>berjaya</a:t>
            </a:r>
            <a:r>
              <a:rPr lang="en-US" dirty="0" smtClean="0"/>
              <a:t> </a:t>
            </a:r>
            <a:r>
              <a:rPr lang="en-US" dirty="0" err="1" smtClean="0"/>
              <a:t>menang</a:t>
            </a:r>
            <a:r>
              <a:rPr lang="en-US" dirty="0" smtClean="0"/>
              <a:t> </a:t>
            </a:r>
            <a:r>
              <a:rPr lang="en-US" dirty="0" err="1" smtClean="0"/>
              <a:t>pertempuran</a:t>
            </a:r>
            <a:r>
              <a:rPr lang="en-US" dirty="0" smtClean="0"/>
              <a:t>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akhirnya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taat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Tuhan</a:t>
            </a:r>
            <a:r>
              <a:rPr lang="en-US" dirty="0" smtClean="0"/>
              <a:t> (15:10-11)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Raja</a:t>
            </a:r>
            <a:endParaRPr lang="en-US" b="0" dirty="0" smtClean="0"/>
          </a:p>
          <a:p>
            <a:pPr marL="0" indent="0">
              <a:buNone/>
            </a:pPr>
            <a:r>
              <a:rPr lang="en-US" b="0" dirty="0" smtClean="0"/>
              <a:t>Raja </a:t>
            </a:r>
            <a:r>
              <a:rPr lang="en-US" b="0" dirty="0" err="1" smtClean="0"/>
              <a:t>ada</a:t>
            </a:r>
            <a:r>
              <a:rPr lang="en-US" b="0" dirty="0" smtClean="0"/>
              <a:t> </a:t>
            </a:r>
            <a:r>
              <a:rPr lang="en-US" b="0" dirty="0" err="1" smtClean="0"/>
              <a:t>kuasa</a:t>
            </a:r>
            <a:r>
              <a:rPr lang="en-US" b="0" dirty="0" smtClean="0"/>
              <a:t> </a:t>
            </a:r>
            <a:r>
              <a:rPr lang="en-US" b="0" dirty="0" err="1" smtClean="0"/>
              <a:t>penuh</a:t>
            </a:r>
            <a:r>
              <a:rPr lang="en-US" b="0" dirty="0" smtClean="0"/>
              <a:t> </a:t>
            </a:r>
            <a:r>
              <a:rPr lang="en-US" b="0" dirty="0" err="1" smtClean="0"/>
              <a:t>atas</a:t>
            </a:r>
            <a:r>
              <a:rPr lang="en-US" b="0" dirty="0" smtClean="0"/>
              <a:t> </a:t>
            </a:r>
            <a:r>
              <a:rPr lang="en-US" b="0" dirty="0" err="1" smtClean="0"/>
              <a:t>takdir</a:t>
            </a:r>
            <a:r>
              <a:rPr lang="en-US" b="0" dirty="0" smtClean="0"/>
              <a:t> </a:t>
            </a:r>
            <a:r>
              <a:rPr lang="en-US" b="0" dirty="0" err="1" smtClean="0"/>
              <a:t>setiap</a:t>
            </a:r>
            <a:r>
              <a:rPr lang="en-US" b="0" dirty="0" smtClean="0"/>
              <a:t> </a:t>
            </a:r>
            <a:r>
              <a:rPr lang="en-US" b="0" dirty="0" err="1" smtClean="0"/>
              <a:t>pengikut</a:t>
            </a:r>
            <a:endParaRPr lang="en-US" b="0" dirty="0" smtClean="0"/>
          </a:p>
          <a:p>
            <a:pPr marL="0" indent="0">
              <a:buNone/>
            </a:pPr>
            <a:r>
              <a:rPr lang="en-US" b="0" dirty="0" smtClean="0"/>
              <a:t>Raja </a:t>
            </a:r>
            <a:r>
              <a:rPr lang="en-US" b="0" dirty="0" err="1" smtClean="0"/>
              <a:t>kena</a:t>
            </a:r>
            <a:r>
              <a:rPr lang="en-US" b="0" dirty="0" smtClean="0"/>
              <a:t> </a:t>
            </a:r>
            <a:r>
              <a:rPr lang="en-US" b="0" dirty="0" err="1" smtClean="0"/>
              <a:t>diberi</a:t>
            </a:r>
            <a:r>
              <a:rPr lang="en-US" b="0" dirty="0" smtClean="0"/>
              <a:t> </a:t>
            </a:r>
            <a:r>
              <a:rPr lang="en-US" b="0" dirty="0" err="1" smtClean="0"/>
              <a:t>sembah</a:t>
            </a:r>
            <a:r>
              <a:rPr lang="en-US" b="0" dirty="0" smtClean="0"/>
              <a:t> yang </a:t>
            </a:r>
            <a:r>
              <a:rPr lang="en-US" b="0" dirty="0" err="1" smtClean="0"/>
              <a:t>patut</a:t>
            </a:r>
            <a:r>
              <a:rPr lang="en-US" b="0" dirty="0" smtClean="0"/>
              <a:t> </a:t>
            </a:r>
            <a:r>
              <a:rPr lang="en-US" b="0" dirty="0" err="1" smtClean="0"/>
              <a:t>hanya</a:t>
            </a:r>
            <a:r>
              <a:rPr lang="en-US" b="0" dirty="0" smtClean="0"/>
              <a:t> </a:t>
            </a:r>
            <a:r>
              <a:rPr lang="en-US" b="0" dirty="0" err="1" smtClean="0"/>
              <a:t>bagi</a:t>
            </a:r>
            <a:r>
              <a:rPr lang="en-US" b="0" dirty="0" smtClean="0"/>
              <a:t> </a:t>
            </a:r>
            <a:r>
              <a:rPr lang="en-US" b="0" dirty="0" err="1" smtClean="0"/>
              <a:t>Tuhan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71770"/>
            <a:ext cx="2872819" cy="18069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50" y="4218102"/>
            <a:ext cx="2042249" cy="226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740" y="4676245"/>
            <a:ext cx="1685919" cy="18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Daud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Goliath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Samuel </a:t>
            </a:r>
            <a:r>
              <a:rPr lang="en-US" dirty="0" err="1" smtClean="0"/>
              <a:t>mengurapi</a:t>
            </a:r>
            <a:r>
              <a:rPr lang="en-US" dirty="0" smtClean="0"/>
              <a:t> </a:t>
            </a:r>
            <a:r>
              <a:rPr lang="en-US" dirty="0" err="1" smtClean="0"/>
              <a:t>Daud</a:t>
            </a:r>
            <a:r>
              <a:rPr lang="en-US" dirty="0" smtClean="0"/>
              <a:t>, </a:t>
            </a:r>
            <a:r>
              <a:rPr lang="en-US" dirty="0" err="1" smtClean="0"/>
              <a:t>anak</a:t>
            </a:r>
            <a:r>
              <a:rPr lang="en-US" dirty="0" smtClean="0"/>
              <a:t> Jesse </a:t>
            </a:r>
            <a:r>
              <a:rPr lang="en-US" dirty="0" err="1" smtClean="0"/>
              <a:t>sebagai</a:t>
            </a:r>
            <a:r>
              <a:rPr lang="en-US" dirty="0" smtClean="0"/>
              <a:t> Raja Israel </a:t>
            </a:r>
            <a:r>
              <a:rPr lang="en-US" dirty="0" err="1" smtClean="0"/>
              <a:t>kedua</a:t>
            </a:r>
            <a:r>
              <a:rPr lang="en-US" dirty="0" smtClean="0"/>
              <a:t> (1Sam 16:1-13)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mengganti</a:t>
            </a:r>
            <a:r>
              <a:rPr lang="en-US" dirty="0" smtClean="0"/>
              <a:t> Saul.</a:t>
            </a:r>
          </a:p>
          <a:p>
            <a:r>
              <a:rPr lang="en-US" dirty="0" err="1" smtClean="0"/>
              <a:t>Daud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budak</a:t>
            </a:r>
            <a:r>
              <a:rPr lang="en-US" dirty="0" smtClean="0"/>
              <a:t> </a:t>
            </a:r>
            <a:r>
              <a:rPr lang="en-US" dirty="0" err="1" smtClean="0"/>
              <a:t>mengalahkan</a:t>
            </a:r>
            <a:r>
              <a:rPr lang="en-US" dirty="0" smtClean="0"/>
              <a:t> Goliath </a:t>
            </a:r>
            <a:r>
              <a:rPr lang="en-US" dirty="0" err="1" smtClean="0"/>
              <a:t>gergasi</a:t>
            </a:r>
            <a:r>
              <a:rPr lang="en-US" dirty="0" smtClean="0"/>
              <a:t> </a:t>
            </a:r>
            <a:r>
              <a:rPr lang="en-US" dirty="0" err="1" smtClean="0"/>
              <a:t>Philistin</a:t>
            </a:r>
            <a:r>
              <a:rPr lang="en-US" dirty="0" smtClean="0"/>
              <a:t> (1 Sam 17)</a:t>
            </a:r>
          </a:p>
          <a:p>
            <a:r>
              <a:rPr lang="en-US" dirty="0" err="1" smtClean="0"/>
              <a:t>Daud</a:t>
            </a:r>
            <a:r>
              <a:rPr lang="en-US" dirty="0" smtClean="0"/>
              <a:t> </a:t>
            </a:r>
            <a:r>
              <a:rPr lang="en-US" dirty="0" err="1" smtClean="0"/>
              <a:t>memimpin</a:t>
            </a:r>
            <a:r>
              <a:rPr lang="en-US" dirty="0" smtClean="0"/>
              <a:t> </a:t>
            </a:r>
            <a:r>
              <a:rPr lang="en-US" dirty="0" err="1" smtClean="0"/>
              <a:t>tentera</a:t>
            </a:r>
            <a:r>
              <a:rPr lang="en-US" dirty="0" smtClean="0"/>
              <a:t> Saul </a:t>
            </a:r>
            <a:r>
              <a:rPr lang="en-US" dirty="0" err="1" smtClean="0"/>
              <a:t>mengalahkan</a:t>
            </a:r>
            <a:r>
              <a:rPr lang="en-US" dirty="0" smtClean="0"/>
              <a:t> </a:t>
            </a:r>
            <a:r>
              <a:rPr lang="en-US" dirty="0" err="1" smtClean="0"/>
              <a:t>musuh</a:t>
            </a:r>
            <a:r>
              <a:rPr lang="en-US" dirty="0" smtClean="0"/>
              <a:t> </a:t>
            </a:r>
            <a:r>
              <a:rPr lang="en-US" dirty="0" err="1" smtClean="0"/>
              <a:t>tetapi</a:t>
            </a:r>
            <a:r>
              <a:rPr lang="en-US" dirty="0" smtClean="0"/>
              <a:t> Saul </a:t>
            </a:r>
            <a:r>
              <a:rPr lang="en-US" dirty="0" err="1" smtClean="0"/>
              <a:t>iri</a:t>
            </a:r>
            <a:r>
              <a:rPr lang="en-US" dirty="0" smtClean="0"/>
              <a:t> </a:t>
            </a:r>
            <a:r>
              <a:rPr lang="en-US" dirty="0" err="1" smtClean="0"/>
              <a:t>hati</a:t>
            </a:r>
            <a:r>
              <a:rPr lang="en-US" dirty="0" smtClean="0"/>
              <a:t> (18:1-9).  </a:t>
            </a:r>
            <a:r>
              <a:rPr lang="en-US" dirty="0" err="1" smtClean="0"/>
              <a:t>Daud</a:t>
            </a:r>
            <a:r>
              <a:rPr lang="en-US" dirty="0" smtClean="0"/>
              <a:t> </a:t>
            </a:r>
            <a:r>
              <a:rPr lang="en-US" dirty="0" err="1" smtClean="0"/>
              <a:t>taat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Saul </a:t>
            </a:r>
            <a:r>
              <a:rPr lang="en-US" dirty="0" err="1" smtClean="0"/>
              <a:t>walaupun</a:t>
            </a:r>
            <a:r>
              <a:rPr lang="en-US" dirty="0" smtClean="0"/>
              <a:t> Saul </a:t>
            </a:r>
            <a:r>
              <a:rPr lang="en-US" dirty="0" err="1" smtClean="0"/>
              <a:t>kejar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(1 Sam 26)  </a:t>
            </a:r>
          </a:p>
          <a:p>
            <a:r>
              <a:rPr lang="en-US" dirty="0" err="1" smtClean="0"/>
              <a:t>Selepas</a:t>
            </a:r>
            <a:r>
              <a:rPr lang="en-US" dirty="0" smtClean="0"/>
              <a:t> </a:t>
            </a:r>
            <a:r>
              <a:rPr lang="en-US" dirty="0" err="1" smtClean="0"/>
              <a:t>kematian</a:t>
            </a:r>
            <a:r>
              <a:rPr lang="en-US" dirty="0" smtClean="0"/>
              <a:t> Saul, </a:t>
            </a:r>
            <a:r>
              <a:rPr lang="en-US" dirty="0" err="1" smtClean="0"/>
              <a:t>Daud</a:t>
            </a:r>
            <a:r>
              <a:rPr lang="en-US" dirty="0" smtClean="0"/>
              <a:t> </a:t>
            </a:r>
            <a:r>
              <a:rPr lang="en-US" dirty="0" err="1" smtClean="0"/>
              <a:t>menyatukan</a:t>
            </a:r>
            <a:r>
              <a:rPr lang="en-US" dirty="0" smtClean="0"/>
              <a:t> Israel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negara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Yerusalem</a:t>
            </a:r>
            <a:r>
              <a:rPr lang="en-US" dirty="0" smtClean="0"/>
              <a:t> </a:t>
            </a:r>
            <a:r>
              <a:rPr lang="en-US" dirty="0" err="1" smtClean="0"/>
              <a:t>dinamakan</a:t>
            </a:r>
            <a:r>
              <a:rPr lang="en-US" dirty="0" smtClean="0"/>
              <a:t> Kota </a:t>
            </a:r>
            <a:r>
              <a:rPr lang="en-US" dirty="0" err="1" smtClean="0"/>
              <a:t>Daud</a:t>
            </a:r>
            <a:r>
              <a:rPr lang="en-US" dirty="0" smtClean="0"/>
              <a:t> (2 Sam 5:1-7)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Negara </a:t>
            </a:r>
            <a:r>
              <a:rPr lang="en-US" dirty="0" err="1" smtClean="0"/>
              <a:t>kecil</a:t>
            </a:r>
            <a:r>
              <a:rPr lang="en-US" dirty="0" smtClean="0"/>
              <a:t>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mengatasi</a:t>
            </a:r>
            <a:r>
              <a:rPr lang="en-US" dirty="0" smtClean="0"/>
              <a:t> </a:t>
            </a:r>
            <a:r>
              <a:rPr lang="en-US" dirty="0" err="1" smtClean="0"/>
              <a:t>musuh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bimbingan</a:t>
            </a:r>
            <a:r>
              <a:rPr lang="en-US" dirty="0" smtClean="0"/>
              <a:t> Allah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45" y="4879581"/>
            <a:ext cx="2134910" cy="1599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685" y="4073753"/>
            <a:ext cx="2459113" cy="2404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842316"/>
            <a:ext cx="1339461" cy="16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Daud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Salomo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Allah </a:t>
            </a:r>
            <a:r>
              <a:rPr lang="en-US" dirty="0" err="1" smtClean="0"/>
              <a:t>marah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Daud</a:t>
            </a:r>
            <a:r>
              <a:rPr lang="en-US" dirty="0" smtClean="0"/>
              <a:t> </a:t>
            </a:r>
            <a:r>
              <a:rPr lang="en-US" dirty="0" err="1" smtClean="0"/>
              <a:t>kerana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ambil</a:t>
            </a:r>
            <a:r>
              <a:rPr lang="en-US" dirty="0" smtClean="0"/>
              <a:t> </a:t>
            </a:r>
            <a:r>
              <a:rPr lang="en-US" dirty="0" err="1" smtClean="0"/>
              <a:t>isteri</a:t>
            </a:r>
            <a:r>
              <a:rPr lang="en-US" dirty="0" smtClean="0"/>
              <a:t> </a:t>
            </a:r>
            <a:r>
              <a:rPr lang="en-US" dirty="0" err="1" smtClean="0"/>
              <a:t>pewiranya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isterinya</a:t>
            </a:r>
            <a:r>
              <a:rPr lang="en-US" dirty="0" smtClean="0"/>
              <a:t> (2 Sam 11)</a:t>
            </a:r>
          </a:p>
          <a:p>
            <a:r>
              <a:rPr lang="en-US" dirty="0" err="1" smtClean="0"/>
              <a:t>Sebab</a:t>
            </a:r>
            <a:r>
              <a:rPr lang="en-US" dirty="0" smtClean="0"/>
              <a:t> </a:t>
            </a:r>
            <a:r>
              <a:rPr lang="en-US" dirty="0" err="1" smtClean="0"/>
              <a:t>itulah</a:t>
            </a:r>
            <a:r>
              <a:rPr lang="en-US" dirty="0" smtClean="0"/>
              <a:t>, </a:t>
            </a:r>
            <a:r>
              <a:rPr lang="en-US" dirty="0" err="1" smtClean="0"/>
              <a:t>anaknya</a:t>
            </a:r>
            <a:r>
              <a:rPr lang="en-US" dirty="0" smtClean="0"/>
              <a:t> </a:t>
            </a:r>
            <a:r>
              <a:rPr lang="en-US" dirty="0" err="1" smtClean="0"/>
              <a:t>mati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Allah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membenarkan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membina</a:t>
            </a:r>
            <a:r>
              <a:rPr lang="en-US" dirty="0" smtClean="0"/>
              <a:t> Bait Allah (2 Sam 12)</a:t>
            </a:r>
          </a:p>
          <a:p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Daud</a:t>
            </a:r>
            <a:r>
              <a:rPr lang="en-US" dirty="0" smtClean="0"/>
              <a:t>, </a:t>
            </a:r>
            <a:r>
              <a:rPr lang="en-US" dirty="0" err="1" smtClean="0"/>
              <a:t>Salomo</a:t>
            </a:r>
            <a:r>
              <a:rPr lang="en-US" dirty="0" smtClean="0"/>
              <a:t> </a:t>
            </a:r>
            <a:r>
              <a:rPr lang="en-US" dirty="0" err="1" smtClean="0"/>
              <a:t>membina</a:t>
            </a:r>
            <a:r>
              <a:rPr lang="en-US" dirty="0" smtClean="0"/>
              <a:t> Bait Allah </a:t>
            </a:r>
            <a:r>
              <a:rPr lang="en-US" dirty="0"/>
              <a:t>(1 Raj 6-8</a:t>
            </a:r>
            <a:r>
              <a:rPr lang="en-US" dirty="0" smtClean="0"/>
              <a:t>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dikenali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kebijaksanaannya</a:t>
            </a:r>
            <a:r>
              <a:rPr lang="en-US" dirty="0" smtClean="0"/>
              <a:t>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Salomo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menyembah</a:t>
            </a:r>
            <a:r>
              <a:rPr lang="en-US" dirty="0" smtClean="0"/>
              <a:t> </a:t>
            </a:r>
            <a:r>
              <a:rPr lang="en-US" dirty="0" err="1" smtClean="0"/>
              <a:t>dewa</a:t>
            </a:r>
            <a:r>
              <a:rPr lang="en-US" dirty="0" smtClean="0"/>
              <a:t> lain (1 Raj 11)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Ketaat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Allah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moral</a:t>
            </a:r>
          </a:p>
          <a:p>
            <a:pPr marL="0" indent="0">
              <a:buNone/>
            </a:pPr>
            <a:r>
              <a:rPr lang="en-US" dirty="0" smtClean="0"/>
              <a:t>Yang </a:t>
            </a:r>
            <a:r>
              <a:rPr lang="en-US" dirty="0" err="1" smtClean="0"/>
              <a:t>tinggi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direndahkan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78402"/>
            <a:ext cx="3390900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822" y="4034656"/>
            <a:ext cx="3067277" cy="244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Pembahagian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Buangan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smtClean="0"/>
              <a:t>Negara Israel </a:t>
            </a:r>
            <a:r>
              <a:rPr lang="en-US" dirty="0" err="1" smtClean="0"/>
              <a:t>berpecah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Negara Israel di Utara (10 </a:t>
            </a:r>
            <a:r>
              <a:rPr lang="en-US" dirty="0" err="1" smtClean="0"/>
              <a:t>suku</a:t>
            </a:r>
            <a:r>
              <a:rPr lang="en-US" dirty="0" smtClean="0"/>
              <a:t>) </a:t>
            </a:r>
            <a:r>
              <a:rPr lang="en-US" dirty="0" err="1" smtClean="0"/>
              <a:t>dan</a:t>
            </a:r>
            <a:r>
              <a:rPr lang="en-US" dirty="0" smtClean="0"/>
              <a:t> Negara Judah di Selatan (</a:t>
            </a:r>
            <a:r>
              <a:rPr lang="en-US" dirty="0" err="1" smtClean="0"/>
              <a:t>suku</a:t>
            </a:r>
            <a:r>
              <a:rPr lang="en-US" dirty="0" smtClean="0"/>
              <a:t> Judah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/>
              <a:t>B</a:t>
            </a:r>
            <a:r>
              <a:rPr lang="en-US" dirty="0" smtClean="0"/>
              <a:t>enjamin)</a:t>
            </a:r>
          </a:p>
          <a:p>
            <a:r>
              <a:rPr lang="en-US" dirty="0" err="1" smtClean="0"/>
              <a:t>Umat</a:t>
            </a:r>
            <a:r>
              <a:rPr lang="en-US" dirty="0" smtClean="0"/>
              <a:t> Israel di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kuasa</a:t>
            </a:r>
            <a:r>
              <a:rPr lang="en-US" dirty="0" smtClean="0"/>
              <a:t> </a:t>
            </a:r>
            <a:r>
              <a:rPr lang="en-US" dirty="0" err="1" smtClean="0"/>
              <a:t>Mesir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Babylon</a:t>
            </a:r>
          </a:p>
          <a:p>
            <a:r>
              <a:rPr lang="en-US" dirty="0" smtClean="0"/>
              <a:t>609 SM Raja Josiah </a:t>
            </a:r>
            <a:r>
              <a:rPr lang="en-US" dirty="0" err="1"/>
              <a:t>d</a:t>
            </a:r>
            <a:r>
              <a:rPr lang="en-US" dirty="0" err="1" smtClean="0"/>
              <a:t>ibunuh</a:t>
            </a:r>
            <a:r>
              <a:rPr lang="en-US" dirty="0" smtClean="0"/>
              <a:t> di </a:t>
            </a:r>
            <a:r>
              <a:rPr lang="en-US" dirty="0" err="1" smtClean="0"/>
              <a:t>Meggido</a:t>
            </a:r>
            <a:endParaRPr lang="en-US" dirty="0" smtClean="0"/>
          </a:p>
          <a:p>
            <a:r>
              <a:rPr lang="en-US" dirty="0" smtClean="0"/>
              <a:t>597 SM Nebuchadnezzar Raja Assyria </a:t>
            </a:r>
            <a:r>
              <a:rPr lang="en-US" dirty="0" err="1" smtClean="0"/>
              <a:t>menakluki</a:t>
            </a:r>
            <a:r>
              <a:rPr lang="en-US" dirty="0" smtClean="0"/>
              <a:t> </a:t>
            </a:r>
            <a:r>
              <a:rPr lang="en-US" dirty="0" err="1" smtClean="0"/>
              <a:t>Yerusalem</a:t>
            </a:r>
            <a:endParaRPr lang="en-US" dirty="0" smtClean="0"/>
          </a:p>
          <a:p>
            <a:r>
              <a:rPr lang="en-US" dirty="0" smtClean="0"/>
              <a:t>538 SM </a:t>
            </a:r>
            <a:r>
              <a:rPr lang="en-US" dirty="0" err="1" smtClean="0"/>
              <a:t>Dibenarkan</a:t>
            </a:r>
            <a:r>
              <a:rPr lang="en-US" dirty="0" smtClean="0"/>
              <a:t> </a:t>
            </a:r>
            <a:r>
              <a:rPr lang="en-US" dirty="0" err="1" smtClean="0"/>
              <a:t>balik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Israel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Akibat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Kelupusan</a:t>
            </a:r>
            <a:r>
              <a:rPr lang="en-US" dirty="0" smtClean="0"/>
              <a:t> </a:t>
            </a:r>
            <a:r>
              <a:rPr lang="en-US" dirty="0" err="1" smtClean="0"/>
              <a:t>persekutuan</a:t>
            </a:r>
            <a:r>
              <a:rPr lang="en-US" dirty="0" smtClean="0"/>
              <a:t> 12 </a:t>
            </a:r>
            <a:r>
              <a:rPr lang="en-US" dirty="0" err="1" smtClean="0"/>
              <a:t>suku</a:t>
            </a:r>
            <a:r>
              <a:rPr lang="en-US" dirty="0" smtClean="0"/>
              <a:t> Israel</a:t>
            </a:r>
          </a:p>
          <a:p>
            <a:pPr marL="0" indent="0">
              <a:buNone/>
            </a:pPr>
            <a:r>
              <a:rPr lang="en-US" dirty="0" smtClean="0"/>
              <a:t>Israel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lagi</a:t>
            </a:r>
            <a:r>
              <a:rPr lang="en-US" dirty="0" smtClean="0"/>
              <a:t> </a:t>
            </a:r>
            <a:r>
              <a:rPr lang="en-US" dirty="0" err="1" smtClean="0"/>
              <a:t>merdeka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Baki-baki</a:t>
            </a:r>
            <a:r>
              <a:rPr lang="en-US" dirty="0" smtClean="0"/>
              <a:t> Samaria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4561907"/>
            <a:ext cx="2559019" cy="1916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363043"/>
            <a:ext cx="36576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Nabi-nabi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/>
              <a:t>N</a:t>
            </a:r>
            <a:r>
              <a:rPr lang="en-US" dirty="0" err="1" smtClean="0"/>
              <a:t>ubuat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Sebelum</a:t>
            </a:r>
            <a:r>
              <a:rPr lang="en-US" dirty="0" smtClean="0"/>
              <a:t>, </a:t>
            </a:r>
            <a:r>
              <a:rPr lang="en-US" dirty="0" err="1" smtClean="0"/>
              <a:t>Semama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Selepas</a:t>
            </a:r>
            <a:r>
              <a:rPr lang="en-US" dirty="0" smtClean="0"/>
              <a:t> </a:t>
            </a:r>
            <a:r>
              <a:rPr lang="en-US" dirty="0" err="1" smtClean="0"/>
              <a:t>Pembuangan</a:t>
            </a:r>
            <a:endParaRPr lang="en-US" dirty="0" smtClean="0"/>
          </a:p>
          <a:p>
            <a:r>
              <a:rPr lang="en-US" dirty="0" err="1" smtClean="0"/>
              <a:t>Memulang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Allah</a:t>
            </a:r>
          </a:p>
          <a:p>
            <a:r>
              <a:rPr lang="en-US" dirty="0" err="1"/>
              <a:t>N</a:t>
            </a:r>
            <a:r>
              <a:rPr lang="en-US" dirty="0" err="1" smtClean="0"/>
              <a:t>ubuat</a:t>
            </a:r>
            <a:r>
              <a:rPr lang="en-US" dirty="0" smtClean="0"/>
              <a:t> </a:t>
            </a:r>
            <a:r>
              <a:rPr lang="en-US" dirty="0" err="1" smtClean="0"/>
              <a:t>mengenai</a:t>
            </a:r>
            <a:r>
              <a:rPr lang="en-US" dirty="0" smtClean="0"/>
              <a:t> </a:t>
            </a:r>
            <a:r>
              <a:rPr lang="en-US" dirty="0" err="1" smtClean="0"/>
              <a:t>Mesias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9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Nabi-nabi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Nabi</a:t>
            </a:r>
            <a:r>
              <a:rPr lang="en-US" dirty="0"/>
              <a:t> </a:t>
            </a:r>
            <a:r>
              <a:rPr lang="en-US" dirty="0" smtClean="0"/>
              <a:t>yang </a:t>
            </a:r>
            <a:r>
              <a:rPr lang="en-US" dirty="0" err="1" smtClean="0"/>
              <a:t>hidupnya</a:t>
            </a:r>
            <a:r>
              <a:rPr lang="en-US" dirty="0" smtClean="0"/>
              <a:t> </a:t>
            </a:r>
            <a:r>
              <a:rPr lang="en-US" dirty="0" err="1" smtClean="0"/>
              <a:t>diperintah</a:t>
            </a:r>
            <a:r>
              <a:rPr lang="en-US" dirty="0" smtClean="0"/>
              <a:t> Allah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contoh</a:t>
            </a:r>
            <a:endParaRPr lang="en-US" dirty="0" smtClean="0"/>
          </a:p>
          <a:p>
            <a:r>
              <a:rPr lang="en-US" dirty="0" err="1" smtClean="0"/>
              <a:t>Yeremia</a:t>
            </a:r>
            <a:r>
              <a:rPr lang="en-US" dirty="0" smtClean="0"/>
              <a:t> – </a:t>
            </a:r>
            <a:r>
              <a:rPr lang="en-US" dirty="0" err="1" smtClean="0"/>
              <a:t>memasang</a:t>
            </a:r>
            <a:r>
              <a:rPr lang="en-US" dirty="0" smtClean="0"/>
              <a:t> </a:t>
            </a:r>
            <a:r>
              <a:rPr lang="en-US" dirty="0" err="1" smtClean="0"/>
              <a:t>kuk</a:t>
            </a:r>
            <a:r>
              <a:rPr lang="en-US" dirty="0" smtClean="0"/>
              <a:t> </a:t>
            </a:r>
            <a:r>
              <a:rPr lang="en-US" dirty="0" err="1" smtClean="0"/>
              <a:t>atas</a:t>
            </a:r>
            <a:r>
              <a:rPr lang="en-US" dirty="0" smtClean="0"/>
              <a:t> </a:t>
            </a:r>
            <a:r>
              <a:rPr lang="en-US" dirty="0" err="1" smtClean="0"/>
              <a:t>diri</a:t>
            </a:r>
            <a:r>
              <a:rPr lang="en-US" dirty="0" smtClean="0"/>
              <a:t> – </a:t>
            </a:r>
            <a:r>
              <a:rPr lang="en-US" b="0" dirty="0" smtClean="0"/>
              <a:t>Israel </a:t>
            </a:r>
            <a:r>
              <a:rPr lang="en-US" b="0" dirty="0" err="1" smtClean="0"/>
              <a:t>akan</a:t>
            </a:r>
            <a:r>
              <a:rPr lang="en-US" b="0" dirty="0" smtClean="0"/>
              <a:t> di </a:t>
            </a:r>
            <a:r>
              <a:rPr lang="en-US" b="0" dirty="0" err="1" smtClean="0"/>
              <a:t>bawah</a:t>
            </a:r>
            <a:r>
              <a:rPr lang="en-US" b="0" dirty="0" smtClean="0"/>
              <a:t> </a:t>
            </a:r>
            <a:r>
              <a:rPr lang="en-US" b="0" dirty="0" err="1" smtClean="0"/>
              <a:t>kuk</a:t>
            </a:r>
            <a:r>
              <a:rPr lang="en-US" b="0" dirty="0" smtClean="0"/>
              <a:t> raja Babylon </a:t>
            </a:r>
            <a:r>
              <a:rPr lang="en-US" dirty="0" smtClean="0"/>
              <a:t>(</a:t>
            </a:r>
            <a:r>
              <a:rPr lang="en-US" dirty="0" err="1" smtClean="0"/>
              <a:t>Yer</a:t>
            </a:r>
            <a:r>
              <a:rPr lang="en-US" dirty="0" smtClean="0"/>
              <a:t> 27:2-8)</a:t>
            </a:r>
            <a:endParaRPr lang="en-US" b="0" dirty="0" smtClean="0"/>
          </a:p>
          <a:p>
            <a:r>
              <a:rPr lang="en-US" dirty="0" err="1" smtClean="0"/>
              <a:t>Yunus</a:t>
            </a:r>
            <a:r>
              <a:rPr lang="en-US" dirty="0" smtClean="0"/>
              <a:t> – </a:t>
            </a:r>
            <a:r>
              <a:rPr lang="en-US" dirty="0" err="1" smtClean="0"/>
              <a:t>dimakan</a:t>
            </a:r>
            <a:r>
              <a:rPr lang="en-US" dirty="0" smtClean="0"/>
              <a:t> </a:t>
            </a:r>
            <a:r>
              <a:rPr lang="en-US" dirty="0" err="1" smtClean="0"/>
              <a:t>ikan</a:t>
            </a:r>
            <a:r>
              <a:rPr lang="en-US" dirty="0" smtClean="0"/>
              <a:t> 3 </a:t>
            </a:r>
            <a:r>
              <a:rPr lang="en-US" dirty="0" err="1" smtClean="0"/>
              <a:t>hari</a:t>
            </a:r>
            <a:r>
              <a:rPr lang="en-US" dirty="0" smtClean="0"/>
              <a:t> &amp; </a:t>
            </a:r>
            <a:r>
              <a:rPr lang="en-US" dirty="0" err="1" smtClean="0"/>
              <a:t>dimuntah</a:t>
            </a:r>
            <a:r>
              <a:rPr lang="en-US" dirty="0" smtClean="0"/>
              <a:t> </a:t>
            </a:r>
            <a:r>
              <a:rPr lang="en-US" dirty="0" err="1" smtClean="0"/>
              <a:t>keluar</a:t>
            </a:r>
            <a:r>
              <a:rPr lang="en-US" dirty="0" smtClean="0"/>
              <a:t> –</a:t>
            </a:r>
            <a:r>
              <a:rPr lang="en-US" b="0" dirty="0" smtClean="0"/>
              <a:t> </a:t>
            </a:r>
            <a:r>
              <a:rPr lang="en-US" b="0" dirty="0" err="1" smtClean="0"/>
              <a:t>Yesus</a:t>
            </a:r>
            <a:r>
              <a:rPr lang="en-US" b="0" dirty="0" smtClean="0"/>
              <a:t> </a:t>
            </a:r>
            <a:r>
              <a:rPr lang="en-US" b="0" dirty="0" err="1" smtClean="0"/>
              <a:t>dalam</a:t>
            </a:r>
            <a:r>
              <a:rPr lang="en-US" b="0" dirty="0" smtClean="0"/>
              <a:t> </a:t>
            </a:r>
            <a:r>
              <a:rPr lang="en-US" b="0" dirty="0" err="1" smtClean="0"/>
              <a:t>bumi</a:t>
            </a:r>
            <a:r>
              <a:rPr lang="en-US" b="0" dirty="0" smtClean="0"/>
              <a:t> 3 </a:t>
            </a:r>
            <a:r>
              <a:rPr lang="en-US" b="0" dirty="0" err="1" smtClean="0"/>
              <a:t>hari</a:t>
            </a:r>
            <a:r>
              <a:rPr lang="en-US" b="0" dirty="0" smtClean="0"/>
              <a:t> </a:t>
            </a:r>
            <a:r>
              <a:rPr lang="en-US" b="0" dirty="0" err="1" smtClean="0"/>
              <a:t>sebelum</a:t>
            </a:r>
            <a:r>
              <a:rPr lang="en-US" b="0" dirty="0" smtClean="0"/>
              <a:t> </a:t>
            </a:r>
            <a:r>
              <a:rPr lang="en-US" b="0" dirty="0" err="1" smtClean="0"/>
              <a:t>kebangkitan</a:t>
            </a:r>
            <a:endParaRPr lang="en-US" b="0" dirty="0" smtClean="0"/>
          </a:p>
          <a:p>
            <a:r>
              <a:rPr lang="en-US" dirty="0" smtClean="0"/>
              <a:t>Hosea – </a:t>
            </a:r>
            <a:r>
              <a:rPr lang="en-US" dirty="0" err="1" smtClean="0"/>
              <a:t>mengahwin</a:t>
            </a:r>
            <a:r>
              <a:rPr lang="en-US" dirty="0" smtClean="0"/>
              <a:t> </a:t>
            </a:r>
            <a:r>
              <a:rPr lang="en-US" dirty="0" err="1" smtClean="0"/>
              <a:t>pelucur</a:t>
            </a:r>
            <a:r>
              <a:rPr lang="en-US" dirty="0" smtClean="0"/>
              <a:t> – </a:t>
            </a:r>
            <a:r>
              <a:rPr lang="en-US" b="0" dirty="0" smtClean="0"/>
              <a:t>Israel </a:t>
            </a:r>
            <a:r>
              <a:rPr lang="en-US" b="0" dirty="0" err="1" smtClean="0"/>
              <a:t>isteri</a:t>
            </a:r>
            <a:r>
              <a:rPr lang="en-US" b="0" dirty="0" smtClean="0"/>
              <a:t> Allah </a:t>
            </a:r>
            <a:r>
              <a:rPr lang="en-US" b="0" dirty="0" err="1" smtClean="0"/>
              <a:t>sudah</a:t>
            </a:r>
            <a:r>
              <a:rPr lang="en-US" b="0" dirty="0" smtClean="0"/>
              <a:t> </a:t>
            </a:r>
            <a:r>
              <a:rPr lang="en-US" b="0" dirty="0" err="1" smtClean="0"/>
              <a:t>menjadi</a:t>
            </a:r>
            <a:r>
              <a:rPr lang="en-US" b="0" dirty="0" smtClean="0"/>
              <a:t> </a:t>
            </a:r>
            <a:r>
              <a:rPr lang="en-US" b="0" dirty="0" err="1" smtClean="0"/>
              <a:t>pelucur</a:t>
            </a:r>
            <a:endParaRPr lang="en-US" b="0" dirty="0" smtClean="0"/>
          </a:p>
          <a:p>
            <a:pPr marL="0" indent="0">
              <a:buNone/>
            </a:pPr>
            <a:r>
              <a:rPr lang="en-US" dirty="0" err="1"/>
              <a:t>Banyak</a:t>
            </a:r>
            <a:r>
              <a:rPr lang="en-US" dirty="0"/>
              <a:t> yang </a:t>
            </a:r>
            <a:r>
              <a:rPr lang="en-US" dirty="0" err="1"/>
              <a:t>dihantar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Allah </a:t>
            </a:r>
            <a:r>
              <a:rPr lang="en-US" dirty="0" err="1"/>
              <a:t>juga</a:t>
            </a:r>
            <a:r>
              <a:rPr lang="en-US" dirty="0"/>
              <a:t> </a:t>
            </a:r>
            <a:r>
              <a:rPr lang="en-US" dirty="0" err="1"/>
              <a:t>diabaikan</a:t>
            </a:r>
            <a:r>
              <a:rPr lang="en-US" dirty="0"/>
              <a:t> (Yes 5:1-7)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Peranan</a:t>
            </a:r>
            <a:endParaRPr lang="en-US" b="0" dirty="0" smtClean="0"/>
          </a:p>
          <a:p>
            <a:pPr marL="0" indent="0">
              <a:buNone/>
            </a:pPr>
            <a:r>
              <a:rPr lang="en-US" b="0" dirty="0" err="1"/>
              <a:t>Menyeru</a:t>
            </a:r>
            <a:r>
              <a:rPr lang="en-US" b="0" dirty="0"/>
              <a:t> Israel </a:t>
            </a:r>
            <a:r>
              <a:rPr lang="en-US" b="0" dirty="0" err="1"/>
              <a:t>pulang</a:t>
            </a:r>
            <a:r>
              <a:rPr lang="en-US" b="0" dirty="0"/>
              <a:t> </a:t>
            </a:r>
            <a:r>
              <a:rPr lang="en-US" b="0" dirty="0" err="1"/>
              <a:t>ke</a:t>
            </a:r>
            <a:r>
              <a:rPr lang="en-US" b="0" dirty="0"/>
              <a:t> </a:t>
            </a:r>
            <a:r>
              <a:rPr lang="en-US" b="0" dirty="0" err="1"/>
              <a:t>jalan</a:t>
            </a:r>
            <a:r>
              <a:rPr lang="en-US" b="0" dirty="0"/>
              <a:t> </a:t>
            </a:r>
            <a:r>
              <a:rPr lang="en-US" b="0" dirty="0" smtClean="0"/>
              <a:t>Allah</a:t>
            </a:r>
          </a:p>
          <a:p>
            <a:pPr marL="0" indent="0">
              <a:buNone/>
            </a:pPr>
            <a:r>
              <a:rPr lang="en-US" b="0" dirty="0" err="1" smtClean="0"/>
              <a:t>Menyampai</a:t>
            </a:r>
            <a:r>
              <a:rPr lang="en-US" b="0" dirty="0" smtClean="0"/>
              <a:t> </a:t>
            </a:r>
            <a:r>
              <a:rPr lang="en-US" b="0" dirty="0" err="1" smtClean="0"/>
              <a:t>pesanan</a:t>
            </a:r>
            <a:r>
              <a:rPr lang="en-US" b="0" dirty="0" smtClean="0"/>
              <a:t> </a:t>
            </a:r>
            <a:r>
              <a:rPr lang="en-US" b="0" dirty="0" err="1" smtClean="0"/>
              <a:t>dari</a:t>
            </a:r>
            <a:r>
              <a:rPr lang="en-US" b="0" dirty="0" smtClean="0"/>
              <a:t> Allah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550" y="4639710"/>
            <a:ext cx="2042249" cy="1838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784" y="4817992"/>
            <a:ext cx="2245831" cy="16607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812084"/>
            <a:ext cx="2222156" cy="166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Sebab</a:t>
            </a:r>
            <a:r>
              <a:rPr lang="en-US" dirty="0" smtClean="0"/>
              <a:t> </a:t>
            </a:r>
            <a:r>
              <a:rPr lang="en-US" dirty="0" err="1" smtClean="0"/>
              <a:t>Buangan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 smtClean="0"/>
              <a:t>Sebelum</a:t>
            </a:r>
            <a:r>
              <a:rPr lang="en-US" dirty="0" smtClean="0"/>
              <a:t> </a:t>
            </a:r>
            <a:r>
              <a:rPr lang="en-US" dirty="0" err="1" smtClean="0"/>
              <a:t>buangan</a:t>
            </a:r>
            <a:r>
              <a:rPr lang="en-US" dirty="0" smtClean="0"/>
              <a:t> – Negara </a:t>
            </a:r>
            <a:r>
              <a:rPr lang="en-US" dirty="0" err="1" smtClean="0"/>
              <a:t>berpecah</a:t>
            </a:r>
            <a:r>
              <a:rPr lang="en-US" dirty="0" smtClean="0"/>
              <a:t> (2 Raj 25) </a:t>
            </a:r>
            <a:r>
              <a:rPr lang="en-US" dirty="0" err="1" smtClean="0"/>
              <a:t>akibat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raja-raja yang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mementingkan</a:t>
            </a:r>
            <a:r>
              <a:rPr lang="en-US" dirty="0" smtClean="0"/>
              <a:t> </a:t>
            </a:r>
            <a:r>
              <a:rPr lang="en-US" dirty="0" err="1" smtClean="0"/>
              <a:t>kuasa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kebaikan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endParaRPr lang="en-US" dirty="0" smtClean="0"/>
          </a:p>
          <a:p>
            <a:r>
              <a:rPr lang="en-US" dirty="0" err="1"/>
              <a:t>Umat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taat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smtClean="0"/>
              <a:t>Allah</a:t>
            </a:r>
            <a:r>
              <a:rPr lang="en-US" dirty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menyembah</a:t>
            </a:r>
            <a:r>
              <a:rPr lang="en-US" dirty="0" smtClean="0"/>
              <a:t> </a:t>
            </a:r>
            <a:r>
              <a:rPr lang="en-US" dirty="0" err="1" smtClean="0"/>
              <a:t>dewa-dewa</a:t>
            </a:r>
            <a:r>
              <a:rPr lang="en-US" dirty="0" smtClean="0"/>
              <a:t> lain –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mengabaikan</a:t>
            </a:r>
            <a:r>
              <a:rPr lang="en-US" dirty="0" smtClean="0"/>
              <a:t> </a:t>
            </a:r>
            <a:r>
              <a:rPr lang="en-US" dirty="0" err="1" smtClean="0"/>
              <a:t>pesanan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llah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nabi-nabi</a:t>
            </a:r>
            <a:r>
              <a:rPr lang="en-US" dirty="0" smtClean="0"/>
              <a:t> (</a:t>
            </a:r>
            <a:r>
              <a:rPr lang="en-US" dirty="0" err="1" smtClean="0"/>
              <a:t>Yer</a:t>
            </a:r>
            <a:r>
              <a:rPr lang="en-US" dirty="0" smtClean="0"/>
              <a:t> 11:10)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/>
              <a:t>Buangan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 smtClean="0"/>
              <a:t>ketidaktaatan</a:t>
            </a:r>
            <a:r>
              <a:rPr lang="en-US" dirty="0" smtClean="0"/>
              <a:t> Israel</a:t>
            </a:r>
          </a:p>
          <a:p>
            <a:pPr marL="0" indent="0">
              <a:buNone/>
            </a:pPr>
            <a:r>
              <a:rPr lang="en-US" dirty="0" err="1" smtClean="0"/>
              <a:t>Ketidaksatuan</a:t>
            </a:r>
            <a:r>
              <a:rPr lang="en-US" dirty="0" smtClean="0"/>
              <a:t> Israel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kerana</a:t>
            </a:r>
            <a:r>
              <a:rPr lang="en-US" dirty="0" smtClean="0"/>
              <a:t> </a:t>
            </a:r>
            <a:r>
              <a:rPr lang="en-US" dirty="0" err="1" smtClean="0"/>
              <a:t>ketamakan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74478"/>
            <a:ext cx="1928023" cy="23042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865" y="4637201"/>
            <a:ext cx="3048000" cy="184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550" y="5119677"/>
            <a:ext cx="2042250" cy="13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Kesan</a:t>
            </a:r>
            <a:r>
              <a:rPr lang="en-US" dirty="0" smtClean="0"/>
              <a:t> </a:t>
            </a:r>
            <a:r>
              <a:rPr lang="en-US" dirty="0" err="1" smtClean="0"/>
              <a:t>Buangan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/>
              <a:t>Semasa</a:t>
            </a:r>
            <a:r>
              <a:rPr lang="en-US" dirty="0"/>
              <a:t> </a:t>
            </a:r>
            <a:r>
              <a:rPr lang="en-US" dirty="0" err="1"/>
              <a:t>buangan</a:t>
            </a:r>
            <a:r>
              <a:rPr lang="en-US" dirty="0"/>
              <a:t> – Negara </a:t>
            </a:r>
            <a:r>
              <a:rPr lang="en-US" dirty="0" err="1"/>
              <a:t>sengsara</a:t>
            </a:r>
            <a:r>
              <a:rPr lang="en-US" dirty="0"/>
              <a:t> (</a:t>
            </a:r>
            <a:r>
              <a:rPr lang="en-US" dirty="0" err="1"/>
              <a:t>Mz</a:t>
            </a:r>
            <a:r>
              <a:rPr lang="en-US" dirty="0"/>
              <a:t> 137)</a:t>
            </a:r>
            <a:r>
              <a:rPr lang="en-US" dirty="0" smtClean="0"/>
              <a:t> </a:t>
            </a:r>
          </a:p>
          <a:p>
            <a:r>
              <a:rPr lang="en-US" dirty="0" smtClean="0"/>
              <a:t>Negara Israel di Utara </a:t>
            </a:r>
            <a:r>
              <a:rPr lang="en-US" dirty="0" err="1" smtClean="0"/>
              <a:t>ditakluk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tanahnya</a:t>
            </a:r>
            <a:r>
              <a:rPr lang="en-US" dirty="0" smtClean="0"/>
              <a:t> </a:t>
            </a:r>
            <a:r>
              <a:rPr lang="en-US" dirty="0" err="1" smtClean="0"/>
              <a:t>diberi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orang lain. Orang Israel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diketahui</a:t>
            </a:r>
            <a:r>
              <a:rPr lang="en-US" dirty="0" smtClean="0"/>
              <a:t> </a:t>
            </a:r>
            <a:r>
              <a:rPr lang="en-US" dirty="0" err="1" smtClean="0"/>
              <a:t>takdirnya</a:t>
            </a:r>
            <a:r>
              <a:rPr lang="en-US" dirty="0" smtClean="0"/>
              <a:t> </a:t>
            </a:r>
            <a:r>
              <a:rPr lang="en-US" dirty="0" err="1" smtClean="0"/>
              <a:t>selepas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endParaRPr lang="en-US" dirty="0" smtClean="0"/>
          </a:p>
          <a:p>
            <a:r>
              <a:rPr lang="en-US" dirty="0" smtClean="0"/>
              <a:t>Negara Judah </a:t>
            </a:r>
            <a:r>
              <a:rPr lang="en-US" dirty="0" err="1" smtClean="0"/>
              <a:t>ditakluk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Bait di </a:t>
            </a:r>
            <a:r>
              <a:rPr lang="en-US" dirty="0" err="1" smtClean="0"/>
              <a:t>Yerusalem</a:t>
            </a:r>
            <a:r>
              <a:rPr lang="en-US" dirty="0" smtClean="0"/>
              <a:t> </a:t>
            </a:r>
            <a:r>
              <a:rPr lang="en-US" dirty="0" err="1" smtClean="0"/>
              <a:t>dimusnahkan</a:t>
            </a:r>
            <a:r>
              <a:rPr lang="en-US" dirty="0" smtClean="0"/>
              <a:t>; </a:t>
            </a:r>
            <a:r>
              <a:rPr lang="en-US" dirty="0" err="1" smtClean="0"/>
              <a:t>bekas</a:t>
            </a:r>
            <a:r>
              <a:rPr lang="en-US" dirty="0" smtClean="0"/>
              <a:t> </a:t>
            </a:r>
            <a:r>
              <a:rPr lang="en-US" dirty="0" err="1" smtClean="0"/>
              <a:t>sicu</a:t>
            </a:r>
            <a:r>
              <a:rPr lang="en-US" dirty="0" smtClean="0"/>
              <a:t> </a:t>
            </a:r>
            <a:r>
              <a:rPr lang="en-US" dirty="0" err="1" smtClean="0"/>
              <a:t>dicemarkan</a:t>
            </a:r>
            <a:r>
              <a:rPr lang="en-US" dirty="0" smtClean="0"/>
              <a:t>.  Negara </a:t>
            </a:r>
            <a:r>
              <a:rPr lang="en-US" dirty="0" err="1" smtClean="0"/>
              <a:t>dikosongkan</a:t>
            </a:r>
            <a:r>
              <a:rPr lang="en-US" dirty="0" smtClean="0"/>
              <a:t>. </a:t>
            </a:r>
          </a:p>
          <a:p>
            <a:r>
              <a:rPr lang="en-US" dirty="0" err="1"/>
              <a:t>Kesemua</a:t>
            </a:r>
            <a:r>
              <a:rPr lang="en-US" dirty="0"/>
              <a:t> </a:t>
            </a:r>
            <a:r>
              <a:rPr lang="en-US" dirty="0" err="1"/>
              <a:t>umat</a:t>
            </a:r>
            <a:r>
              <a:rPr lang="en-US" dirty="0"/>
              <a:t> </a:t>
            </a:r>
            <a:r>
              <a:rPr lang="en-US" dirty="0" err="1"/>
              <a:t>ditakluk</a:t>
            </a:r>
            <a:r>
              <a:rPr lang="en-US" dirty="0"/>
              <a:t> di </a:t>
            </a:r>
            <a:r>
              <a:rPr lang="en-US" dirty="0" err="1"/>
              <a:t>Yerusalem</a:t>
            </a:r>
            <a:r>
              <a:rPr lang="en-US" dirty="0"/>
              <a:t> </a:t>
            </a:r>
            <a:r>
              <a:rPr lang="en-US" dirty="0" err="1"/>
              <a:t>dibawa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Babylon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60 </a:t>
            </a:r>
            <a:r>
              <a:rPr lang="en-US" dirty="0" err="1" smtClean="0"/>
              <a:t>tahun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122016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Akibat</a:t>
            </a:r>
            <a:r>
              <a:rPr lang="en-US" dirty="0" smtClean="0"/>
              <a:t> </a:t>
            </a:r>
            <a:r>
              <a:rPr lang="en-US" dirty="0" err="1" smtClean="0"/>
              <a:t>buangan</a:t>
            </a:r>
            <a:endParaRPr lang="en-US" dirty="0" smtClean="0"/>
          </a:p>
          <a:p>
            <a:pPr marL="0" indent="0">
              <a:buNone/>
            </a:pPr>
            <a:r>
              <a:rPr lang="en-US" b="0" dirty="0" smtClean="0"/>
              <a:t>Negara </a:t>
            </a:r>
            <a:r>
              <a:rPr lang="en-US" b="0" dirty="0" err="1"/>
              <a:t>berpecah</a:t>
            </a:r>
            <a:endParaRPr lang="en-US" b="0" dirty="0"/>
          </a:p>
          <a:p>
            <a:pPr marL="93663" lvl="1" indent="-93663"/>
            <a:r>
              <a:rPr lang="en-US" b="0" dirty="0"/>
              <a:t>10 </a:t>
            </a:r>
            <a:r>
              <a:rPr lang="en-US" b="0" dirty="0" err="1"/>
              <a:t>suku</a:t>
            </a:r>
            <a:r>
              <a:rPr lang="en-US" b="0" dirty="0"/>
              <a:t> </a:t>
            </a:r>
            <a:r>
              <a:rPr lang="en-US" b="0" dirty="0" err="1" smtClean="0"/>
              <a:t>terhilang</a:t>
            </a:r>
            <a:r>
              <a:rPr lang="en-US" b="0" dirty="0" smtClean="0"/>
              <a:t> (</a:t>
            </a:r>
            <a:r>
              <a:rPr lang="en-US" b="0" dirty="0" err="1" smtClean="0"/>
              <a:t>mungkin</a:t>
            </a:r>
            <a:r>
              <a:rPr lang="en-US" b="0" dirty="0" smtClean="0"/>
              <a:t> </a:t>
            </a:r>
            <a:r>
              <a:rPr lang="en-US" b="0" dirty="0" err="1" smtClean="0"/>
              <a:t>campur</a:t>
            </a:r>
            <a:r>
              <a:rPr lang="en-US" b="0" dirty="0" smtClean="0"/>
              <a:t> </a:t>
            </a:r>
            <a:r>
              <a:rPr lang="en-US" b="0" dirty="0" err="1" smtClean="0"/>
              <a:t>dengan</a:t>
            </a:r>
            <a:r>
              <a:rPr lang="en-US" b="0" dirty="0" smtClean="0"/>
              <a:t> orang </a:t>
            </a:r>
            <a:r>
              <a:rPr lang="en-US" b="0" dirty="0" err="1" smtClean="0"/>
              <a:t>tempatan</a:t>
            </a:r>
            <a:r>
              <a:rPr lang="en-US" b="0" dirty="0" smtClean="0"/>
              <a:t>)</a:t>
            </a:r>
            <a:endParaRPr lang="en-US" b="0" dirty="0"/>
          </a:p>
          <a:p>
            <a:pPr marL="93663" lvl="1" indent="-93663"/>
            <a:r>
              <a:rPr lang="en-US" b="0" dirty="0" smtClean="0"/>
              <a:t>Samaria – </a:t>
            </a:r>
            <a:r>
              <a:rPr lang="en-US" b="0" dirty="0" err="1" smtClean="0"/>
              <a:t>baki</a:t>
            </a:r>
            <a:r>
              <a:rPr lang="en-US" b="0" dirty="0" smtClean="0"/>
              <a:t> orang </a:t>
            </a:r>
            <a:r>
              <a:rPr lang="en-US" b="0" dirty="0" err="1" smtClean="0"/>
              <a:t>tertinggal</a:t>
            </a:r>
            <a:r>
              <a:rPr lang="en-US" b="0" dirty="0" smtClean="0"/>
              <a:t> di </a:t>
            </a:r>
            <a:r>
              <a:rPr lang="en-US" b="0" dirty="0" err="1" smtClean="0"/>
              <a:t>Palestin</a:t>
            </a:r>
            <a:r>
              <a:rPr lang="en-US" b="0" dirty="0" smtClean="0"/>
              <a:t> – </a:t>
            </a:r>
            <a:r>
              <a:rPr lang="en-US" b="0" dirty="0" err="1" smtClean="0"/>
              <a:t>percayai</a:t>
            </a:r>
            <a:r>
              <a:rPr lang="en-US" b="0" dirty="0" smtClean="0"/>
              <a:t> </a:t>
            </a:r>
            <a:r>
              <a:rPr lang="en-US" b="0" dirty="0" err="1" smtClean="0"/>
              <a:t>dirinya</a:t>
            </a:r>
            <a:r>
              <a:rPr lang="en-US" b="0" dirty="0" smtClean="0"/>
              <a:t> </a:t>
            </a:r>
            <a:r>
              <a:rPr lang="en-US" b="0" dirty="0" err="1" smtClean="0"/>
              <a:t>taat</a:t>
            </a:r>
            <a:r>
              <a:rPr lang="en-US" b="0" dirty="0" smtClean="0"/>
              <a:t> </a:t>
            </a:r>
            <a:r>
              <a:rPr lang="en-US" b="0" dirty="0" err="1" smtClean="0"/>
              <a:t>pada</a:t>
            </a:r>
            <a:r>
              <a:rPr lang="en-US" b="0" dirty="0" smtClean="0"/>
              <a:t> Allah</a:t>
            </a:r>
            <a:endParaRPr lang="en-US" b="0" dirty="0"/>
          </a:p>
          <a:p>
            <a:pPr marL="0" indent="0">
              <a:buNone/>
            </a:pPr>
            <a:endParaRPr lang="en-US" b="0" i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4550" y="5066596"/>
            <a:ext cx="2122016" cy="1412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5" y="4569898"/>
            <a:ext cx="2710906" cy="19088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4569897"/>
            <a:ext cx="2568761" cy="190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Pulang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Allah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/>
              <a:t>Selepas</a:t>
            </a:r>
            <a:r>
              <a:rPr lang="en-US" dirty="0"/>
              <a:t> </a:t>
            </a:r>
            <a:r>
              <a:rPr lang="en-US" dirty="0" err="1"/>
              <a:t>buangan</a:t>
            </a:r>
            <a:r>
              <a:rPr lang="en-US" dirty="0"/>
              <a:t> – Negara </a:t>
            </a:r>
            <a:r>
              <a:rPr lang="en-US" dirty="0" err="1" smtClean="0"/>
              <a:t>menyesal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/>
              <a:t> </a:t>
            </a:r>
            <a:r>
              <a:rPr lang="en-US" dirty="0" err="1" smtClean="0"/>
              <a:t>sedar</a:t>
            </a:r>
            <a:r>
              <a:rPr lang="en-US" dirty="0" smtClean="0"/>
              <a:t> </a:t>
            </a:r>
            <a:r>
              <a:rPr lang="en-US" dirty="0" err="1" smtClean="0"/>
              <a:t>bahawa</a:t>
            </a:r>
            <a:r>
              <a:rPr lang="en-US" dirty="0" smtClean="0"/>
              <a:t> </a:t>
            </a:r>
            <a:r>
              <a:rPr lang="en-US" dirty="0" err="1" smtClean="0"/>
              <a:t>bencana</a:t>
            </a:r>
            <a:r>
              <a:rPr lang="en-US" dirty="0" smtClean="0"/>
              <a:t> </a:t>
            </a:r>
            <a:r>
              <a:rPr lang="en-US" dirty="0" err="1" smtClean="0"/>
              <a:t>buangan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kerana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taat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jalan</a:t>
            </a:r>
            <a:r>
              <a:rPr lang="en-US" dirty="0" smtClean="0"/>
              <a:t> Allan</a:t>
            </a:r>
            <a:endParaRPr lang="en-US" dirty="0"/>
          </a:p>
          <a:p>
            <a:r>
              <a:rPr lang="en-US" dirty="0" err="1" smtClean="0"/>
              <a:t>Membina</a:t>
            </a:r>
            <a:r>
              <a:rPr lang="en-US" dirty="0" smtClean="0"/>
              <a:t> </a:t>
            </a:r>
            <a:r>
              <a:rPr lang="en-US" dirty="0" err="1" smtClean="0"/>
              <a:t>semula</a:t>
            </a:r>
            <a:r>
              <a:rPr lang="en-US" dirty="0" smtClean="0"/>
              <a:t> Bait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Ibadat</a:t>
            </a:r>
            <a:r>
              <a:rPr lang="en-US" dirty="0" smtClean="0"/>
              <a:t> </a:t>
            </a:r>
            <a:r>
              <a:rPr lang="en-US" dirty="0" err="1" smtClean="0"/>
              <a:t>dimulai</a:t>
            </a:r>
            <a:r>
              <a:rPr lang="en-US" dirty="0" smtClean="0"/>
              <a:t> </a:t>
            </a:r>
            <a:r>
              <a:rPr lang="en-US" dirty="0" err="1" smtClean="0"/>
              <a:t>lagi</a:t>
            </a:r>
            <a:r>
              <a:rPr lang="en-US" dirty="0" smtClean="0"/>
              <a:t> (</a:t>
            </a:r>
            <a:r>
              <a:rPr lang="en-US" dirty="0" err="1" smtClean="0"/>
              <a:t>Ez</a:t>
            </a:r>
            <a:r>
              <a:rPr lang="en-US" dirty="0" smtClean="0"/>
              <a:t> 3:1-6).  Israel </a:t>
            </a:r>
            <a:r>
              <a:rPr lang="en-US" dirty="0" err="1" smtClean="0"/>
              <a:t>pulang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jalan</a:t>
            </a:r>
            <a:r>
              <a:rPr lang="en-US" dirty="0" smtClean="0"/>
              <a:t> </a:t>
            </a:r>
            <a:r>
              <a:rPr lang="en-US" dirty="0" err="1" smtClean="0"/>
              <a:t>benar</a:t>
            </a:r>
            <a:r>
              <a:rPr lang="en-US" dirty="0" smtClean="0"/>
              <a:t> Allah</a:t>
            </a:r>
          </a:p>
          <a:p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masih</a:t>
            </a:r>
            <a:r>
              <a:rPr lang="en-US" dirty="0" smtClean="0"/>
              <a:t> </a:t>
            </a:r>
            <a:r>
              <a:rPr lang="en-US" dirty="0" err="1" smtClean="0"/>
              <a:t>taat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Allah </a:t>
            </a:r>
            <a:r>
              <a:rPr lang="en-US" dirty="0" err="1" smtClean="0"/>
              <a:t>bila</a:t>
            </a:r>
            <a:r>
              <a:rPr lang="en-US" dirty="0" smtClean="0"/>
              <a:t> </a:t>
            </a:r>
            <a:r>
              <a:rPr lang="en-US" dirty="0" err="1" smtClean="0"/>
              <a:t>ditakluki</a:t>
            </a:r>
            <a:r>
              <a:rPr lang="en-US" dirty="0" smtClean="0"/>
              <a:t> </a:t>
            </a:r>
            <a:r>
              <a:rPr lang="en-US" dirty="0" err="1" smtClean="0"/>
              <a:t>Yunani</a:t>
            </a:r>
            <a:r>
              <a:rPr lang="en-US" dirty="0" smtClean="0"/>
              <a:t> (</a:t>
            </a:r>
            <a:r>
              <a:rPr lang="en-US" dirty="0" err="1" smtClean="0"/>
              <a:t>Kitab</a:t>
            </a:r>
            <a:r>
              <a:rPr lang="en-US" dirty="0" smtClean="0"/>
              <a:t> </a:t>
            </a:r>
            <a:r>
              <a:rPr lang="en-US" dirty="0" err="1" smtClean="0"/>
              <a:t>Makabe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Bait </a:t>
            </a:r>
            <a:r>
              <a:rPr lang="en-US" dirty="0" smtClean="0"/>
              <a:t>Allah</a:t>
            </a:r>
          </a:p>
          <a:p>
            <a:pPr marL="0" indent="0">
              <a:buNone/>
            </a:pPr>
            <a:r>
              <a:rPr lang="en-US" b="0" dirty="0" smtClean="0"/>
              <a:t>Bait </a:t>
            </a:r>
            <a:r>
              <a:rPr lang="en-US" b="0" dirty="0" err="1" smtClean="0"/>
              <a:t>pertama</a:t>
            </a:r>
            <a:r>
              <a:rPr lang="en-US" b="0" dirty="0" smtClean="0"/>
              <a:t> – </a:t>
            </a:r>
            <a:r>
              <a:rPr lang="en-US" b="0" dirty="0" err="1" smtClean="0"/>
              <a:t>oleh</a:t>
            </a:r>
            <a:r>
              <a:rPr lang="en-US" b="0" dirty="0" smtClean="0"/>
              <a:t> </a:t>
            </a:r>
            <a:r>
              <a:rPr lang="en-US" b="0" dirty="0" err="1" smtClean="0"/>
              <a:t>Salomo</a:t>
            </a:r>
            <a:endParaRPr lang="en-US" b="0" dirty="0" smtClean="0"/>
          </a:p>
          <a:p>
            <a:pPr marL="0" indent="0">
              <a:buNone/>
            </a:pPr>
            <a:r>
              <a:rPr lang="en-US" b="0" dirty="0" smtClean="0"/>
              <a:t>Bait ke-2 </a:t>
            </a:r>
            <a:r>
              <a:rPr lang="en-US" b="0" dirty="0" err="1" smtClean="0"/>
              <a:t>selepas</a:t>
            </a:r>
            <a:r>
              <a:rPr lang="en-US" b="0" dirty="0" smtClean="0"/>
              <a:t> </a:t>
            </a:r>
            <a:r>
              <a:rPr lang="en-US" b="0" dirty="0" err="1" smtClean="0"/>
              <a:t>Buangan</a:t>
            </a:r>
            <a:endParaRPr lang="en-US" b="0" dirty="0" smtClean="0"/>
          </a:p>
          <a:p>
            <a:pPr marL="0" indent="0">
              <a:buNone/>
            </a:pPr>
            <a:r>
              <a:rPr lang="en-US" b="0" dirty="0" smtClean="0"/>
              <a:t>Bait ke-3 – </a:t>
            </a:r>
            <a:r>
              <a:rPr lang="en-US" b="0" dirty="0" err="1" smtClean="0"/>
              <a:t>oleh</a:t>
            </a:r>
            <a:r>
              <a:rPr lang="en-US" b="0" dirty="0" smtClean="0"/>
              <a:t> Raja Herod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68054"/>
            <a:ext cx="3103223" cy="21106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760" y="4085286"/>
            <a:ext cx="2067040" cy="23934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110" y="4368054"/>
            <a:ext cx="2555540" cy="2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</a:t>
            </a:r>
            <a:r>
              <a:rPr lang="en-US" dirty="0" err="1" smtClean="0"/>
              <a:t>ubuat</a:t>
            </a:r>
            <a:r>
              <a:rPr lang="en-US" dirty="0" smtClean="0"/>
              <a:t> </a:t>
            </a:r>
            <a:r>
              <a:rPr lang="en-US" dirty="0" err="1" smtClean="0"/>
              <a:t>Mesias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Banyak</a:t>
            </a:r>
            <a:r>
              <a:rPr lang="en-US" dirty="0" smtClean="0"/>
              <a:t> </a:t>
            </a:r>
            <a:r>
              <a:rPr lang="en-US" dirty="0" err="1" smtClean="0"/>
              <a:t>nubuat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kedatangan</a:t>
            </a:r>
            <a:r>
              <a:rPr lang="en-US" dirty="0" smtClean="0"/>
              <a:t> </a:t>
            </a:r>
            <a:r>
              <a:rPr lang="en-US" dirty="0" err="1" smtClean="0"/>
              <a:t>Mesias</a:t>
            </a:r>
            <a:endParaRPr lang="en-US" dirty="0" smtClean="0"/>
          </a:p>
          <a:p>
            <a:r>
              <a:rPr lang="en-US" dirty="0" err="1" smtClean="0"/>
              <a:t>Perawan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melahirkan</a:t>
            </a:r>
            <a:r>
              <a:rPr lang="en-US" dirty="0" smtClean="0"/>
              <a:t> Immanuel (Yes 7:14)</a:t>
            </a:r>
          </a:p>
          <a:p>
            <a:r>
              <a:rPr lang="en-US" dirty="0" err="1" smtClean="0"/>
              <a:t>Datang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Betlehem</a:t>
            </a:r>
            <a:r>
              <a:rPr lang="en-US" dirty="0" smtClean="0"/>
              <a:t> (</a:t>
            </a:r>
            <a:r>
              <a:rPr lang="en-US" dirty="0" err="1" smtClean="0"/>
              <a:t>Mik</a:t>
            </a:r>
            <a:r>
              <a:rPr lang="en-US" dirty="0" smtClean="0"/>
              <a:t> 5:2)</a:t>
            </a:r>
          </a:p>
          <a:p>
            <a:r>
              <a:rPr lang="en-US" dirty="0"/>
              <a:t>Akan di </a:t>
            </a:r>
            <a:r>
              <a:rPr lang="en-US" dirty="0" err="1"/>
              <a:t>Mesir</a:t>
            </a:r>
            <a:r>
              <a:rPr lang="en-US" dirty="0"/>
              <a:t> (Hos 11:1)</a:t>
            </a:r>
          </a:p>
          <a:p>
            <a:r>
              <a:rPr lang="en-US" dirty="0" err="1" smtClean="0"/>
              <a:t>Dihina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ditolak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(Yes 53:3-7)</a:t>
            </a:r>
          </a:p>
          <a:p>
            <a:r>
              <a:rPr lang="en-US" dirty="0" smtClean="0"/>
              <a:t>Akan </a:t>
            </a:r>
            <a:r>
              <a:rPr lang="en-US" dirty="0" err="1" smtClean="0"/>
              <a:t>ditikam</a:t>
            </a:r>
            <a:r>
              <a:rPr lang="en-US" dirty="0" smtClean="0"/>
              <a:t> (</a:t>
            </a:r>
            <a:r>
              <a:rPr lang="en-US" dirty="0" err="1" smtClean="0"/>
              <a:t>Zac</a:t>
            </a:r>
            <a:r>
              <a:rPr lang="en-US" dirty="0" smtClean="0"/>
              <a:t> 12:10)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kegenapan</a:t>
            </a:r>
            <a:r>
              <a:rPr lang="en-US" dirty="0" smtClean="0"/>
              <a:t> </a:t>
            </a:r>
            <a:r>
              <a:rPr lang="en-US" dirty="0" err="1" smtClean="0"/>
              <a:t>nubuat</a:t>
            </a:r>
            <a:r>
              <a:rPr lang="en-US" dirty="0" smtClean="0"/>
              <a:t> </a:t>
            </a:r>
            <a:r>
              <a:rPr lang="en-US" dirty="0" err="1" smtClean="0"/>
              <a:t>nabi-nabi</a:t>
            </a:r>
            <a:r>
              <a:rPr lang="en-US" dirty="0" smtClean="0"/>
              <a:t> </a:t>
            </a:r>
            <a:r>
              <a:rPr lang="en-US" dirty="0" err="1" smtClean="0"/>
              <a:t>Yahudi</a:t>
            </a:r>
            <a:r>
              <a:rPr lang="en-US" dirty="0" smtClean="0"/>
              <a:t> </a:t>
            </a:r>
            <a:r>
              <a:rPr lang="en-US" dirty="0" err="1" smtClean="0"/>
              <a:t>Perjanjian</a:t>
            </a:r>
            <a:r>
              <a:rPr lang="en-US" dirty="0" smtClean="0"/>
              <a:t> Lama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5102"/>
            <a:ext cx="38100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50" y="3903368"/>
            <a:ext cx="2042250" cy="257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Cerita</a:t>
            </a:r>
            <a:r>
              <a:rPr lang="en-US" dirty="0" smtClean="0"/>
              <a:t> </a:t>
            </a:r>
            <a:r>
              <a:rPr lang="en-US" dirty="0" err="1" smtClean="0"/>
              <a:t>keasalan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bangsa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budaya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cerita</a:t>
            </a:r>
            <a:r>
              <a:rPr lang="en-US" dirty="0" smtClean="0"/>
              <a:t> </a:t>
            </a:r>
            <a:r>
              <a:rPr lang="en-US" dirty="0" err="1" smtClean="0"/>
              <a:t>keasalan</a:t>
            </a:r>
            <a:r>
              <a:rPr lang="en-US" dirty="0" smtClean="0"/>
              <a:t> </a:t>
            </a:r>
            <a:r>
              <a:rPr lang="en-US" dirty="0" err="1" smtClean="0"/>
              <a:t>nya</a:t>
            </a:r>
            <a:endParaRPr lang="en-US" dirty="0" smtClean="0"/>
          </a:p>
          <a:p>
            <a:r>
              <a:rPr lang="en-US" dirty="0" err="1" smtClean="0"/>
              <a:t>Bersama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cerita-cerita</a:t>
            </a:r>
            <a:r>
              <a:rPr lang="en-US" dirty="0" smtClean="0"/>
              <a:t> </a:t>
            </a:r>
            <a:r>
              <a:rPr lang="en-US" dirty="0" err="1" smtClean="0"/>
              <a:t>membangkitan</a:t>
            </a:r>
            <a:r>
              <a:rPr lang="en-US" dirty="0" smtClean="0"/>
              <a:t> </a:t>
            </a:r>
            <a:r>
              <a:rPr lang="en-US" dirty="0" err="1" smtClean="0"/>
              <a:t>identiti</a:t>
            </a:r>
            <a:endParaRPr lang="en-US" dirty="0" smtClean="0"/>
          </a:p>
          <a:p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err="1" smtClean="0"/>
              <a:t>Penyelmatan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cerita</a:t>
            </a:r>
            <a:r>
              <a:rPr lang="en-US" dirty="0" smtClean="0"/>
              <a:t> </a:t>
            </a:r>
            <a:r>
              <a:rPr lang="en-US" dirty="0" err="1" smtClean="0"/>
              <a:t>keasalan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identiti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</a:t>
            </a:r>
            <a:r>
              <a:rPr lang="en-US" dirty="0" err="1" smtClean="0"/>
              <a:t>Kristain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67302"/>
            <a:ext cx="3517900" cy="231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00" y="4154602"/>
            <a:ext cx="3492500" cy="23241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2132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Kegenapan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Ibubapa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endParaRPr lang="en-US" dirty="0" smtClean="0"/>
          </a:p>
          <a:p>
            <a:r>
              <a:rPr lang="en-US" dirty="0" err="1" smtClean="0"/>
              <a:t>Yohannes</a:t>
            </a:r>
            <a:r>
              <a:rPr lang="en-US" dirty="0" smtClean="0"/>
              <a:t> </a:t>
            </a:r>
            <a:r>
              <a:rPr lang="en-US" dirty="0" err="1" smtClean="0"/>
              <a:t>Pembaptis</a:t>
            </a:r>
            <a:endParaRPr lang="en-US" dirty="0" smtClean="0"/>
          </a:p>
          <a:p>
            <a:r>
              <a:rPr lang="en-US" dirty="0" err="1" smtClean="0"/>
              <a:t>Yesus</a:t>
            </a:r>
            <a:endParaRPr lang="en-US" dirty="0" smtClean="0"/>
          </a:p>
          <a:p>
            <a:r>
              <a:rPr lang="en-US" dirty="0" err="1" smtClean="0"/>
              <a:t>Selepas</a:t>
            </a:r>
            <a:r>
              <a:rPr lang="en-US" dirty="0" smtClean="0"/>
              <a:t> </a:t>
            </a:r>
            <a:r>
              <a:rPr lang="en-US" dirty="0" err="1" smtClean="0"/>
              <a:t>Yesus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kelahiran</a:t>
            </a:r>
            <a:r>
              <a:rPr lang="en-US" dirty="0" smtClean="0"/>
              <a:t> </a:t>
            </a:r>
            <a:r>
              <a:rPr lang="en-US" dirty="0" err="1" smtClean="0"/>
              <a:t>Yesus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 smtClean="0"/>
              <a:t>Mengikut</a:t>
            </a:r>
            <a:r>
              <a:rPr lang="en-US" dirty="0" smtClean="0"/>
              <a:t> </a:t>
            </a:r>
            <a:r>
              <a:rPr lang="en-US" dirty="0" err="1" smtClean="0"/>
              <a:t>nubuat</a:t>
            </a:r>
            <a:r>
              <a:rPr lang="en-US" dirty="0" smtClean="0"/>
              <a:t>, </a:t>
            </a:r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keturunan</a:t>
            </a:r>
            <a:r>
              <a:rPr lang="en-US" dirty="0" smtClean="0"/>
              <a:t> Raja </a:t>
            </a:r>
            <a:r>
              <a:rPr lang="en-US" dirty="0" err="1" smtClean="0"/>
              <a:t>Daud</a:t>
            </a:r>
            <a:r>
              <a:rPr lang="en-US" dirty="0" smtClean="0"/>
              <a:t> (2 Sam 7:14-16). 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Injil</a:t>
            </a:r>
            <a:r>
              <a:rPr lang="en-US" dirty="0" smtClean="0"/>
              <a:t>, </a:t>
            </a:r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keturunan</a:t>
            </a:r>
            <a:r>
              <a:rPr lang="en-US" dirty="0" smtClean="0"/>
              <a:t> </a:t>
            </a:r>
            <a:r>
              <a:rPr lang="en-US" dirty="0" err="1" smtClean="0"/>
              <a:t>Daud</a:t>
            </a:r>
            <a:r>
              <a:rPr lang="en-US" dirty="0" smtClean="0"/>
              <a:t> </a:t>
            </a:r>
            <a:r>
              <a:rPr lang="en-US" dirty="0" err="1" smtClean="0"/>
              <a:t>melalui</a:t>
            </a:r>
            <a:r>
              <a:rPr lang="en-US" dirty="0" smtClean="0"/>
              <a:t> Yusuf (Mat 1:1-17).</a:t>
            </a:r>
          </a:p>
          <a:p>
            <a:r>
              <a:rPr lang="en-US" dirty="0" smtClean="0"/>
              <a:t>Maria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Yokim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Ann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dikandung</a:t>
            </a:r>
            <a:r>
              <a:rPr lang="en-US" dirty="0" smtClean="0"/>
              <a:t> </a:t>
            </a:r>
            <a:r>
              <a:rPr lang="en-US" dirty="0" err="1" smtClean="0"/>
              <a:t>tanpa</a:t>
            </a:r>
            <a:r>
              <a:rPr lang="en-US" dirty="0" smtClean="0"/>
              <a:t> </a:t>
            </a:r>
            <a:r>
              <a:rPr lang="en-US" dirty="0" err="1" smtClean="0"/>
              <a:t>noda</a:t>
            </a:r>
            <a:endParaRPr lang="en-US" dirty="0" smtClean="0"/>
          </a:p>
          <a:p>
            <a:r>
              <a:rPr lang="en-US" dirty="0" err="1" smtClean="0"/>
              <a:t>Mengandung</a:t>
            </a:r>
            <a:r>
              <a:rPr lang="en-US" dirty="0" smtClean="0"/>
              <a:t> </a:t>
            </a:r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Roh</a:t>
            </a:r>
            <a:r>
              <a:rPr lang="en-US" dirty="0" smtClean="0"/>
              <a:t> Kudus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peristiwa</a:t>
            </a:r>
            <a:r>
              <a:rPr lang="en-US" dirty="0" smtClean="0"/>
              <a:t> </a:t>
            </a:r>
            <a:r>
              <a:rPr lang="en-US" dirty="0" err="1" smtClean="0"/>
              <a:t>Perkhabaran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Luk</a:t>
            </a:r>
            <a:r>
              <a:rPr lang="en-US" dirty="0" smtClean="0"/>
              <a:t> 1:26-38 = </a:t>
            </a:r>
            <a:r>
              <a:rPr lang="en-US" dirty="0" err="1" smtClean="0"/>
              <a:t>nubuat</a:t>
            </a:r>
            <a:r>
              <a:rPr lang="en-US" dirty="0" smtClean="0"/>
              <a:t> 1, </a:t>
            </a:r>
            <a:r>
              <a:rPr lang="en-US" dirty="0" err="1" smtClean="0"/>
              <a:t>lihat</a:t>
            </a:r>
            <a:r>
              <a:rPr lang="en-US" dirty="0" smtClean="0"/>
              <a:t> </a:t>
            </a:r>
            <a:r>
              <a:rPr lang="en-US" dirty="0" err="1" smtClean="0"/>
              <a:t>sebelah</a:t>
            </a:r>
            <a:r>
              <a:rPr lang="en-US" dirty="0" smtClean="0"/>
              <a:t>); </a:t>
            </a:r>
            <a:r>
              <a:rPr lang="en-US" dirty="0" err="1" smtClean="0"/>
              <a:t>melahirkan</a:t>
            </a:r>
            <a:r>
              <a:rPr lang="en-US" dirty="0" smtClean="0"/>
              <a:t> </a:t>
            </a:r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semasa</a:t>
            </a:r>
            <a:r>
              <a:rPr lang="en-US" dirty="0" smtClean="0"/>
              <a:t> </a:t>
            </a:r>
            <a:r>
              <a:rPr lang="en-US" dirty="0" err="1" smtClean="0"/>
              <a:t>berangkat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Betlehem</a:t>
            </a:r>
            <a:r>
              <a:rPr lang="en-US" dirty="0" smtClean="0"/>
              <a:t> (</a:t>
            </a:r>
            <a:r>
              <a:rPr lang="en-US" dirty="0" err="1" smtClean="0"/>
              <a:t>Luk</a:t>
            </a:r>
            <a:r>
              <a:rPr lang="en-US" dirty="0" smtClean="0"/>
              <a:t> 2:1-7 = </a:t>
            </a:r>
            <a:r>
              <a:rPr lang="en-US" dirty="0" err="1" smtClean="0"/>
              <a:t>nubuat</a:t>
            </a:r>
            <a:r>
              <a:rPr lang="en-US" dirty="0" smtClean="0"/>
              <a:t> 2); </a:t>
            </a:r>
            <a:r>
              <a:rPr lang="en-US" dirty="0" err="1" smtClean="0"/>
              <a:t>pergi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Mesir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lari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Raja Herod (Mat 2:13-15)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49" y="1600200"/>
            <a:ext cx="2147087" cy="487850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/>
              <a:t>N</a:t>
            </a:r>
            <a:r>
              <a:rPr lang="en-US" dirty="0" err="1" smtClean="0"/>
              <a:t>ubuat</a:t>
            </a:r>
            <a:r>
              <a:rPr lang="en-US" dirty="0" smtClean="0"/>
              <a:t> PL</a:t>
            </a:r>
          </a:p>
          <a:p>
            <a:pPr marL="180975" indent="-180975">
              <a:buFont typeface="+mj-lt"/>
              <a:buAutoNum type="arabicPeriod"/>
            </a:pPr>
            <a:r>
              <a:rPr lang="en-US" b="0" dirty="0" err="1" smtClean="0"/>
              <a:t>Perawan</a:t>
            </a:r>
            <a:r>
              <a:rPr lang="en-US" b="0" dirty="0" smtClean="0"/>
              <a:t> </a:t>
            </a:r>
            <a:r>
              <a:rPr lang="en-US" b="0" dirty="0" err="1" smtClean="0"/>
              <a:t>akan</a:t>
            </a:r>
            <a:r>
              <a:rPr lang="en-US" b="0" dirty="0" smtClean="0"/>
              <a:t> </a:t>
            </a:r>
            <a:r>
              <a:rPr lang="en-US" b="0" dirty="0" err="1" smtClean="0"/>
              <a:t>mengandung</a:t>
            </a:r>
            <a:r>
              <a:rPr lang="en-US" b="0" dirty="0" smtClean="0"/>
              <a:t> (Yes 7:14)</a:t>
            </a:r>
          </a:p>
          <a:p>
            <a:pPr marL="180975" indent="-180975">
              <a:buFont typeface="+mj-lt"/>
              <a:buAutoNum type="arabicPeriod"/>
            </a:pPr>
            <a:r>
              <a:rPr lang="en-US" b="0" dirty="0" smtClean="0"/>
              <a:t>Yang </a:t>
            </a:r>
            <a:r>
              <a:rPr lang="en-US" b="0" dirty="0" err="1"/>
              <a:t>dalam</a:t>
            </a:r>
            <a:r>
              <a:rPr lang="en-US" b="0" dirty="0"/>
              <a:t> </a:t>
            </a:r>
            <a:r>
              <a:rPr lang="en-US" b="0" dirty="0" err="1" smtClean="0"/>
              <a:t>perjalanan</a:t>
            </a:r>
            <a:r>
              <a:rPr lang="en-US" b="0" dirty="0" smtClean="0"/>
              <a:t> </a:t>
            </a:r>
            <a:r>
              <a:rPr lang="en-US" b="0" dirty="0" err="1" smtClean="0"/>
              <a:t>akan</a:t>
            </a:r>
            <a:r>
              <a:rPr lang="en-US" b="0" dirty="0" smtClean="0"/>
              <a:t> </a:t>
            </a:r>
            <a:r>
              <a:rPr lang="en-US" b="0" dirty="0" err="1" smtClean="0"/>
              <a:t>mengandung</a:t>
            </a:r>
            <a:r>
              <a:rPr lang="en-US" b="0" dirty="0" smtClean="0"/>
              <a:t> (</a:t>
            </a:r>
            <a:r>
              <a:rPr lang="en-US" b="0" dirty="0" err="1" smtClean="0"/>
              <a:t>Mik</a:t>
            </a:r>
            <a:r>
              <a:rPr lang="en-US" b="0" dirty="0" smtClean="0"/>
              <a:t> 5:2-3)</a:t>
            </a:r>
          </a:p>
          <a:p>
            <a:pPr marL="180975" indent="-180975">
              <a:buFont typeface="+mj-lt"/>
              <a:buAutoNum type="arabicPeriod"/>
            </a:pPr>
            <a:r>
              <a:rPr lang="en-US" b="0" dirty="0" err="1" smtClean="0"/>
              <a:t>Bawa</a:t>
            </a:r>
            <a:r>
              <a:rPr lang="en-US" b="0" dirty="0" smtClean="0"/>
              <a:t> </a:t>
            </a:r>
            <a:r>
              <a:rPr lang="en-US" b="0" dirty="0" err="1" smtClean="0"/>
              <a:t>anaknya</a:t>
            </a:r>
            <a:r>
              <a:rPr lang="en-US" b="0" dirty="0" smtClean="0"/>
              <a:t> </a:t>
            </a:r>
            <a:r>
              <a:rPr lang="en-US" b="0" dirty="0" err="1" smtClean="0"/>
              <a:t>ke</a:t>
            </a:r>
            <a:r>
              <a:rPr lang="en-US" b="0" dirty="0" smtClean="0"/>
              <a:t> </a:t>
            </a:r>
            <a:r>
              <a:rPr lang="en-US" b="0" dirty="0" err="1" smtClean="0"/>
              <a:t>Mesir</a:t>
            </a:r>
            <a:r>
              <a:rPr lang="en-US" b="0" dirty="0" smtClean="0"/>
              <a:t> (Hos11:1)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4675772"/>
            <a:ext cx="2626850" cy="18029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50" y="4870907"/>
            <a:ext cx="2147086" cy="1607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888" y="4675772"/>
            <a:ext cx="1778998" cy="18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Yohannes</a:t>
            </a:r>
            <a:r>
              <a:rPr lang="en-US" dirty="0" smtClean="0"/>
              <a:t> </a:t>
            </a:r>
            <a:r>
              <a:rPr lang="en-US" dirty="0" err="1" smtClean="0"/>
              <a:t>Pembaptis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 smtClean="0"/>
              <a:t>Dianggap</a:t>
            </a:r>
            <a:r>
              <a:rPr lang="en-US" dirty="0" smtClean="0"/>
              <a:t> </a:t>
            </a:r>
            <a:r>
              <a:rPr lang="en-US" dirty="0" err="1" smtClean="0"/>
              <a:t>nabi</a:t>
            </a:r>
            <a:r>
              <a:rPr lang="en-US" dirty="0" smtClean="0"/>
              <a:t> yang </a:t>
            </a:r>
            <a:r>
              <a:rPr lang="en-US" dirty="0" err="1" smtClean="0"/>
              <a:t>terakhir</a:t>
            </a:r>
            <a:r>
              <a:rPr lang="en-US" dirty="0" smtClean="0"/>
              <a:t> and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santa</a:t>
            </a:r>
            <a:r>
              <a:rPr lang="en-US" dirty="0" smtClean="0"/>
              <a:t> yang </a:t>
            </a:r>
            <a:r>
              <a:rPr lang="en-US" dirty="0" err="1" smtClean="0"/>
              <a:t>pertama</a:t>
            </a:r>
            <a:endParaRPr lang="en-US" dirty="0" smtClean="0"/>
          </a:p>
          <a:p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kepada</a:t>
            </a:r>
            <a:r>
              <a:rPr lang="en-US" dirty="0" smtClean="0"/>
              <a:t> </a:t>
            </a:r>
            <a:r>
              <a:rPr lang="en-US" dirty="0" err="1" smtClean="0"/>
              <a:t>Zakharia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paderi</a:t>
            </a:r>
            <a:r>
              <a:rPr lang="en-US" dirty="0" smtClean="0"/>
              <a:t> di Bait)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Elisabet</a:t>
            </a:r>
            <a:r>
              <a:rPr lang="en-US" dirty="0" smtClean="0"/>
              <a:t> (</a:t>
            </a:r>
            <a:r>
              <a:rPr lang="en-US" dirty="0" err="1" smtClean="0"/>
              <a:t>sepupu</a:t>
            </a:r>
            <a:r>
              <a:rPr lang="en-US" dirty="0" smtClean="0"/>
              <a:t> Maria).  </a:t>
            </a:r>
            <a:r>
              <a:rPr lang="en-US" dirty="0" err="1" smtClean="0"/>
              <a:t>Kelahirannya</a:t>
            </a:r>
            <a:r>
              <a:rPr lang="en-US" dirty="0" smtClean="0"/>
              <a:t> </a:t>
            </a:r>
            <a:r>
              <a:rPr lang="en-US" dirty="0" err="1" smtClean="0"/>
              <a:t>diumumkan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malaikat</a:t>
            </a:r>
            <a:r>
              <a:rPr lang="en-US" dirty="0" smtClean="0"/>
              <a:t> di Bait.</a:t>
            </a:r>
          </a:p>
          <a:p>
            <a:r>
              <a:rPr lang="en-US" dirty="0" err="1" smtClean="0"/>
              <a:t>Tinggal</a:t>
            </a:r>
            <a:r>
              <a:rPr lang="en-US" dirty="0" smtClean="0"/>
              <a:t> di </a:t>
            </a:r>
            <a:r>
              <a:rPr lang="en-US" dirty="0" err="1" smtClean="0"/>
              <a:t>gurun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menyeru</a:t>
            </a:r>
            <a:r>
              <a:rPr lang="en-US" dirty="0" smtClean="0"/>
              <a:t> (Mat 3:3 = </a:t>
            </a:r>
            <a:r>
              <a:rPr lang="en-US" dirty="0" err="1" smtClean="0"/>
              <a:t>nubuat</a:t>
            </a:r>
            <a:r>
              <a:rPr lang="en-US" dirty="0" smtClean="0"/>
              <a:t> 1, </a:t>
            </a:r>
            <a:r>
              <a:rPr lang="en-US" dirty="0" err="1" smtClean="0"/>
              <a:t>lihat</a:t>
            </a:r>
            <a:r>
              <a:rPr lang="en-US" dirty="0" smtClean="0"/>
              <a:t> </a:t>
            </a:r>
            <a:r>
              <a:rPr lang="en-US" dirty="0" err="1" smtClean="0"/>
              <a:t>sebelah</a:t>
            </a:r>
            <a:r>
              <a:rPr lang="en-US" dirty="0" smtClean="0"/>
              <a:t>); </a:t>
            </a:r>
            <a:r>
              <a:rPr lang="en-US" dirty="0" err="1" smtClean="0"/>
              <a:t>Peranannya</a:t>
            </a:r>
            <a:r>
              <a:rPr lang="en-US" dirty="0" smtClean="0"/>
              <a:t> </a:t>
            </a:r>
            <a:r>
              <a:rPr lang="en-US" dirty="0" err="1" smtClean="0"/>
              <a:t>menyediakan</a:t>
            </a:r>
            <a:r>
              <a:rPr lang="en-US" dirty="0" smtClean="0"/>
              <a:t> </a:t>
            </a:r>
            <a:r>
              <a:rPr lang="en-US" dirty="0" err="1" smtClean="0"/>
              <a:t>jalan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Yesus</a:t>
            </a:r>
            <a:r>
              <a:rPr lang="en-US" dirty="0" smtClean="0"/>
              <a:t>, </a:t>
            </a:r>
            <a:r>
              <a:rPr lang="en-US" dirty="0" err="1" smtClean="0"/>
              <a:t>bukan</a:t>
            </a:r>
            <a:r>
              <a:rPr lang="en-US" dirty="0" smtClean="0"/>
              <a:t> </a:t>
            </a:r>
            <a:r>
              <a:rPr lang="en-US" dirty="0" err="1" smtClean="0"/>
              <a:t>Mesias</a:t>
            </a:r>
            <a:r>
              <a:rPr lang="en-US" dirty="0" smtClean="0"/>
              <a:t> (</a:t>
            </a:r>
            <a:r>
              <a:rPr lang="en-US" dirty="0" err="1" smtClean="0"/>
              <a:t>Yoh</a:t>
            </a:r>
            <a:r>
              <a:rPr lang="en-US" dirty="0" smtClean="0"/>
              <a:t> 1:8 = </a:t>
            </a:r>
            <a:r>
              <a:rPr lang="en-US" dirty="0" err="1" smtClean="0"/>
              <a:t>nubuat</a:t>
            </a:r>
            <a:r>
              <a:rPr lang="en-US" dirty="0" smtClean="0"/>
              <a:t> 2)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/>
              <a:t>Nubuat</a:t>
            </a:r>
            <a:r>
              <a:rPr lang="en-US" dirty="0"/>
              <a:t> </a:t>
            </a:r>
            <a:r>
              <a:rPr lang="en-US" dirty="0" smtClean="0"/>
              <a:t>PL</a:t>
            </a:r>
            <a:endParaRPr lang="en-US" b="0" dirty="0" smtClean="0"/>
          </a:p>
          <a:p>
            <a:pPr marL="180975" indent="-180975">
              <a:buFont typeface="+mj-lt"/>
              <a:buAutoNum type="arabicPeriod"/>
            </a:pPr>
            <a:r>
              <a:rPr lang="en-US" b="0" dirty="0" err="1" smtClean="0"/>
              <a:t>Seruan</a:t>
            </a:r>
            <a:r>
              <a:rPr lang="en-US" b="0" dirty="0" smtClean="0"/>
              <a:t> di </a:t>
            </a:r>
            <a:r>
              <a:rPr lang="en-US" b="0" dirty="0" err="1" smtClean="0"/>
              <a:t>gurun</a:t>
            </a:r>
            <a:r>
              <a:rPr lang="en-US" b="0" dirty="0" smtClean="0"/>
              <a:t> </a:t>
            </a:r>
            <a:r>
              <a:rPr lang="en-US" b="0" dirty="0" err="1" smtClean="0"/>
              <a:t>meyediakan</a:t>
            </a:r>
            <a:r>
              <a:rPr lang="en-US" b="0" dirty="0" smtClean="0"/>
              <a:t> </a:t>
            </a:r>
            <a:r>
              <a:rPr lang="en-US" b="0" dirty="0" err="1" smtClean="0"/>
              <a:t>jalan</a:t>
            </a:r>
            <a:r>
              <a:rPr lang="en-US" b="0" dirty="0" smtClean="0"/>
              <a:t> (Yes 40:3)</a:t>
            </a:r>
          </a:p>
          <a:p>
            <a:pPr marL="180975" indent="-180975">
              <a:buFont typeface="+mj-lt"/>
              <a:buAutoNum type="arabicPeriod"/>
            </a:pPr>
            <a:r>
              <a:rPr lang="en-US" b="0" dirty="0" smtClean="0"/>
              <a:t>Allah </a:t>
            </a:r>
            <a:r>
              <a:rPr lang="en-US" b="0" dirty="0" err="1" smtClean="0"/>
              <a:t>akan</a:t>
            </a:r>
            <a:r>
              <a:rPr lang="en-US" b="0" dirty="0" smtClean="0"/>
              <a:t> </a:t>
            </a:r>
            <a:r>
              <a:rPr lang="en-US" b="0" dirty="0" err="1" smtClean="0"/>
              <a:t>hantar</a:t>
            </a:r>
            <a:r>
              <a:rPr lang="en-US" b="0" dirty="0" smtClean="0"/>
              <a:t> </a:t>
            </a:r>
            <a:r>
              <a:rPr lang="en-US" b="0" dirty="0" err="1" smtClean="0"/>
              <a:t>utusan</a:t>
            </a:r>
            <a:r>
              <a:rPr lang="en-US" b="0" dirty="0" smtClean="0"/>
              <a:t> </a:t>
            </a:r>
            <a:r>
              <a:rPr lang="en-US" b="0" dirty="0" err="1" smtClean="0"/>
              <a:t>dia</a:t>
            </a:r>
            <a:r>
              <a:rPr lang="en-US" b="0" dirty="0" smtClean="0"/>
              <a:t> (Mal 3:1)</a:t>
            </a:r>
          </a:p>
          <a:p>
            <a:pPr marL="0" indent="0">
              <a:buNone/>
            </a:pPr>
            <a:endParaRPr lang="en-US" b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42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830" y="4206462"/>
            <a:ext cx="3429000" cy="2374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50" y="4206340"/>
            <a:ext cx="2042250" cy="2272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06462"/>
            <a:ext cx="2096561" cy="237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Tujuan</a:t>
            </a:r>
            <a:r>
              <a:rPr lang="en-US" dirty="0" smtClean="0"/>
              <a:t> </a:t>
            </a:r>
            <a:r>
              <a:rPr lang="en-US" dirty="0" err="1" smtClean="0"/>
              <a:t>kedatangan</a:t>
            </a:r>
            <a:r>
              <a:rPr lang="en-US" dirty="0" smtClean="0"/>
              <a:t> </a:t>
            </a:r>
            <a:r>
              <a:rPr lang="en-US" dirty="0" err="1" smtClean="0"/>
              <a:t>Yesus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datang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mengenapkan</a:t>
            </a:r>
            <a:r>
              <a:rPr lang="en-US" dirty="0" smtClean="0"/>
              <a:t> </a:t>
            </a:r>
            <a:r>
              <a:rPr lang="en-US" dirty="0" err="1" smtClean="0"/>
              <a:t>perjanjian</a:t>
            </a:r>
            <a:r>
              <a:rPr lang="en-US" dirty="0" smtClean="0"/>
              <a:t> Allah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Perjanjian</a:t>
            </a:r>
            <a:r>
              <a:rPr lang="en-US" dirty="0" smtClean="0"/>
              <a:t> Lama (2 </a:t>
            </a:r>
            <a:r>
              <a:rPr lang="en-US" dirty="0" err="1" smtClean="0"/>
              <a:t>Kor</a:t>
            </a:r>
            <a:r>
              <a:rPr lang="en-US" dirty="0" smtClean="0"/>
              <a:t> 1:20). Musa </a:t>
            </a:r>
            <a:r>
              <a:rPr lang="en-US" dirty="0" err="1" smtClean="0"/>
              <a:t>menulis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Yesus</a:t>
            </a:r>
            <a:r>
              <a:rPr lang="en-US" dirty="0" smtClean="0"/>
              <a:t> (</a:t>
            </a:r>
            <a:r>
              <a:rPr lang="en-US" dirty="0" err="1" smtClean="0"/>
              <a:t>Yoh</a:t>
            </a:r>
            <a:r>
              <a:rPr lang="en-US" dirty="0" smtClean="0"/>
              <a:t> 5:39,46)</a:t>
            </a:r>
          </a:p>
          <a:p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datang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membubarkan</a:t>
            </a:r>
            <a:r>
              <a:rPr lang="en-US" dirty="0" smtClean="0"/>
              <a:t> </a:t>
            </a:r>
            <a:r>
              <a:rPr lang="en-US" dirty="0" err="1" smtClean="0"/>
              <a:t>Taurat</a:t>
            </a:r>
            <a:r>
              <a:rPr lang="en-US" dirty="0" smtClean="0"/>
              <a:t> Musa </a:t>
            </a:r>
            <a:r>
              <a:rPr lang="en-US" dirty="0" err="1" smtClean="0"/>
              <a:t>tetapi</a:t>
            </a:r>
            <a:r>
              <a:rPr lang="en-US" dirty="0" smtClean="0"/>
              <a:t> </a:t>
            </a:r>
            <a:r>
              <a:rPr lang="en-US" dirty="0" err="1" smtClean="0"/>
              <a:t>mengenapkannya</a:t>
            </a:r>
            <a:r>
              <a:rPr lang="en-US" dirty="0" smtClean="0"/>
              <a:t> (Mat 5:!7)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peringatan</a:t>
            </a:r>
            <a:r>
              <a:rPr lang="en-US" dirty="0" smtClean="0"/>
              <a:t> </a:t>
            </a:r>
            <a:r>
              <a:rPr lang="en-US" dirty="0" err="1" smtClean="0"/>
              <a:t>hukum</a:t>
            </a:r>
            <a:r>
              <a:rPr lang="en-US" dirty="0" smtClean="0"/>
              <a:t> Allah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berdasarkan</a:t>
            </a:r>
            <a:r>
              <a:rPr lang="en-US" dirty="0" smtClean="0"/>
              <a:t> </a:t>
            </a:r>
            <a:r>
              <a:rPr lang="en-US" dirty="0" err="1" smtClean="0"/>
              <a:t>kasih</a:t>
            </a:r>
            <a:endParaRPr lang="en-US" dirty="0" smtClean="0"/>
          </a:p>
          <a:p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mengantikan</a:t>
            </a:r>
            <a:endParaRPr lang="en-US" dirty="0" smtClean="0"/>
          </a:p>
          <a:p>
            <a:pPr lvl="1"/>
            <a:r>
              <a:rPr lang="en-US" dirty="0" err="1" smtClean="0"/>
              <a:t>Pengorbanan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domba</a:t>
            </a:r>
            <a:r>
              <a:rPr lang="en-US" dirty="0" smtClean="0"/>
              <a:t> – </a:t>
            </a:r>
            <a:r>
              <a:rPr lang="en-US" dirty="0" err="1" smtClean="0"/>
              <a:t>tiada</a:t>
            </a:r>
            <a:r>
              <a:rPr lang="en-US" dirty="0" smtClean="0"/>
              <a:t> </a:t>
            </a:r>
            <a:r>
              <a:rPr lang="en-US" dirty="0" err="1" smtClean="0"/>
              <a:t>lagi</a:t>
            </a:r>
            <a:r>
              <a:rPr lang="en-US" dirty="0" smtClean="0"/>
              <a:t> </a:t>
            </a:r>
            <a:r>
              <a:rPr lang="en-US" dirty="0" err="1" smtClean="0"/>
              <a:t>korban</a:t>
            </a:r>
            <a:endParaRPr lang="en-US" dirty="0" smtClean="0"/>
          </a:p>
          <a:p>
            <a:pPr lvl="1"/>
            <a:r>
              <a:rPr lang="en-US" dirty="0" smtClean="0"/>
              <a:t>Bait Allah – </a:t>
            </a:r>
            <a:r>
              <a:rPr lang="en-US" dirty="0" err="1" smtClean="0"/>
              <a:t>tiada</a:t>
            </a:r>
            <a:r>
              <a:rPr lang="en-US" dirty="0" smtClean="0"/>
              <a:t> </a:t>
            </a:r>
            <a:r>
              <a:rPr lang="en-US" dirty="0" err="1" smtClean="0"/>
              <a:t>lagi</a:t>
            </a:r>
            <a:r>
              <a:rPr lang="en-US" dirty="0" smtClean="0"/>
              <a:t> Bait </a:t>
            </a:r>
            <a:r>
              <a:rPr lang="en-US" dirty="0" err="1" smtClean="0"/>
              <a:t>selepas</a:t>
            </a:r>
            <a:r>
              <a:rPr lang="en-US" dirty="0" smtClean="0"/>
              <a:t> </a:t>
            </a:r>
            <a:r>
              <a:rPr lang="en-US" dirty="0" err="1" smtClean="0"/>
              <a:t>pembinasaan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Gambaran</a:t>
            </a:r>
            <a:endParaRPr lang="en-US" dirty="0" smtClean="0"/>
          </a:p>
          <a:p>
            <a:pPr marL="0" indent="0">
              <a:buNone/>
            </a:pPr>
            <a:r>
              <a:rPr lang="en-US" b="0" dirty="0" err="1" smtClean="0"/>
              <a:t>Hamba</a:t>
            </a:r>
            <a:r>
              <a:rPr lang="en-US" b="0" dirty="0" smtClean="0"/>
              <a:t> </a:t>
            </a:r>
            <a:r>
              <a:rPr lang="en-US" b="0" dirty="0" err="1" smtClean="0"/>
              <a:t>menderita</a:t>
            </a:r>
            <a:r>
              <a:rPr lang="en-US" b="0" dirty="0" smtClean="0"/>
              <a:t> (Yes 52:13-53:12)</a:t>
            </a:r>
          </a:p>
          <a:p>
            <a:pPr marL="0" indent="0">
              <a:buNone/>
            </a:pPr>
            <a:r>
              <a:rPr lang="en-US" b="0" dirty="0" err="1" smtClean="0"/>
              <a:t>Anak</a:t>
            </a:r>
            <a:r>
              <a:rPr lang="en-US" b="0" dirty="0" smtClean="0"/>
              <a:t> </a:t>
            </a:r>
            <a:r>
              <a:rPr lang="en-US" b="0" dirty="0" err="1" smtClean="0"/>
              <a:t>domba</a:t>
            </a:r>
            <a:r>
              <a:rPr lang="en-US" b="0" dirty="0" smtClean="0"/>
              <a:t> </a:t>
            </a:r>
            <a:r>
              <a:rPr lang="en-US" b="0" dirty="0" err="1" smtClean="0"/>
              <a:t>senyap</a:t>
            </a:r>
            <a:r>
              <a:rPr lang="en-US" b="0" dirty="0" smtClean="0"/>
              <a:t> (Yes 53:7)</a:t>
            </a:r>
          </a:p>
          <a:p>
            <a:pPr marL="0" indent="0">
              <a:buNone/>
            </a:pPr>
            <a:r>
              <a:rPr lang="en-US" b="0" dirty="0" err="1" smtClean="0"/>
              <a:t>Membebaskan</a:t>
            </a:r>
            <a:r>
              <a:rPr lang="en-US" b="0" dirty="0" smtClean="0"/>
              <a:t> yang </a:t>
            </a:r>
            <a:r>
              <a:rPr lang="en-US" b="0" dirty="0" err="1" smtClean="0"/>
              <a:t>hancur</a:t>
            </a:r>
            <a:r>
              <a:rPr lang="en-US" b="0" dirty="0" smtClean="0"/>
              <a:t> </a:t>
            </a:r>
            <a:r>
              <a:rPr lang="en-US" b="0" dirty="0" err="1" smtClean="0"/>
              <a:t>hati</a:t>
            </a:r>
            <a:r>
              <a:rPr lang="en-US" b="0" dirty="0" smtClean="0"/>
              <a:t> (Yes 62:1-2)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4687310"/>
            <a:ext cx="2208201" cy="1791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50" y="4882396"/>
            <a:ext cx="2042250" cy="1596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097" y="5212317"/>
            <a:ext cx="1272037" cy="126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125" y="4707715"/>
            <a:ext cx="1784350" cy="134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Lagu</a:t>
            </a:r>
            <a:r>
              <a:rPr lang="en-US" dirty="0" smtClean="0"/>
              <a:t> </a:t>
            </a:r>
            <a:r>
              <a:rPr lang="en-US" dirty="0" err="1" smtClean="0"/>
              <a:t>Kebun</a:t>
            </a:r>
            <a:r>
              <a:rPr lang="en-US" dirty="0" smtClean="0"/>
              <a:t> </a:t>
            </a:r>
            <a:r>
              <a:rPr lang="en-US" dirty="0" err="1" smtClean="0"/>
              <a:t>Anggur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339849"/>
            <a:ext cx="6408650" cy="513885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dirty="0" smtClean="0"/>
              <a:t>Yes 5:1-6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600" b="0" dirty="0" err="1" smtClean="0"/>
              <a:t>Aku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hendak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menyanyikan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nyanyian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tentang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kekasihku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nyanyian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kekasihku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tentang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kebun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anggurnya</a:t>
            </a:r>
            <a:r>
              <a:rPr lang="en-US" sz="1600" b="0" dirty="0" smtClean="0"/>
              <a:t>: </a:t>
            </a:r>
            <a:r>
              <a:rPr lang="en-US" sz="1600" b="0" dirty="0" err="1" smtClean="0"/>
              <a:t>Kekasihku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itu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mempunyai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kebun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anggur</a:t>
            </a:r>
            <a:r>
              <a:rPr lang="en-US" sz="1600" b="0" dirty="0" smtClean="0"/>
              <a:t> di </a:t>
            </a:r>
            <a:r>
              <a:rPr lang="en-US" sz="1600" b="0" dirty="0" err="1" smtClean="0"/>
              <a:t>lereng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bukit</a:t>
            </a:r>
            <a:r>
              <a:rPr lang="en-US" sz="1600" b="0" dirty="0" smtClean="0"/>
              <a:t> yang </a:t>
            </a:r>
            <a:r>
              <a:rPr lang="en-US" sz="1600" b="0" dirty="0" err="1" smtClean="0"/>
              <a:t>subur</a:t>
            </a:r>
            <a:r>
              <a:rPr lang="en-US" sz="1600" b="0" dirty="0" smtClean="0"/>
              <a:t>.  </a:t>
            </a:r>
            <a:r>
              <a:rPr lang="en-US" sz="1600" b="0" dirty="0" err="1" smtClean="0"/>
              <a:t>Ia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mencangkulnya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membuang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batu-batunya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dan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menanaminya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dengan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pokok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anggur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pilihan</a:t>
            </a:r>
            <a:r>
              <a:rPr lang="en-US" sz="1600" b="0" dirty="0" smtClean="0"/>
              <a:t>; </a:t>
            </a:r>
            <a:r>
              <a:rPr lang="en-US" sz="1600" b="0" dirty="0" err="1" smtClean="0"/>
              <a:t>ia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mendirikan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sebuah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menara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jaga</a:t>
            </a:r>
            <a:r>
              <a:rPr lang="en-US" sz="1600" b="0" dirty="0" smtClean="0"/>
              <a:t> di </a:t>
            </a:r>
            <a:r>
              <a:rPr lang="en-US" sz="1600" b="0" dirty="0" err="1" smtClean="0"/>
              <a:t>tengah-tengahnya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menggali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lobang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tempat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memeras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anggur</a:t>
            </a:r>
            <a:r>
              <a:rPr lang="en-US" sz="1600" b="0" dirty="0" smtClean="0"/>
              <a:t>; </a:t>
            </a:r>
            <a:r>
              <a:rPr lang="en-US" sz="1600" b="0" dirty="0" err="1" smtClean="0"/>
              <a:t>lalu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dinantinya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supaya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kebun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itu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menghasilkan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buah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anggur</a:t>
            </a:r>
            <a:r>
              <a:rPr lang="en-US" sz="1600" b="0" dirty="0" smtClean="0"/>
              <a:t> yang </a:t>
            </a:r>
            <a:r>
              <a:rPr lang="en-US" sz="1600" b="0" dirty="0" err="1" smtClean="0"/>
              <a:t>baik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tetapi</a:t>
            </a:r>
            <a:r>
              <a:rPr lang="en-US" sz="1600" b="0" dirty="0" smtClean="0"/>
              <a:t> yang </a:t>
            </a:r>
            <a:r>
              <a:rPr lang="en-US" sz="1600" b="0" dirty="0" err="1" smtClean="0"/>
              <a:t>dihasilkannya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ialah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buah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anggur</a:t>
            </a:r>
            <a:r>
              <a:rPr lang="en-US" sz="1600" b="0" dirty="0" smtClean="0"/>
              <a:t> yang </a:t>
            </a:r>
            <a:r>
              <a:rPr lang="en-US" sz="1600" b="0" dirty="0" err="1" smtClean="0"/>
              <a:t>asam</a:t>
            </a:r>
            <a:r>
              <a:rPr lang="en-US" sz="1600" b="0" dirty="0" smtClean="0"/>
              <a:t>.  </a:t>
            </a:r>
            <a:r>
              <a:rPr lang="en-US" sz="1600" b="0" dirty="0" err="1" smtClean="0"/>
              <a:t>Maka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sekarang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hai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penduduk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Yerusalem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dan</a:t>
            </a:r>
            <a:r>
              <a:rPr lang="en-US" sz="1600" b="0" dirty="0" smtClean="0"/>
              <a:t> orang Yehuda, </a:t>
            </a:r>
            <a:r>
              <a:rPr lang="en-US" sz="1600" b="0" dirty="0" err="1" smtClean="0"/>
              <a:t>adililah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antara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Aku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kebun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anggurKu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itu</a:t>
            </a:r>
            <a:r>
              <a:rPr lang="en-US" sz="1600" b="0" dirty="0" smtClean="0"/>
              <a:t>.  </a:t>
            </a:r>
            <a:r>
              <a:rPr lang="en-US" sz="1600" b="0" dirty="0" err="1" smtClean="0"/>
              <a:t>Apatah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lagi</a:t>
            </a:r>
            <a:r>
              <a:rPr lang="en-US" sz="1600" b="0" dirty="0" smtClean="0"/>
              <a:t> yang </a:t>
            </a:r>
            <a:r>
              <a:rPr lang="en-US" sz="1600" b="0" dirty="0" err="1" smtClean="0"/>
              <a:t>harus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diperbuat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untuk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kebun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anggurKu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itu</a:t>
            </a:r>
            <a:r>
              <a:rPr lang="en-US" sz="1600" b="0" dirty="0" smtClean="0"/>
              <a:t>, yang </a:t>
            </a:r>
            <a:r>
              <a:rPr lang="en-US" sz="1600" b="0" dirty="0" err="1" smtClean="0"/>
              <a:t>belum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Kuperbuat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kepadanya</a:t>
            </a:r>
            <a:r>
              <a:rPr lang="en-US" sz="1600" b="0" dirty="0" smtClean="0"/>
              <a:t>? </a:t>
            </a:r>
            <a:r>
              <a:rPr lang="en-US" sz="1600" b="0" dirty="0" err="1" smtClean="0"/>
              <a:t>Aku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menanti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supaya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dihasilkannya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buah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anggur</a:t>
            </a:r>
            <a:r>
              <a:rPr lang="en-US" sz="1600" b="0" dirty="0" smtClean="0"/>
              <a:t> yang </a:t>
            </a:r>
            <a:r>
              <a:rPr lang="en-US" sz="1600" b="0" dirty="0" err="1" smtClean="0"/>
              <a:t>baik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mengapa</a:t>
            </a:r>
            <a:r>
              <a:rPr lang="en-US" sz="1600" b="0" dirty="0" smtClean="0"/>
              <a:t> yang </a:t>
            </a:r>
            <a:r>
              <a:rPr lang="en-US" sz="1600" b="0" dirty="0" err="1" smtClean="0"/>
              <a:t>dihasilkannya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hanya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buah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anggur</a:t>
            </a:r>
            <a:r>
              <a:rPr lang="en-US" sz="1600" b="0" dirty="0" smtClean="0"/>
              <a:t> yang </a:t>
            </a:r>
            <a:r>
              <a:rPr lang="en-US" sz="1600" b="0" dirty="0" err="1" smtClean="0"/>
              <a:t>asam</a:t>
            </a:r>
            <a:r>
              <a:rPr lang="en-US" sz="1600" b="0" dirty="0" smtClean="0"/>
              <a:t>?  </a:t>
            </a:r>
            <a:r>
              <a:rPr lang="en-US" sz="1600" b="0" dirty="0" err="1" smtClean="0"/>
              <a:t>Maka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sekarang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Aku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mau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memberitahukan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kepadamu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apa</a:t>
            </a:r>
            <a:r>
              <a:rPr lang="en-US" sz="1600" b="0" dirty="0" smtClean="0"/>
              <a:t> yang </a:t>
            </a:r>
            <a:r>
              <a:rPr lang="en-US" sz="1600" b="0" dirty="0" err="1" smtClean="0"/>
              <a:t>hendak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Kulakukan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kepada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kebun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anggurKu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itu</a:t>
            </a:r>
            <a:r>
              <a:rPr lang="en-US" sz="1600" b="0" dirty="0" smtClean="0"/>
              <a:t>: </a:t>
            </a:r>
            <a:r>
              <a:rPr lang="en-US" sz="1600" b="0" dirty="0" err="1" smtClean="0"/>
              <a:t>Aku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akan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menebang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pagar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durinya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sehingga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kebun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itu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dimakan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habis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dan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melanda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temboknya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sehingga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kebun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itu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diinjak-injak</a:t>
            </a:r>
            <a:r>
              <a:rPr lang="en-US" sz="1600" b="0" dirty="0" smtClean="0"/>
              <a:t>;  </a:t>
            </a:r>
            <a:r>
              <a:rPr lang="en-US" sz="1600" b="0" dirty="0" err="1" smtClean="0"/>
              <a:t>Aku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akan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membuatnya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ditumbuhi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semak-semak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tidak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dirantingi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tidak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disiangi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sehingga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tumbuh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puteri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malu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rumput</a:t>
            </a:r>
            <a:r>
              <a:rPr lang="en-US" sz="1600" b="0" dirty="0" smtClean="0"/>
              <a:t>; </a:t>
            </a:r>
            <a:r>
              <a:rPr lang="en-US" sz="1600" b="0" dirty="0" err="1" smtClean="0"/>
              <a:t>Aku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akan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memerintahkan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awan-awan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supaya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jangan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diturunkannya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hujan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ke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atasnya</a:t>
            </a:r>
            <a:r>
              <a:rPr lang="en-US" sz="1600" b="0" dirty="0" smtClean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991444" y="1600200"/>
            <a:ext cx="1695356" cy="4878502"/>
          </a:xfrm>
          <a:solidFill>
            <a:srgbClr val="F6D178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b="0" dirty="0" err="1" smtClean="0"/>
              <a:t>Yesus</a:t>
            </a:r>
            <a:r>
              <a:rPr lang="en-US" b="0" dirty="0" smtClean="0"/>
              <a:t> </a:t>
            </a:r>
            <a:r>
              <a:rPr lang="en-US" b="0" dirty="0" err="1" smtClean="0"/>
              <a:t>dihantar</a:t>
            </a:r>
            <a:r>
              <a:rPr lang="en-US" b="0" dirty="0" smtClean="0"/>
              <a:t> </a:t>
            </a:r>
            <a:r>
              <a:rPr lang="en-US" b="0" dirty="0" err="1" smtClean="0"/>
              <a:t>sebagai</a:t>
            </a:r>
            <a:r>
              <a:rPr lang="en-US" b="0" dirty="0" smtClean="0"/>
              <a:t> </a:t>
            </a:r>
            <a:r>
              <a:rPr lang="en-US" b="0" dirty="0" err="1" smtClean="0"/>
              <a:t>anak</a:t>
            </a:r>
            <a:r>
              <a:rPr lang="en-US" b="0" dirty="0" smtClean="0"/>
              <a:t> </a:t>
            </a:r>
            <a:r>
              <a:rPr lang="en-US" b="0" dirty="0" err="1" smtClean="0"/>
              <a:t>kasih</a:t>
            </a:r>
            <a:r>
              <a:rPr lang="en-US" b="0" dirty="0" smtClean="0"/>
              <a:t> Allah </a:t>
            </a:r>
            <a:r>
              <a:rPr lang="en-US" b="0" dirty="0" err="1" smtClean="0"/>
              <a:t>kerana</a:t>
            </a:r>
            <a:r>
              <a:rPr lang="en-US" b="0" dirty="0" smtClean="0"/>
              <a:t> </a:t>
            </a:r>
            <a:r>
              <a:rPr lang="en-US" b="0" dirty="0" err="1" smtClean="0"/>
              <a:t>umat</a:t>
            </a:r>
            <a:r>
              <a:rPr lang="en-US" b="0" dirty="0" smtClean="0"/>
              <a:t> </a:t>
            </a:r>
            <a:r>
              <a:rPr lang="en-US" b="0" dirty="0" err="1" smtClean="0"/>
              <a:t>sudah</a:t>
            </a:r>
            <a:r>
              <a:rPr lang="en-US" b="0" dirty="0" smtClean="0"/>
              <a:t> </a:t>
            </a:r>
            <a:r>
              <a:rPr lang="en-US" b="0" dirty="0" err="1" smtClean="0"/>
              <a:t>bunuh</a:t>
            </a:r>
            <a:r>
              <a:rPr lang="en-US" b="0" dirty="0" smtClean="0"/>
              <a:t> </a:t>
            </a:r>
            <a:r>
              <a:rPr lang="en-US" b="0" dirty="0" err="1" smtClean="0"/>
              <a:t>nabi-nabi</a:t>
            </a:r>
            <a:r>
              <a:rPr lang="en-US" b="0" dirty="0" smtClean="0"/>
              <a:t> Allah</a:t>
            </a:r>
          </a:p>
          <a:p>
            <a:pPr marL="0" indent="0">
              <a:buNone/>
            </a:pPr>
            <a:r>
              <a:rPr lang="en-US" dirty="0" smtClean="0"/>
              <a:t>Markus 12: 1-9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444" y="4926734"/>
            <a:ext cx="1695355" cy="1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Selepas</a:t>
            </a:r>
            <a:r>
              <a:rPr lang="en-US" dirty="0" smtClean="0"/>
              <a:t> </a:t>
            </a:r>
            <a:r>
              <a:rPr lang="en-US" dirty="0" err="1" smtClean="0"/>
              <a:t>Yesus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r>
              <a:rPr lang="en-US" dirty="0" err="1" smtClean="0"/>
              <a:t>Selepas</a:t>
            </a:r>
            <a:r>
              <a:rPr lang="en-US" dirty="0" smtClean="0"/>
              <a:t> </a:t>
            </a:r>
            <a:r>
              <a:rPr lang="en-US" dirty="0" err="1" smtClean="0"/>
              <a:t>Yesus</a:t>
            </a:r>
            <a:r>
              <a:rPr lang="en-US" dirty="0" smtClean="0"/>
              <a:t>, </a:t>
            </a:r>
            <a:r>
              <a:rPr lang="en-US" dirty="0" err="1" smtClean="0"/>
              <a:t>cerita</a:t>
            </a:r>
            <a:r>
              <a:rPr lang="en-US" dirty="0" smtClean="0"/>
              <a:t> </a:t>
            </a:r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err="1" smtClean="0"/>
              <a:t>Penyelematan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err="1" smtClean="0"/>
              <a:t>Gereja</a:t>
            </a:r>
            <a:r>
              <a:rPr lang="en-US" dirty="0" smtClean="0"/>
              <a:t> – </a:t>
            </a:r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 smtClean="0"/>
              <a:t>sesi</a:t>
            </a:r>
            <a:r>
              <a:rPr lang="en-US" dirty="0" smtClean="0"/>
              <a:t> </a:t>
            </a:r>
            <a:r>
              <a:rPr lang="en-US" dirty="0" err="1" smtClean="0"/>
              <a:t>selanjutnya</a:t>
            </a:r>
            <a:endParaRPr lang="en-US" dirty="0" smtClean="0"/>
          </a:p>
          <a:p>
            <a:r>
              <a:rPr lang="en-US" dirty="0" err="1" smtClean="0"/>
              <a:t>Nabi-nabi</a:t>
            </a:r>
            <a:r>
              <a:rPr lang="en-US" dirty="0" smtClean="0"/>
              <a:t> </a:t>
            </a:r>
            <a:r>
              <a:rPr lang="en-US" dirty="0" err="1" smtClean="0"/>
              <a:t>diwarisi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santa-santa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kudus</a:t>
            </a:r>
          </a:p>
          <a:p>
            <a:r>
              <a:rPr lang="en-US" dirty="0" err="1" smtClean="0"/>
              <a:t>Gereja</a:t>
            </a:r>
            <a:r>
              <a:rPr lang="en-US" dirty="0" smtClean="0"/>
              <a:t> </a:t>
            </a:r>
            <a:r>
              <a:rPr lang="en-US" dirty="0" err="1" smtClean="0"/>
              <a:t>masih</a:t>
            </a:r>
            <a:r>
              <a:rPr lang="en-US" dirty="0" smtClean="0"/>
              <a:t> </a:t>
            </a:r>
            <a:r>
              <a:rPr lang="en-US" dirty="0" err="1" smtClean="0"/>
              <a:t>mengakui</a:t>
            </a:r>
            <a:r>
              <a:rPr lang="en-US" dirty="0" smtClean="0"/>
              <a:t> </a:t>
            </a:r>
            <a:r>
              <a:rPr lang="en-US" dirty="0" err="1" smtClean="0"/>
              <a:t>Yahudi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</a:t>
            </a:r>
            <a:r>
              <a:rPr lang="en-US" dirty="0" err="1" smtClean="0"/>
              <a:t>Pilihan</a:t>
            </a:r>
            <a:r>
              <a:rPr lang="en-US" dirty="0" smtClean="0"/>
              <a:t> Allah </a:t>
            </a:r>
            <a:r>
              <a:rPr lang="en-US" dirty="0" err="1" smtClean="0"/>
              <a:t>walaupun</a:t>
            </a:r>
            <a:r>
              <a:rPr lang="en-US" dirty="0" smtClean="0"/>
              <a:t> </a:t>
            </a:r>
            <a:r>
              <a:rPr lang="en-US" dirty="0" err="1" smtClean="0"/>
              <a:t>menganggap</a:t>
            </a:r>
            <a:r>
              <a:rPr lang="en-US" dirty="0" smtClean="0"/>
              <a:t> </a:t>
            </a:r>
            <a:r>
              <a:rPr lang="en-US" dirty="0" err="1" smtClean="0"/>
              <a:t>diri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Allah </a:t>
            </a:r>
            <a:r>
              <a:rPr lang="en-US" dirty="0" err="1" smtClean="0"/>
              <a:t>baru</a:t>
            </a:r>
            <a:endParaRPr lang="en-US" dirty="0" smtClean="0"/>
          </a:p>
          <a:p>
            <a:r>
              <a:rPr lang="en-US" dirty="0" err="1" smtClean="0"/>
              <a:t>Kristian</a:t>
            </a:r>
            <a:r>
              <a:rPr lang="en-US" dirty="0" smtClean="0"/>
              <a:t> </a:t>
            </a:r>
            <a:r>
              <a:rPr lang="en-US" dirty="0" err="1" smtClean="0"/>
              <a:t>dibebaskan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Taurat</a:t>
            </a:r>
            <a:r>
              <a:rPr lang="en-US" dirty="0" smtClean="0"/>
              <a:t> Musa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hukumnya</a:t>
            </a:r>
            <a:r>
              <a:rPr lang="en-US" dirty="0" smtClean="0"/>
              <a:t> </a:t>
            </a:r>
            <a:r>
              <a:rPr lang="en-US" dirty="0" err="1" smtClean="0"/>
              <a:t>kerana</a:t>
            </a:r>
            <a:r>
              <a:rPr lang="en-US" dirty="0" smtClean="0"/>
              <a:t> </a:t>
            </a:r>
            <a:r>
              <a:rPr lang="en-US" dirty="0" err="1" smtClean="0"/>
              <a:t>perintah</a:t>
            </a:r>
            <a:r>
              <a:rPr lang="en-US" dirty="0" smtClean="0"/>
              <a:t> </a:t>
            </a:r>
            <a:r>
              <a:rPr lang="en-US" dirty="0" err="1" smtClean="0"/>
              <a:t>Yesus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mengasihi</a:t>
            </a:r>
            <a:r>
              <a:rPr lang="en-US" dirty="0" smtClean="0"/>
              <a:t> (</a:t>
            </a:r>
            <a:r>
              <a:rPr lang="en-US" dirty="0" err="1" smtClean="0"/>
              <a:t>Yoh</a:t>
            </a:r>
            <a:r>
              <a:rPr lang="en-US" dirty="0" smtClean="0"/>
              <a:t> 15:12)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lebih</a:t>
            </a:r>
            <a:r>
              <a:rPr lang="en-US" dirty="0" smtClean="0"/>
              <a:t> </a:t>
            </a:r>
            <a:r>
              <a:rPr lang="en-US" dirty="0" err="1" smtClean="0"/>
              <a:t>asas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iman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rgbClr val="F6D178"/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/>
              <a:t>K</a:t>
            </a:r>
            <a:r>
              <a:rPr lang="en-US" dirty="0" err="1" smtClean="0"/>
              <a:t>esimpulan</a:t>
            </a:r>
            <a:endParaRPr lang="en-US" dirty="0" smtClean="0"/>
          </a:p>
          <a:p>
            <a:pPr marL="0" indent="0">
              <a:buNone/>
            </a:pPr>
            <a:r>
              <a:rPr lang="en-US" b="0" dirty="0" err="1" smtClean="0"/>
              <a:t>Kristian</a:t>
            </a:r>
            <a:r>
              <a:rPr lang="en-US" b="0" dirty="0" smtClean="0"/>
              <a:t> </a:t>
            </a:r>
            <a:r>
              <a:rPr lang="en-US" b="0" dirty="0" err="1" smtClean="0"/>
              <a:t>adalah</a:t>
            </a:r>
            <a:r>
              <a:rPr lang="en-US" b="0" dirty="0" smtClean="0"/>
              <a:t> </a:t>
            </a:r>
            <a:r>
              <a:rPr lang="en-US" b="0" dirty="0" err="1" smtClean="0"/>
              <a:t>pewaris</a:t>
            </a:r>
            <a:r>
              <a:rPr lang="en-US" b="0" dirty="0" smtClean="0"/>
              <a:t> </a:t>
            </a:r>
            <a:r>
              <a:rPr lang="en-US" b="0" dirty="0" err="1" smtClean="0"/>
              <a:t>Perjanjian</a:t>
            </a:r>
            <a:r>
              <a:rPr lang="en-US" b="0" dirty="0" smtClean="0"/>
              <a:t> Lama </a:t>
            </a:r>
            <a:r>
              <a:rPr lang="en-US" b="0" dirty="0" err="1" smtClean="0"/>
              <a:t>dengan</a:t>
            </a:r>
            <a:r>
              <a:rPr lang="en-US" b="0" dirty="0" smtClean="0"/>
              <a:t> </a:t>
            </a:r>
            <a:r>
              <a:rPr lang="en-US" b="0" dirty="0" err="1" smtClean="0"/>
              <a:t>hukum</a:t>
            </a:r>
            <a:r>
              <a:rPr lang="en-US" b="0" dirty="0"/>
              <a:t> </a:t>
            </a:r>
            <a:r>
              <a:rPr lang="en-US" b="0" dirty="0" err="1" smtClean="0"/>
              <a:t>kasih</a:t>
            </a:r>
            <a:r>
              <a:rPr lang="en-US" b="0" dirty="0" smtClean="0"/>
              <a:t> </a:t>
            </a:r>
            <a:r>
              <a:rPr lang="en-US" b="0" dirty="0" err="1" smtClean="0"/>
              <a:t>dan</a:t>
            </a:r>
            <a:r>
              <a:rPr lang="en-US" b="0" dirty="0" smtClean="0"/>
              <a:t> </a:t>
            </a:r>
            <a:r>
              <a:rPr lang="en-US" b="0" dirty="0" err="1" smtClean="0"/>
              <a:t>iman</a:t>
            </a:r>
            <a:r>
              <a:rPr lang="en-US" b="0" dirty="0" smtClean="0"/>
              <a:t> yang </a:t>
            </a:r>
            <a:r>
              <a:rPr lang="en-US" b="0" dirty="0" err="1" smtClean="0"/>
              <a:t>lebih</a:t>
            </a:r>
            <a:r>
              <a:rPr lang="en-US" b="0" dirty="0" smtClean="0"/>
              <a:t> </a:t>
            </a:r>
            <a:r>
              <a:rPr lang="en-US" b="0" dirty="0" err="1" smtClean="0"/>
              <a:t>lengkap</a:t>
            </a:r>
            <a:endParaRPr lang="en-US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807" y="3700121"/>
            <a:ext cx="2048993" cy="2772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923" y="4622381"/>
            <a:ext cx="2789553" cy="18563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4650432"/>
            <a:ext cx="2663767" cy="182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 </a:t>
            </a:r>
            <a:r>
              <a:rPr lang="en-US" dirty="0" err="1" smtClean="0"/>
              <a:t>apa-apa</a:t>
            </a:r>
            <a:r>
              <a:rPr lang="en-US" dirty="0" smtClean="0"/>
              <a:t> </a:t>
            </a:r>
            <a:r>
              <a:rPr lang="en-US" dirty="0" err="1" smtClean="0"/>
              <a:t>soalan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0" y="3309411"/>
            <a:ext cx="35179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5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Tafiran</a:t>
            </a:r>
            <a:r>
              <a:rPr lang="en-US" dirty="0" smtClean="0"/>
              <a:t> </a:t>
            </a:r>
            <a:r>
              <a:rPr lang="en-US" dirty="0" err="1" smtClean="0"/>
              <a:t>peristiwa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761" y="1600200"/>
            <a:ext cx="6498812" cy="4878502"/>
          </a:xfrm>
        </p:spPr>
        <p:txBody>
          <a:bodyPr>
            <a:normAutofit/>
          </a:bodyPr>
          <a:lstStyle/>
          <a:p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peristiwa</a:t>
            </a:r>
            <a:r>
              <a:rPr lang="en-US" dirty="0" smtClean="0"/>
              <a:t> </a:t>
            </a:r>
            <a:r>
              <a:rPr lang="en-US" dirty="0" err="1" smtClean="0"/>
              <a:t>sejarah</a:t>
            </a:r>
            <a:r>
              <a:rPr lang="en-US" dirty="0" smtClean="0"/>
              <a:t> yang </a:t>
            </a:r>
            <a:r>
              <a:rPr lang="en-US" dirty="0" err="1" smtClean="0"/>
              <a:t>berlaku</a:t>
            </a:r>
            <a:r>
              <a:rPr lang="en-US" dirty="0" smtClean="0"/>
              <a:t>, orang </a:t>
            </a:r>
            <a:r>
              <a:rPr lang="en-US" dirty="0" err="1" smtClean="0"/>
              <a:t>Yahudi</a:t>
            </a:r>
            <a:r>
              <a:rPr lang="en-US" dirty="0" smtClean="0"/>
              <a:t>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nampak</a:t>
            </a:r>
            <a:r>
              <a:rPr lang="en-US" dirty="0" smtClean="0"/>
              <a:t> </a:t>
            </a:r>
            <a:r>
              <a:rPr lang="en-US" dirty="0" err="1" smtClean="0"/>
              <a:t>tangan</a:t>
            </a:r>
            <a:r>
              <a:rPr lang="en-US" dirty="0" smtClean="0"/>
              <a:t> Allah di </a:t>
            </a:r>
            <a:r>
              <a:rPr lang="en-US" dirty="0" err="1" smtClean="0"/>
              <a:t>sebelakang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peristiwa</a:t>
            </a:r>
            <a:endParaRPr lang="en-US" dirty="0" smtClean="0"/>
          </a:p>
          <a:p>
            <a:r>
              <a:rPr lang="en-US" dirty="0" err="1" smtClean="0"/>
              <a:t>Penglibatan</a:t>
            </a:r>
            <a:r>
              <a:rPr lang="en-US" dirty="0" smtClean="0"/>
              <a:t> Allah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peristiwa</a:t>
            </a:r>
            <a:r>
              <a:rPr lang="en-US" dirty="0" smtClean="0"/>
              <a:t>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menglindungi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memelihara</a:t>
            </a:r>
            <a:r>
              <a:rPr lang="en-US" dirty="0" smtClean="0"/>
              <a:t> </a:t>
            </a:r>
            <a:r>
              <a:rPr lang="en-US" dirty="0" err="1" smtClean="0"/>
              <a:t>Yahudi</a:t>
            </a:r>
            <a:r>
              <a:rPr lang="en-US" dirty="0" smtClean="0"/>
              <a:t> </a:t>
            </a:r>
            <a:r>
              <a:rPr lang="en-US" dirty="0"/>
              <a:t>➡️ ➡️ ➡️ ➡️ </a:t>
            </a:r>
            <a:r>
              <a:rPr lang="en-US" dirty="0" smtClean="0"/>
              <a:t> </a:t>
            </a:r>
            <a:r>
              <a:rPr lang="en-US" dirty="0" err="1" smtClean="0"/>
              <a:t>Yahudi</a:t>
            </a:r>
            <a:r>
              <a:rPr lang="en-US" dirty="0" smtClean="0"/>
              <a:t> </a:t>
            </a:r>
            <a:r>
              <a:rPr lang="en-US" dirty="0" err="1" smtClean="0"/>
              <a:t>mengenalpasti</a:t>
            </a:r>
            <a:r>
              <a:rPr lang="en-US" dirty="0" smtClean="0"/>
              <a:t> </a:t>
            </a:r>
            <a:r>
              <a:rPr lang="en-US" dirty="0" err="1" smtClean="0"/>
              <a:t>diri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</a:t>
            </a:r>
            <a:r>
              <a:rPr lang="en-US" dirty="0" err="1" smtClean="0"/>
              <a:t>Pilihan</a:t>
            </a:r>
            <a:endParaRPr lang="en-US" dirty="0" smtClean="0"/>
          </a:p>
          <a:p>
            <a:r>
              <a:rPr lang="en-US" dirty="0" err="1" smtClean="0"/>
              <a:t>Kristian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mengenal</a:t>
            </a:r>
            <a:r>
              <a:rPr lang="en-US" dirty="0" smtClean="0"/>
              <a:t> </a:t>
            </a:r>
            <a:r>
              <a:rPr lang="en-US" dirty="0" err="1" smtClean="0"/>
              <a:t>Yahudi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</a:t>
            </a:r>
            <a:r>
              <a:rPr lang="en-US" dirty="0" err="1" smtClean="0"/>
              <a:t>Pilihan</a:t>
            </a:r>
            <a:r>
              <a:rPr lang="en-US" dirty="0" smtClean="0"/>
              <a:t> </a:t>
            </a:r>
          </a:p>
          <a:p>
            <a:pPr lvl="1"/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kesemua</a:t>
            </a:r>
            <a:r>
              <a:rPr lang="en-US" dirty="0" smtClean="0"/>
              <a:t> </a:t>
            </a:r>
            <a:r>
              <a:rPr lang="en-US" dirty="0" err="1" smtClean="0"/>
              <a:t>bangsa</a:t>
            </a:r>
            <a:r>
              <a:rPr lang="en-US" dirty="0" smtClean="0"/>
              <a:t> di </a:t>
            </a:r>
            <a:r>
              <a:rPr lang="en-US" dirty="0" err="1" smtClean="0"/>
              <a:t>dunia</a:t>
            </a:r>
            <a:r>
              <a:rPr lang="en-US" dirty="0" smtClean="0"/>
              <a:t>,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Yahudi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anak</a:t>
            </a:r>
            <a:r>
              <a:rPr lang="en-US" dirty="0" smtClean="0"/>
              <a:t> </a:t>
            </a:r>
            <a:r>
              <a:rPr lang="en-US" dirty="0" err="1" smtClean="0"/>
              <a:t>sulung</a:t>
            </a:r>
            <a:r>
              <a:rPr lang="en-US" dirty="0" smtClean="0"/>
              <a:t> Allah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573" y="1409549"/>
            <a:ext cx="2324100" cy="49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0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Tafsiran</a:t>
            </a:r>
            <a:r>
              <a:rPr lang="en-US" dirty="0" smtClean="0"/>
              <a:t> </a:t>
            </a:r>
            <a:r>
              <a:rPr lang="en-US" dirty="0" err="1" smtClean="0"/>
              <a:t>Alkitab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04" y="1600200"/>
            <a:ext cx="4305792" cy="487850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cerita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Alkitab</a:t>
            </a:r>
            <a:endParaRPr lang="en-US" dirty="0" smtClean="0"/>
          </a:p>
          <a:p>
            <a:r>
              <a:rPr lang="en-US" dirty="0" err="1" smtClean="0"/>
              <a:t>Alkitab</a:t>
            </a:r>
            <a:r>
              <a:rPr lang="en-US" dirty="0" smtClean="0"/>
              <a:t> </a:t>
            </a:r>
            <a:r>
              <a:rPr lang="en-US" dirty="0" err="1" smtClean="0"/>
              <a:t>menceritakan</a:t>
            </a:r>
            <a:r>
              <a:rPr lang="en-US" dirty="0" smtClean="0"/>
              <a:t> </a:t>
            </a:r>
            <a:r>
              <a:rPr lang="en-US" dirty="0" err="1" smtClean="0"/>
              <a:t>peristiwa</a:t>
            </a:r>
            <a:r>
              <a:rPr lang="en-US" dirty="0" smtClean="0"/>
              <a:t> </a:t>
            </a:r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pandangan</a:t>
            </a:r>
            <a:r>
              <a:rPr lang="en-US" dirty="0" smtClean="0"/>
              <a:t> </a:t>
            </a:r>
            <a:r>
              <a:rPr lang="en-US" dirty="0" err="1" smtClean="0"/>
              <a:t>keugamaan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</a:t>
            </a:r>
            <a:r>
              <a:rPr lang="en-US" dirty="0" err="1" smtClean="0"/>
              <a:t>Yahudi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Kristian</a:t>
            </a:r>
            <a:endParaRPr lang="en-US" dirty="0" smtClean="0"/>
          </a:p>
          <a:p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err="1" smtClean="0"/>
              <a:t>Penyelematan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Alkitab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mengenai</a:t>
            </a:r>
            <a:r>
              <a:rPr lang="en-US" dirty="0" smtClean="0"/>
              <a:t> Allah yang </a:t>
            </a:r>
            <a:r>
              <a:rPr lang="en-US" dirty="0" err="1" smtClean="0"/>
              <a:t>mengasih</a:t>
            </a:r>
            <a:r>
              <a:rPr lang="en-US" dirty="0" smtClean="0"/>
              <a:t> </a:t>
            </a:r>
            <a:r>
              <a:rPr lang="en-US" dirty="0" err="1" smtClean="0"/>
              <a:t>umat</a:t>
            </a:r>
            <a:r>
              <a:rPr lang="en-US" dirty="0" smtClean="0"/>
              <a:t> </a:t>
            </a:r>
            <a:r>
              <a:rPr lang="en-US" dirty="0" err="1" smtClean="0"/>
              <a:t>nya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membawa</a:t>
            </a:r>
            <a:r>
              <a:rPr lang="en-US" dirty="0" smtClean="0"/>
              <a:t>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ketaatan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jalan</a:t>
            </a:r>
            <a:r>
              <a:rPr lang="en-US" dirty="0" smtClean="0"/>
              <a:t> </a:t>
            </a:r>
            <a:r>
              <a:rPr lang="en-US" dirty="0" err="1" smtClean="0"/>
              <a:t>kebenaran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5" y="1096682"/>
            <a:ext cx="23368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85" y="2849282"/>
            <a:ext cx="1381725" cy="15237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519" y="3532884"/>
            <a:ext cx="2468446" cy="14674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685" y="2165680"/>
            <a:ext cx="1882590" cy="1367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85" y="5000380"/>
            <a:ext cx="1635275" cy="12201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0083" y="5358941"/>
            <a:ext cx="1467204" cy="132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0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err="1" smtClean="0"/>
              <a:t>Penyelamatan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Liturgi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60423" cy="4878502"/>
          </a:xfrm>
        </p:spPr>
        <p:txBody>
          <a:bodyPr/>
          <a:lstStyle/>
          <a:p>
            <a:r>
              <a:rPr lang="en-US" dirty="0" err="1" smtClean="0"/>
              <a:t>Misa</a:t>
            </a:r>
            <a:r>
              <a:rPr lang="en-US" dirty="0" smtClean="0"/>
              <a:t> </a:t>
            </a:r>
            <a:r>
              <a:rPr lang="en-US" dirty="0" err="1" smtClean="0"/>
              <a:t>tengahmalam</a:t>
            </a:r>
            <a:r>
              <a:rPr lang="en-US" dirty="0" smtClean="0"/>
              <a:t> </a:t>
            </a:r>
            <a:r>
              <a:rPr lang="en-US" dirty="0" err="1" smtClean="0"/>
              <a:t>Paska</a:t>
            </a:r>
            <a:r>
              <a:rPr lang="en-US" dirty="0" smtClean="0"/>
              <a:t>, 7 </a:t>
            </a:r>
            <a:r>
              <a:rPr lang="en-US" dirty="0" err="1" smtClean="0"/>
              <a:t>bacaan</a:t>
            </a:r>
            <a:r>
              <a:rPr lang="en-US" dirty="0" smtClean="0"/>
              <a:t> </a:t>
            </a:r>
            <a:r>
              <a:rPr lang="en-US" dirty="0" err="1" smtClean="0"/>
              <a:t>Perjanjian</a:t>
            </a:r>
            <a:r>
              <a:rPr lang="en-US" dirty="0" smtClean="0"/>
              <a:t> Lama </a:t>
            </a:r>
            <a:r>
              <a:rPr lang="en-US" dirty="0" err="1" smtClean="0"/>
              <a:t>dibaca</a:t>
            </a:r>
            <a:r>
              <a:rPr lang="en-US" dirty="0" smtClean="0"/>
              <a:t> </a:t>
            </a:r>
          </a:p>
          <a:p>
            <a:pPr lvl="1">
              <a:buFont typeface="+mj-lt"/>
              <a:buAutoNum type="arabicPeriod"/>
            </a:pPr>
            <a:r>
              <a:rPr lang="en-US" dirty="0" err="1" smtClean="0"/>
              <a:t>Penciptaan</a:t>
            </a:r>
            <a:r>
              <a:rPr lang="en-US" dirty="0" smtClean="0"/>
              <a:t> (</a:t>
            </a:r>
            <a:r>
              <a:rPr lang="en-US" dirty="0" err="1" smtClean="0"/>
              <a:t>Kej</a:t>
            </a:r>
            <a:r>
              <a:rPr lang="en-US" dirty="0" smtClean="0"/>
              <a:t> 1:1-2:2)</a:t>
            </a:r>
          </a:p>
          <a:p>
            <a:pPr lvl="1">
              <a:buFont typeface="+mj-lt"/>
              <a:buAutoNum type="arabicPeriod"/>
            </a:pPr>
            <a:r>
              <a:rPr lang="en-US" dirty="0" err="1" smtClean="0"/>
              <a:t>Korban</a:t>
            </a:r>
            <a:r>
              <a:rPr lang="en-US" dirty="0" smtClean="0"/>
              <a:t> Abraham (</a:t>
            </a:r>
            <a:r>
              <a:rPr lang="en-US" dirty="0" err="1" smtClean="0"/>
              <a:t>Kej</a:t>
            </a:r>
            <a:r>
              <a:rPr lang="en-US" dirty="0" smtClean="0"/>
              <a:t> 22:1-18)</a:t>
            </a:r>
          </a:p>
          <a:p>
            <a:pPr lvl="1">
              <a:buFont typeface="+mj-lt"/>
              <a:buAutoNum type="arabicPeriod"/>
            </a:pPr>
            <a:r>
              <a:rPr lang="en-US" dirty="0" err="1" smtClean="0"/>
              <a:t>Keluaran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Mesir</a:t>
            </a:r>
            <a:r>
              <a:rPr lang="en-US" dirty="0" smtClean="0"/>
              <a:t> (</a:t>
            </a:r>
            <a:r>
              <a:rPr lang="en-US" dirty="0" err="1" smtClean="0"/>
              <a:t>Kel</a:t>
            </a:r>
            <a:r>
              <a:rPr lang="en-US" dirty="0" smtClean="0"/>
              <a:t> 14:15-15:1)</a:t>
            </a:r>
          </a:p>
          <a:p>
            <a:pPr lvl="1">
              <a:buFont typeface="+mj-lt"/>
              <a:buAutoNum type="arabicPeriod"/>
            </a:pPr>
            <a:r>
              <a:rPr lang="en-US" dirty="0" err="1" smtClean="0"/>
              <a:t>Pulang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Allah (Yes 54:5-14)</a:t>
            </a:r>
          </a:p>
          <a:p>
            <a:pPr lvl="1">
              <a:buFont typeface="+mj-lt"/>
              <a:buAutoNum type="arabicPeriod"/>
            </a:pPr>
            <a:r>
              <a:rPr lang="en-US" dirty="0" err="1" smtClean="0"/>
              <a:t>Kasih</a:t>
            </a:r>
            <a:r>
              <a:rPr lang="en-US" dirty="0" smtClean="0"/>
              <a:t> &amp; </a:t>
            </a:r>
            <a:r>
              <a:rPr lang="en-US" dirty="0" err="1" smtClean="0"/>
              <a:t>Janji</a:t>
            </a:r>
            <a:r>
              <a:rPr lang="en-US" dirty="0" smtClean="0"/>
              <a:t> Allah (Yes 55:1-11)</a:t>
            </a:r>
          </a:p>
          <a:p>
            <a:pPr lvl="1">
              <a:buFont typeface="+mj-lt"/>
              <a:buAutoNum type="arabicPeriod"/>
            </a:pPr>
            <a:r>
              <a:rPr lang="en-US" dirty="0" err="1" smtClean="0"/>
              <a:t>Perintah</a:t>
            </a:r>
            <a:r>
              <a:rPr lang="en-US" dirty="0" smtClean="0"/>
              <a:t> &amp; </a:t>
            </a:r>
            <a:r>
              <a:rPr lang="en-US" dirty="0" err="1" smtClean="0"/>
              <a:t>Hukum</a:t>
            </a:r>
            <a:r>
              <a:rPr lang="en-US" dirty="0" smtClean="0"/>
              <a:t> Allah (Bar 3:9-15, 32-4:4)</a:t>
            </a:r>
          </a:p>
          <a:p>
            <a:pPr lvl="1">
              <a:buFont typeface="+mj-lt"/>
              <a:buAutoNum type="arabicPeriod"/>
            </a:pPr>
            <a:r>
              <a:rPr lang="en-US" dirty="0" err="1" smtClean="0"/>
              <a:t>Pencucian</a:t>
            </a:r>
            <a:r>
              <a:rPr lang="en-US" dirty="0" smtClean="0"/>
              <a:t> Allah (Yes:36:16-28)</a:t>
            </a:r>
            <a:endParaRPr lang="en-US" dirty="0"/>
          </a:p>
          <a:p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asas</a:t>
            </a:r>
            <a:r>
              <a:rPr lang="en-US" dirty="0" smtClean="0"/>
              <a:t> </a:t>
            </a:r>
            <a:r>
              <a:rPr lang="en-US" dirty="0" err="1" smtClean="0"/>
              <a:t>cerita</a:t>
            </a:r>
            <a:r>
              <a:rPr lang="en-US" dirty="0" smtClean="0"/>
              <a:t> </a:t>
            </a:r>
            <a:r>
              <a:rPr lang="en-US" dirty="0" err="1" smtClean="0"/>
              <a:t>Gereja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kumpulan</a:t>
            </a:r>
            <a:r>
              <a:rPr lang="en-US" dirty="0" smtClean="0"/>
              <a:t> </a:t>
            </a:r>
            <a:r>
              <a:rPr lang="en-US" dirty="0" err="1" smtClean="0"/>
              <a:t>bacaan</a:t>
            </a:r>
            <a:r>
              <a:rPr lang="en-US" dirty="0" smtClean="0"/>
              <a:t> </a:t>
            </a:r>
            <a:r>
              <a:rPr lang="en-US" dirty="0" err="1" smtClean="0"/>
              <a:t>terlama</a:t>
            </a:r>
            <a:r>
              <a:rPr lang="en-US" dirty="0" smtClean="0"/>
              <a:t> </a:t>
            </a:r>
            <a:r>
              <a:rPr lang="en-US" dirty="0" err="1" smtClean="0"/>
              <a:t>liturgi</a:t>
            </a:r>
            <a:r>
              <a:rPr lang="en-US" dirty="0" smtClean="0"/>
              <a:t> </a:t>
            </a:r>
            <a:r>
              <a:rPr lang="en-US" dirty="0" err="1" smtClean="0"/>
              <a:t>Gereja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029" y="4195918"/>
            <a:ext cx="1519088" cy="2282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265" y="2555776"/>
            <a:ext cx="2758851" cy="16401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178" y="1202258"/>
            <a:ext cx="2408938" cy="135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6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Penciptaan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Pembinasaan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Penciptaan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endParaRPr lang="en-US" dirty="0" smtClean="0"/>
          </a:p>
          <a:p>
            <a:r>
              <a:rPr lang="en-US" dirty="0" smtClean="0"/>
              <a:t>Adam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/>
              <a:t>H</a:t>
            </a:r>
            <a:r>
              <a:rPr lang="en-US" dirty="0" err="1" smtClean="0"/>
              <a:t>awa</a:t>
            </a:r>
            <a:endParaRPr lang="en-US" dirty="0" smtClean="0"/>
          </a:p>
          <a:p>
            <a:r>
              <a:rPr lang="en-US" dirty="0" err="1" smtClean="0"/>
              <a:t>Nuh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Banjir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Penciptaan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047954" cy="487850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Certia</a:t>
            </a:r>
            <a:r>
              <a:rPr lang="en-US" dirty="0" smtClean="0"/>
              <a:t> </a:t>
            </a:r>
            <a:r>
              <a:rPr lang="en-US" dirty="0" err="1" smtClean="0"/>
              <a:t>Penciptaan</a:t>
            </a:r>
            <a:r>
              <a:rPr lang="en-US" dirty="0" smtClean="0"/>
              <a:t> </a:t>
            </a:r>
            <a:r>
              <a:rPr lang="en-US" dirty="0" err="1" smtClean="0"/>
              <a:t>Pertama</a:t>
            </a:r>
            <a:r>
              <a:rPr lang="en-US" dirty="0" smtClean="0"/>
              <a:t> (</a:t>
            </a:r>
            <a:r>
              <a:rPr lang="en-US" dirty="0" err="1" smtClean="0"/>
              <a:t>Kej</a:t>
            </a:r>
            <a:r>
              <a:rPr lang="en-US" dirty="0" smtClean="0"/>
              <a:t> 1:1-2:3)</a:t>
            </a:r>
          </a:p>
          <a:p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permulaannya</a:t>
            </a:r>
            <a:r>
              <a:rPr lang="en-US" dirty="0" smtClean="0"/>
              <a:t>, Allah </a:t>
            </a:r>
            <a:r>
              <a:rPr lang="en-US" dirty="0" err="1" smtClean="0"/>
              <a:t>mencipta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 6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</a:p>
          <a:p>
            <a:pPr marL="568325" lvl="1" indent="-342900">
              <a:buFont typeface="+mj-lt"/>
              <a:buAutoNum type="arabicPeriod"/>
            </a:pPr>
            <a:r>
              <a:rPr lang="en-US" dirty="0" err="1" smtClean="0"/>
              <a:t>Cahaya</a:t>
            </a:r>
            <a:r>
              <a:rPr lang="en-US" dirty="0" smtClean="0"/>
              <a:t>, </a:t>
            </a:r>
            <a:r>
              <a:rPr lang="en-US" dirty="0"/>
              <a:t>S</a:t>
            </a:r>
            <a:r>
              <a:rPr lang="en-US" dirty="0" smtClean="0"/>
              <a:t>iang &amp; </a:t>
            </a:r>
            <a:r>
              <a:rPr lang="en-US" dirty="0" err="1" smtClean="0"/>
              <a:t>Malam</a:t>
            </a:r>
            <a:r>
              <a:rPr lang="en-US" dirty="0" smtClean="0"/>
              <a:t> (1:1-5)</a:t>
            </a:r>
          </a:p>
          <a:p>
            <a:pPr marL="568325" lvl="1" indent="-342900">
              <a:buFont typeface="+mj-lt"/>
              <a:buAutoNum type="arabicPeriod"/>
            </a:pPr>
            <a:r>
              <a:rPr lang="en-US" dirty="0" err="1" smtClean="0"/>
              <a:t>Syurga</a:t>
            </a:r>
            <a:r>
              <a:rPr lang="en-US" dirty="0" smtClean="0"/>
              <a:t> (1:6-8)</a:t>
            </a:r>
          </a:p>
          <a:p>
            <a:pPr marL="568325" lvl="1" indent="-342900">
              <a:buFont typeface="+mj-lt"/>
              <a:buAutoNum type="arabicPeriod"/>
            </a:pPr>
            <a:r>
              <a:rPr lang="en-US" dirty="0" err="1" smtClean="0"/>
              <a:t>Darat</a:t>
            </a:r>
            <a:r>
              <a:rPr lang="en-US" dirty="0" smtClean="0"/>
              <a:t> &amp; </a:t>
            </a:r>
            <a:r>
              <a:rPr lang="en-US" dirty="0" err="1" smtClean="0"/>
              <a:t>Laut</a:t>
            </a:r>
            <a:r>
              <a:rPr lang="en-US" dirty="0" smtClean="0"/>
              <a:t>; </a:t>
            </a:r>
            <a:r>
              <a:rPr lang="en-US" dirty="0" err="1" smtClean="0"/>
              <a:t>Tumbuh-tumbuhan</a:t>
            </a:r>
            <a:r>
              <a:rPr lang="en-US" dirty="0" smtClean="0"/>
              <a:t> (1:9-13)</a:t>
            </a:r>
          </a:p>
          <a:p>
            <a:pPr marL="568325" lvl="1" indent="-342900">
              <a:buFont typeface="+mj-lt"/>
              <a:buAutoNum type="arabicPeriod"/>
            </a:pPr>
            <a:r>
              <a:rPr lang="en-US" dirty="0" err="1" smtClean="0"/>
              <a:t>Matahari</a:t>
            </a:r>
            <a:r>
              <a:rPr lang="en-US" dirty="0" smtClean="0"/>
              <a:t>, </a:t>
            </a:r>
            <a:r>
              <a:rPr lang="en-US" dirty="0" err="1" smtClean="0"/>
              <a:t>Bulan</a:t>
            </a:r>
            <a:r>
              <a:rPr lang="en-US" dirty="0" smtClean="0"/>
              <a:t> &amp; </a:t>
            </a:r>
            <a:r>
              <a:rPr lang="en-US" dirty="0" err="1" smtClean="0"/>
              <a:t>Bintang</a:t>
            </a:r>
            <a:r>
              <a:rPr lang="en-US" dirty="0" smtClean="0"/>
              <a:t> (1:14-19)</a:t>
            </a:r>
          </a:p>
          <a:p>
            <a:pPr marL="568325" lvl="1" indent="-342900">
              <a:buFont typeface="+mj-lt"/>
              <a:buAutoNum type="arabicPeriod"/>
            </a:pPr>
            <a:r>
              <a:rPr lang="en-US" dirty="0" err="1" smtClean="0"/>
              <a:t>Binatang</a:t>
            </a:r>
            <a:r>
              <a:rPr lang="en-US" dirty="0" smtClean="0"/>
              <a:t> </a:t>
            </a:r>
            <a:r>
              <a:rPr lang="en-US" dirty="0" err="1" smtClean="0"/>
              <a:t>lautan</a:t>
            </a:r>
            <a:r>
              <a:rPr lang="en-US" dirty="0" smtClean="0"/>
              <a:t> &amp; </a:t>
            </a:r>
            <a:r>
              <a:rPr lang="en-US" dirty="0" err="1" smtClean="0"/>
              <a:t>Burung</a:t>
            </a:r>
            <a:r>
              <a:rPr lang="en-US" dirty="0" smtClean="0"/>
              <a:t> (1:20-23)</a:t>
            </a:r>
          </a:p>
          <a:p>
            <a:pPr marL="568325" lvl="1" indent="-342900">
              <a:buFont typeface="+mj-lt"/>
              <a:buAutoNum type="arabicPeriod"/>
            </a:pPr>
            <a:r>
              <a:rPr lang="en-US" dirty="0" err="1" smtClean="0"/>
              <a:t>Binatang</a:t>
            </a:r>
            <a:r>
              <a:rPr lang="en-US" dirty="0" smtClean="0"/>
              <a:t> </a:t>
            </a:r>
            <a:r>
              <a:rPr lang="en-US" dirty="0" err="1" smtClean="0"/>
              <a:t>darat</a:t>
            </a:r>
            <a:r>
              <a:rPr lang="en-US" dirty="0" smtClean="0"/>
              <a:t> &amp;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/>
              <a:t>(1:24</a:t>
            </a:r>
            <a:r>
              <a:rPr lang="en-US" dirty="0" smtClean="0"/>
              <a:t>-31)</a:t>
            </a:r>
            <a:endParaRPr lang="en-US" dirty="0"/>
          </a:p>
          <a:p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hari</a:t>
            </a:r>
            <a:r>
              <a:rPr lang="en-US" dirty="0" smtClean="0"/>
              <a:t> </a:t>
            </a:r>
            <a:r>
              <a:rPr lang="en-US" dirty="0" err="1" smtClean="0"/>
              <a:t>ketujuh</a:t>
            </a:r>
            <a:r>
              <a:rPr lang="en-US" dirty="0" smtClean="0"/>
              <a:t>,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rehat</a:t>
            </a:r>
            <a:r>
              <a:rPr lang="en-US" dirty="0"/>
              <a:t> </a:t>
            </a:r>
            <a:r>
              <a:rPr lang="en-US" dirty="0" smtClean="0"/>
              <a:t>(2:1-3)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644550" y="1600200"/>
            <a:ext cx="2042250" cy="4878502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Tafsiran</a:t>
            </a:r>
            <a:endParaRPr lang="en-US" i="1" dirty="0" smtClean="0"/>
          </a:p>
          <a:p>
            <a:pPr marL="0" indent="0">
              <a:buNone/>
            </a:pPr>
            <a:r>
              <a:rPr lang="en-US" dirty="0" err="1" smtClean="0"/>
              <a:t>Segala</a:t>
            </a:r>
            <a:r>
              <a:rPr lang="en-US" dirty="0" smtClean="0"/>
              <a:t> yang Allah </a:t>
            </a:r>
            <a:r>
              <a:rPr lang="en-US" dirty="0" err="1" smtClean="0"/>
              <a:t>cipta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 (1:12, 18, 31)</a:t>
            </a:r>
          </a:p>
          <a:p>
            <a:pPr marL="0" indent="0">
              <a:buNone/>
            </a:pP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dicipta</a:t>
            </a:r>
            <a:r>
              <a:rPr lang="en-US" dirty="0" smtClean="0"/>
              <a:t>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diri</a:t>
            </a:r>
            <a:r>
              <a:rPr lang="en-US" dirty="0" smtClean="0"/>
              <a:t> Allah (1:26)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diberi</a:t>
            </a:r>
            <a:r>
              <a:rPr lang="en-US" dirty="0" smtClean="0"/>
              <a:t> </a:t>
            </a:r>
            <a:r>
              <a:rPr lang="en-US" dirty="0" err="1" smtClean="0"/>
              <a:t>ketuanan</a:t>
            </a:r>
            <a:r>
              <a:rPr lang="en-US" dirty="0" smtClean="0"/>
              <a:t> </a:t>
            </a:r>
            <a:r>
              <a:rPr lang="en-US" dirty="0" err="1" smtClean="0"/>
              <a:t>semua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 (1:28-30)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SFX RCIA BM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Sejarah Penyelamatan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7DB6-38E0-FD4F-B4F5-02ACBC028402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105" y="4488919"/>
            <a:ext cx="2785696" cy="1989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35" y="4862160"/>
            <a:ext cx="2546730" cy="1616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957" y="4862160"/>
            <a:ext cx="2208443" cy="16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0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17421</TotalTime>
  <Words>3701</Words>
  <Application>Microsoft Macintosh PowerPoint</Application>
  <PresentationFormat>On-screen Show (4:3)</PresentationFormat>
  <Paragraphs>449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Summer</vt:lpstr>
      <vt:lpstr>Sejarah Penyelematan</vt:lpstr>
      <vt:lpstr>Perjalanan hari ini</vt:lpstr>
      <vt:lpstr>Apakah dia Sejarah Penyelamatan</vt:lpstr>
      <vt:lpstr>Cerita keasalan</vt:lpstr>
      <vt:lpstr>Tafiran peristiwa</vt:lpstr>
      <vt:lpstr>Tafsiran Alkitab</vt:lpstr>
      <vt:lpstr>Sejarah Penyelamatan dalam Liturgi</vt:lpstr>
      <vt:lpstr>Penciptaan dan Pembinasaan</vt:lpstr>
      <vt:lpstr>Penciptaan Alam</vt:lpstr>
      <vt:lpstr>Adam dan Hawa</vt:lpstr>
      <vt:lpstr>Kain dan Habel</vt:lpstr>
      <vt:lpstr>Banjir dan Bahtera Nuh</vt:lpstr>
      <vt:lpstr>Abraham dan Penjanjian</vt:lpstr>
      <vt:lpstr>Abraham dan Sara</vt:lpstr>
      <vt:lpstr>Abraham dan Ishak</vt:lpstr>
      <vt:lpstr>Kovenan</vt:lpstr>
      <vt:lpstr>Ishak dan Ishmael</vt:lpstr>
      <vt:lpstr>Yakub</vt:lpstr>
      <vt:lpstr>Yusuf</vt:lpstr>
      <vt:lpstr>Musa dan Penyelematan</vt:lpstr>
      <vt:lpstr>Musa</vt:lpstr>
      <vt:lpstr>Firaun dan 10 hukuman</vt:lpstr>
      <vt:lpstr>Keluaran</vt:lpstr>
      <vt:lpstr>Sesat di Gurun</vt:lpstr>
      <vt:lpstr>10 Perintah</vt:lpstr>
      <vt:lpstr>Anak lembu emas</vt:lpstr>
      <vt:lpstr>Penubuhan Negara Israel</vt:lpstr>
      <vt:lpstr>Hakim, Raja dan Ketaatan</vt:lpstr>
      <vt:lpstr>Yosua, Hakim-hakim dan Samson</vt:lpstr>
      <vt:lpstr>Samuel dan Raja Saul</vt:lpstr>
      <vt:lpstr>Daud dan Goliath</vt:lpstr>
      <vt:lpstr>Daud dan Salomo</vt:lpstr>
      <vt:lpstr>Pembahagian dan Buangan</vt:lpstr>
      <vt:lpstr>Nabi-nabi dan Nubuat</vt:lpstr>
      <vt:lpstr>Nabi-nabi</vt:lpstr>
      <vt:lpstr>Sebab Buangan</vt:lpstr>
      <vt:lpstr>Kesan Buangan</vt:lpstr>
      <vt:lpstr>Pulang kepada Allah</vt:lpstr>
      <vt:lpstr>Nubuat Mesias</vt:lpstr>
      <vt:lpstr>Yesus dan Kegenapan</vt:lpstr>
      <vt:lpstr>Maria dan kelahiran Yesus</vt:lpstr>
      <vt:lpstr>Yohannes Pembaptis</vt:lpstr>
      <vt:lpstr>Tujuan kedatangan Yesus</vt:lpstr>
      <vt:lpstr>Lagu Kebun Anggur</vt:lpstr>
      <vt:lpstr>Selepas Yesus</vt:lpstr>
      <vt:lpstr>Ada apa-apa soalan</vt:lpstr>
    </vt:vector>
  </TitlesOfParts>
  <Company>Jimeu Consultants Sdn Bhd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Khong</dc:creator>
  <cp:lastModifiedBy>Jim Khong</cp:lastModifiedBy>
  <cp:revision>175</cp:revision>
  <cp:lastPrinted>2015-08-02T11:50:53Z</cp:lastPrinted>
  <dcterms:created xsi:type="dcterms:W3CDTF">2015-07-31T05:54:31Z</dcterms:created>
  <dcterms:modified xsi:type="dcterms:W3CDTF">2016-10-31T04:42:49Z</dcterms:modified>
</cp:coreProperties>
</file>