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media/image18.jpg" ContentType="image/png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44" r:id="rId1"/>
  </p:sldMasterIdLst>
  <p:notesMasterIdLst>
    <p:notesMasterId r:id="rId73"/>
  </p:notesMasterIdLst>
  <p:handoutMasterIdLst>
    <p:handoutMasterId r:id="rId74"/>
  </p:handoutMasterIdLst>
  <p:sldIdLst>
    <p:sldId id="466" r:id="rId2"/>
    <p:sldId id="257" r:id="rId3"/>
    <p:sldId id="774" r:id="rId4"/>
    <p:sldId id="353" r:id="rId5"/>
    <p:sldId id="584" r:id="rId6"/>
    <p:sldId id="585" r:id="rId7"/>
    <p:sldId id="379" r:id="rId8"/>
    <p:sldId id="295" r:id="rId9"/>
    <p:sldId id="457" r:id="rId10"/>
    <p:sldId id="776" r:id="rId11"/>
    <p:sldId id="775" r:id="rId12"/>
    <p:sldId id="778" r:id="rId13"/>
    <p:sldId id="296" r:id="rId14"/>
    <p:sldId id="777" r:id="rId15"/>
    <p:sldId id="779" r:id="rId16"/>
    <p:sldId id="780" r:id="rId17"/>
    <p:sldId id="781" r:id="rId18"/>
    <p:sldId id="782" r:id="rId19"/>
    <p:sldId id="783" r:id="rId20"/>
    <p:sldId id="784" r:id="rId21"/>
    <p:sldId id="785" r:id="rId22"/>
    <p:sldId id="787" r:id="rId23"/>
    <p:sldId id="786" r:id="rId24"/>
    <p:sldId id="622" r:id="rId25"/>
    <p:sldId id="788" r:id="rId26"/>
    <p:sldId id="623" r:id="rId27"/>
    <p:sldId id="626" r:id="rId28"/>
    <p:sldId id="633" r:id="rId29"/>
    <p:sldId id="624" r:id="rId30"/>
    <p:sldId id="627" r:id="rId31"/>
    <p:sldId id="714" r:id="rId32"/>
    <p:sldId id="628" r:id="rId33"/>
    <p:sldId id="632" r:id="rId34"/>
    <p:sldId id="630" r:id="rId35"/>
    <p:sldId id="629" r:id="rId36"/>
    <p:sldId id="634" r:id="rId37"/>
    <p:sldId id="631" r:id="rId38"/>
    <p:sldId id="635" r:id="rId39"/>
    <p:sldId id="636" r:id="rId40"/>
    <p:sldId id="677" r:id="rId41"/>
    <p:sldId id="791" r:id="rId42"/>
    <p:sldId id="638" r:id="rId43"/>
    <p:sldId id="653" r:id="rId44"/>
    <p:sldId id="726" r:id="rId45"/>
    <p:sldId id="678" r:id="rId46"/>
    <p:sldId id="702" r:id="rId47"/>
    <p:sldId id="703" r:id="rId48"/>
    <p:sldId id="736" r:id="rId49"/>
    <p:sldId id="697" r:id="rId50"/>
    <p:sldId id="701" r:id="rId51"/>
    <p:sldId id="773" r:id="rId52"/>
    <p:sldId id="686" r:id="rId53"/>
    <p:sldId id="681" r:id="rId54"/>
    <p:sldId id="503" r:id="rId55"/>
    <p:sldId id="458" r:id="rId56"/>
    <p:sldId id="671" r:id="rId57"/>
    <p:sldId id="476" r:id="rId58"/>
    <p:sldId id="670" r:id="rId59"/>
    <p:sldId id="696" r:id="rId60"/>
    <p:sldId id="704" r:id="rId61"/>
    <p:sldId id="540" r:id="rId62"/>
    <p:sldId id="789" r:id="rId63"/>
    <p:sldId id="761" r:id="rId64"/>
    <p:sldId id="483" r:id="rId65"/>
    <p:sldId id="423" r:id="rId66"/>
    <p:sldId id="548" r:id="rId67"/>
    <p:sldId id="790" r:id="rId68"/>
    <p:sldId id="547" r:id="rId69"/>
    <p:sldId id="765" r:id="rId70"/>
    <p:sldId id="621" r:id="rId71"/>
    <p:sldId id="522" r:id="rId7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0D01E"/>
    <a:srgbClr val="E826F6"/>
    <a:srgbClr val="F27814"/>
    <a:srgbClr val="006F50"/>
    <a:srgbClr val="33D058"/>
    <a:srgbClr val="A02852"/>
    <a:srgbClr val="3BD077"/>
    <a:srgbClr val="37D063"/>
    <a:srgbClr val="800000"/>
    <a:srgbClr val="F685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843" autoAdjust="0"/>
    <p:restoredTop sz="86643" autoAdjust="0"/>
  </p:normalViewPr>
  <p:slideViewPr>
    <p:cSldViewPr snapToGrid="0" snapToObjects="1">
      <p:cViewPr varScale="1">
        <p:scale>
          <a:sx n="93" d="100"/>
          <a:sy n="93" d="100"/>
        </p:scale>
        <p:origin x="208" y="3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4394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12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notesMaster" Target="notesMasters/notesMaster1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5_4">
  <dgm:title val=""/>
  <dgm:desc val=""/>
  <dgm:catLst>
    <dgm:cat type="accent5" pri="11400"/>
  </dgm:catLst>
  <dgm:styleLbl name="node0">
    <dgm:fillClrLst meth="cycle">
      <a:schemeClr val="accent5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5">
        <a:shade val="50000"/>
      </a:schemeClr>
      <a:schemeClr val="accent5">
        <a:tint val="55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5">
        <a:shade val="80000"/>
        <a:alpha val="50000"/>
      </a:schemeClr>
      <a:schemeClr val="accent5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55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5_4">
  <dgm:title val=""/>
  <dgm:desc val=""/>
  <dgm:catLst>
    <dgm:cat type="accent5" pri="11400"/>
  </dgm:catLst>
  <dgm:styleLbl name="node0">
    <dgm:fillClrLst meth="cycle">
      <a:schemeClr val="accent5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5">
        <a:shade val="50000"/>
      </a:schemeClr>
      <a:schemeClr val="accent5">
        <a:tint val="55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5">
        <a:shade val="80000"/>
        <a:alpha val="50000"/>
      </a:schemeClr>
      <a:schemeClr val="accent5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55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EAF9249-C748-224D-A3DB-C7D2608BB1F1}" type="doc">
      <dgm:prSet loTypeId="urn:microsoft.com/office/officeart/2008/layout/VerticalAccentList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2AC864F-25F4-6A4B-8EAF-4A254C51449E}">
      <dgm:prSet phldrT="[Text]"/>
      <dgm:spPr/>
      <dgm:t>
        <a:bodyPr/>
        <a:lstStyle/>
        <a:p>
          <a:endParaRPr lang="en-US" dirty="0"/>
        </a:p>
      </dgm:t>
    </dgm:pt>
    <dgm:pt modelId="{EEB1CCAA-DAD6-2447-852E-FF304B74C913}" type="parTrans" cxnId="{2C975753-94E4-B941-87C7-C3982E6461AB}">
      <dgm:prSet/>
      <dgm:spPr/>
      <dgm:t>
        <a:bodyPr/>
        <a:lstStyle/>
        <a:p>
          <a:endParaRPr lang="en-US"/>
        </a:p>
      </dgm:t>
    </dgm:pt>
    <dgm:pt modelId="{EF492797-1263-BB46-AFE6-E5B1DA48261F}" type="sibTrans" cxnId="{2C975753-94E4-B941-87C7-C3982E6461AB}">
      <dgm:prSet/>
      <dgm:spPr/>
      <dgm:t>
        <a:bodyPr/>
        <a:lstStyle/>
        <a:p>
          <a:endParaRPr lang="en-US"/>
        </a:p>
      </dgm:t>
    </dgm:pt>
    <dgm:pt modelId="{224A550E-698A-F041-82A6-FC65EF4FE97F}">
      <dgm:prSet phldrT="[Text]" custT="1"/>
      <dgm:spPr/>
      <dgm:t>
        <a:bodyPr/>
        <a:lstStyle/>
        <a:p>
          <a:r>
            <a:rPr lang="en-US" sz="2800" dirty="0"/>
            <a:t>Constituency </a:t>
          </a:r>
          <a:r>
            <a:rPr lang="mr-IN" sz="2800" dirty="0"/>
            <a:t>–</a:t>
          </a:r>
          <a:r>
            <a:rPr lang="en-US" sz="2800" dirty="0"/>
            <a:t> Parliament &amp; State</a:t>
          </a:r>
        </a:p>
      </dgm:t>
    </dgm:pt>
    <dgm:pt modelId="{DDCADB0C-6D5F-8743-B8CE-6BE9E5C9AB1C}" type="parTrans" cxnId="{F19B8EA3-B57A-A249-9AFE-C2BDC7097B56}">
      <dgm:prSet/>
      <dgm:spPr/>
      <dgm:t>
        <a:bodyPr/>
        <a:lstStyle/>
        <a:p>
          <a:endParaRPr lang="en-US"/>
        </a:p>
      </dgm:t>
    </dgm:pt>
    <dgm:pt modelId="{6CA78B97-532D-5E41-81B4-8D56DA9563C0}" type="sibTrans" cxnId="{F19B8EA3-B57A-A249-9AFE-C2BDC7097B56}">
      <dgm:prSet/>
      <dgm:spPr/>
      <dgm:t>
        <a:bodyPr/>
        <a:lstStyle/>
        <a:p>
          <a:endParaRPr lang="en-US"/>
        </a:p>
      </dgm:t>
    </dgm:pt>
    <dgm:pt modelId="{17B49415-936C-984D-A93E-2BA39FADDE15}">
      <dgm:prSet phldrT="[Text]"/>
      <dgm:spPr/>
      <dgm:t>
        <a:bodyPr/>
        <a:lstStyle/>
        <a:p>
          <a:r>
            <a:rPr lang="en-US" dirty="0"/>
            <a:t>School; Village; Housing Estate</a:t>
          </a:r>
        </a:p>
      </dgm:t>
    </dgm:pt>
    <dgm:pt modelId="{D7CEBB12-FBE4-2D43-91B0-97541513A153}" type="parTrans" cxnId="{E27DE48F-8C5E-5841-9736-DED4C4DF0FF5}">
      <dgm:prSet/>
      <dgm:spPr/>
      <dgm:t>
        <a:bodyPr/>
        <a:lstStyle/>
        <a:p>
          <a:endParaRPr lang="en-US"/>
        </a:p>
      </dgm:t>
    </dgm:pt>
    <dgm:pt modelId="{2018404F-4823-364E-B4AF-C69916B41CC5}" type="sibTrans" cxnId="{E27DE48F-8C5E-5841-9736-DED4C4DF0FF5}">
      <dgm:prSet/>
      <dgm:spPr/>
      <dgm:t>
        <a:bodyPr/>
        <a:lstStyle/>
        <a:p>
          <a:endParaRPr lang="en-US"/>
        </a:p>
      </dgm:t>
    </dgm:pt>
    <dgm:pt modelId="{31A7526A-7976-5343-9D0A-94AC5765BF55}">
      <dgm:prSet phldrT="[Text]" custT="1"/>
      <dgm:spPr/>
      <dgm:t>
        <a:bodyPr/>
        <a:lstStyle/>
        <a:p>
          <a:r>
            <a:rPr lang="en-US" sz="2800" dirty="0"/>
            <a:t>Polling Centre (</a:t>
          </a:r>
          <a:r>
            <a:rPr lang="en-US" sz="2800" dirty="0" err="1"/>
            <a:t>Pusat</a:t>
          </a:r>
          <a:r>
            <a:rPr lang="en-US" sz="2800" dirty="0"/>
            <a:t> </a:t>
          </a:r>
          <a:r>
            <a:rPr lang="en-US" sz="2800" dirty="0" err="1"/>
            <a:t>Mengundi</a:t>
          </a:r>
          <a:r>
            <a:rPr lang="en-US" sz="2800" dirty="0"/>
            <a:t>)</a:t>
          </a:r>
        </a:p>
      </dgm:t>
    </dgm:pt>
    <dgm:pt modelId="{FCD639A8-0902-C14F-AC49-01A3D36F0C66}" type="parTrans" cxnId="{FD7C9ECF-1C86-9B46-93C3-618A6B46424C}">
      <dgm:prSet/>
      <dgm:spPr/>
      <dgm:t>
        <a:bodyPr/>
        <a:lstStyle/>
        <a:p>
          <a:endParaRPr lang="en-US"/>
        </a:p>
      </dgm:t>
    </dgm:pt>
    <dgm:pt modelId="{1E914EF2-DDF8-E34D-B8B2-7F447F88504E}" type="sibTrans" cxnId="{FD7C9ECF-1C86-9B46-93C3-618A6B46424C}">
      <dgm:prSet/>
      <dgm:spPr/>
      <dgm:t>
        <a:bodyPr/>
        <a:lstStyle/>
        <a:p>
          <a:endParaRPr lang="en-US"/>
        </a:p>
      </dgm:t>
    </dgm:pt>
    <dgm:pt modelId="{BC19AE7E-21E5-344C-8899-ACE8E3FFF4F3}">
      <dgm:prSet phldrT="[Text]"/>
      <dgm:spPr/>
      <dgm:t>
        <a:bodyPr/>
        <a:lstStyle/>
        <a:p>
          <a:r>
            <a:rPr lang="en-US" dirty="0"/>
            <a:t>Classroom; Hall; Longhouse</a:t>
          </a:r>
        </a:p>
      </dgm:t>
    </dgm:pt>
    <dgm:pt modelId="{68811709-5243-E741-B329-3D6C56EDD871}" type="parTrans" cxnId="{3EDDD9B0-7A8B-F14A-A26D-E57BF38B923C}">
      <dgm:prSet/>
      <dgm:spPr/>
      <dgm:t>
        <a:bodyPr/>
        <a:lstStyle/>
        <a:p>
          <a:endParaRPr lang="en-US"/>
        </a:p>
      </dgm:t>
    </dgm:pt>
    <dgm:pt modelId="{4BE15FC4-5F34-CB4E-BAAC-3506235FC752}" type="sibTrans" cxnId="{3EDDD9B0-7A8B-F14A-A26D-E57BF38B923C}">
      <dgm:prSet/>
      <dgm:spPr/>
      <dgm:t>
        <a:bodyPr/>
        <a:lstStyle/>
        <a:p>
          <a:endParaRPr lang="en-US"/>
        </a:p>
      </dgm:t>
    </dgm:pt>
    <dgm:pt modelId="{DE3A693D-B31A-3244-8852-4413ECFD32D8}">
      <dgm:prSet phldrT="[Text]" custT="1"/>
      <dgm:spPr/>
      <dgm:t>
        <a:bodyPr/>
        <a:lstStyle/>
        <a:p>
          <a:r>
            <a:rPr lang="en-US" sz="2800" dirty="0"/>
            <a:t>Polling Stream (</a:t>
          </a:r>
          <a:r>
            <a:rPr lang="en-US" sz="2800" dirty="0" err="1"/>
            <a:t>Saluran</a:t>
          </a:r>
          <a:r>
            <a:rPr lang="en-US" sz="2800" dirty="0"/>
            <a:t> </a:t>
          </a:r>
          <a:r>
            <a:rPr lang="en-US" sz="2800" dirty="0" err="1"/>
            <a:t>Mengundi</a:t>
          </a:r>
          <a:r>
            <a:rPr lang="en-US" sz="2800" dirty="0"/>
            <a:t>)</a:t>
          </a:r>
        </a:p>
      </dgm:t>
    </dgm:pt>
    <dgm:pt modelId="{D1C8E185-0D06-CD4D-9DC5-39A68F8A5D2C}" type="parTrans" cxnId="{47CA5F97-9C6B-054D-934C-C163BEC6B3BE}">
      <dgm:prSet/>
      <dgm:spPr/>
      <dgm:t>
        <a:bodyPr/>
        <a:lstStyle/>
        <a:p>
          <a:endParaRPr lang="en-US"/>
        </a:p>
      </dgm:t>
    </dgm:pt>
    <dgm:pt modelId="{CCA69223-94BF-494B-AE3E-BD8ED7981070}" type="sibTrans" cxnId="{47CA5F97-9C6B-054D-934C-C163BEC6B3BE}">
      <dgm:prSet/>
      <dgm:spPr/>
      <dgm:t>
        <a:bodyPr/>
        <a:lstStyle/>
        <a:p>
          <a:endParaRPr lang="en-US"/>
        </a:p>
      </dgm:t>
    </dgm:pt>
    <dgm:pt modelId="{C30E4054-2443-402C-B7C7-4FB6DE493AB5}">
      <dgm:prSet phldrT="[Text]"/>
      <dgm:spPr/>
      <dgm:t>
        <a:bodyPr/>
        <a:lstStyle/>
        <a:p>
          <a:r>
            <a:rPr lang="en-US" dirty="0" err="1"/>
            <a:t>Mukim</a:t>
          </a:r>
          <a:r>
            <a:rPr lang="en-US" dirty="0"/>
            <a:t>, Town &amp; surroundings</a:t>
          </a:r>
        </a:p>
      </dgm:t>
    </dgm:pt>
    <dgm:pt modelId="{5ABC9B4E-3622-4CA7-B951-B5FD594F3D52}" type="parTrans" cxnId="{7659A932-4775-46FF-9EAE-36292ACD3C62}">
      <dgm:prSet/>
      <dgm:spPr/>
      <dgm:t>
        <a:bodyPr/>
        <a:lstStyle/>
        <a:p>
          <a:endParaRPr lang="en-US"/>
        </a:p>
      </dgm:t>
    </dgm:pt>
    <dgm:pt modelId="{14B47058-B21B-438F-A686-51B4293DC98A}" type="sibTrans" cxnId="{7659A932-4775-46FF-9EAE-36292ACD3C62}">
      <dgm:prSet/>
      <dgm:spPr/>
      <dgm:t>
        <a:bodyPr/>
        <a:lstStyle/>
        <a:p>
          <a:endParaRPr lang="en-US"/>
        </a:p>
      </dgm:t>
    </dgm:pt>
    <dgm:pt modelId="{AF4652D2-8E9A-4828-9B4D-51B309D3079C}">
      <dgm:prSet phldrT="[Text]" custT="1"/>
      <dgm:spPr/>
      <dgm:t>
        <a:bodyPr/>
        <a:lstStyle/>
        <a:p>
          <a:r>
            <a:rPr lang="en-US" sz="2800" dirty="0"/>
            <a:t>Polling District (Daerah </a:t>
          </a:r>
          <a:r>
            <a:rPr lang="en-US" sz="2800" dirty="0" err="1"/>
            <a:t>Mengundi</a:t>
          </a:r>
          <a:r>
            <a:rPr lang="en-US" sz="2800" dirty="0"/>
            <a:t>)</a:t>
          </a:r>
        </a:p>
      </dgm:t>
    </dgm:pt>
    <dgm:pt modelId="{8A8C0962-D0A4-4072-87C2-03E67A559617}" type="parTrans" cxnId="{89D41598-4847-494B-BC18-653D8AECBB73}">
      <dgm:prSet/>
      <dgm:spPr/>
      <dgm:t>
        <a:bodyPr/>
        <a:lstStyle/>
        <a:p>
          <a:endParaRPr lang="en-US"/>
        </a:p>
      </dgm:t>
    </dgm:pt>
    <dgm:pt modelId="{02CA0BBD-860F-4509-A586-E65A3EC2B0C5}" type="sibTrans" cxnId="{89D41598-4847-494B-BC18-653D8AECBB73}">
      <dgm:prSet/>
      <dgm:spPr/>
      <dgm:t>
        <a:bodyPr/>
        <a:lstStyle/>
        <a:p>
          <a:endParaRPr lang="en-US"/>
        </a:p>
      </dgm:t>
    </dgm:pt>
    <dgm:pt modelId="{29E296DF-A797-FE41-B6B4-5CB88574734C}" type="pres">
      <dgm:prSet presAssocID="{1EAF9249-C748-224D-A3DB-C7D2608BB1F1}" presName="Name0" presStyleCnt="0">
        <dgm:presLayoutVars>
          <dgm:chMax/>
          <dgm:chPref/>
          <dgm:dir/>
        </dgm:presLayoutVars>
      </dgm:prSet>
      <dgm:spPr/>
    </dgm:pt>
    <dgm:pt modelId="{6A7BE313-CAEE-E648-A684-66870A5BBE39}" type="pres">
      <dgm:prSet presAssocID="{A2AC864F-25F4-6A4B-8EAF-4A254C51449E}" presName="parenttextcomposite" presStyleCnt="0"/>
      <dgm:spPr/>
    </dgm:pt>
    <dgm:pt modelId="{5F74CD61-8786-3147-B5A0-30EC5D4178A9}" type="pres">
      <dgm:prSet presAssocID="{A2AC864F-25F4-6A4B-8EAF-4A254C51449E}" presName="parenttext" presStyleLbl="revTx" presStyleIdx="0" presStyleCnt="4">
        <dgm:presLayoutVars>
          <dgm:chMax/>
          <dgm:chPref val="2"/>
          <dgm:bulletEnabled val="1"/>
        </dgm:presLayoutVars>
      </dgm:prSet>
      <dgm:spPr/>
    </dgm:pt>
    <dgm:pt modelId="{5A45DB56-75F5-3341-B818-0E7AC1B9D510}" type="pres">
      <dgm:prSet presAssocID="{A2AC864F-25F4-6A4B-8EAF-4A254C51449E}" presName="composite" presStyleCnt="0"/>
      <dgm:spPr/>
    </dgm:pt>
    <dgm:pt modelId="{06D11F9D-463D-EF41-B720-4A9BBCBED9B5}" type="pres">
      <dgm:prSet presAssocID="{A2AC864F-25F4-6A4B-8EAF-4A254C51449E}" presName="chevron1" presStyleLbl="alignNode1" presStyleIdx="0" presStyleCnt="28"/>
      <dgm:spPr/>
    </dgm:pt>
    <dgm:pt modelId="{87C3848E-EE66-D544-9DCB-8AD433E62534}" type="pres">
      <dgm:prSet presAssocID="{A2AC864F-25F4-6A4B-8EAF-4A254C51449E}" presName="chevron2" presStyleLbl="alignNode1" presStyleIdx="1" presStyleCnt="28"/>
      <dgm:spPr/>
    </dgm:pt>
    <dgm:pt modelId="{058103B3-BC34-3C40-962A-E837D20449BD}" type="pres">
      <dgm:prSet presAssocID="{A2AC864F-25F4-6A4B-8EAF-4A254C51449E}" presName="chevron3" presStyleLbl="alignNode1" presStyleIdx="2" presStyleCnt="28"/>
      <dgm:spPr/>
    </dgm:pt>
    <dgm:pt modelId="{9AEF75F8-A05F-D143-AEB2-00D88ABB4397}" type="pres">
      <dgm:prSet presAssocID="{A2AC864F-25F4-6A4B-8EAF-4A254C51449E}" presName="chevron4" presStyleLbl="alignNode1" presStyleIdx="3" presStyleCnt="28"/>
      <dgm:spPr/>
    </dgm:pt>
    <dgm:pt modelId="{E7A0D320-668B-6743-8E9C-B23AA51DD1A0}" type="pres">
      <dgm:prSet presAssocID="{A2AC864F-25F4-6A4B-8EAF-4A254C51449E}" presName="chevron5" presStyleLbl="alignNode1" presStyleIdx="4" presStyleCnt="28"/>
      <dgm:spPr/>
    </dgm:pt>
    <dgm:pt modelId="{C9C10E82-D597-064F-90FC-D914615320EA}" type="pres">
      <dgm:prSet presAssocID="{A2AC864F-25F4-6A4B-8EAF-4A254C51449E}" presName="chevron6" presStyleLbl="alignNode1" presStyleIdx="5" presStyleCnt="28"/>
      <dgm:spPr/>
    </dgm:pt>
    <dgm:pt modelId="{576C64B2-0797-4446-8FE4-A4D4CF69FB2E}" type="pres">
      <dgm:prSet presAssocID="{A2AC864F-25F4-6A4B-8EAF-4A254C51449E}" presName="chevron7" presStyleLbl="alignNode1" presStyleIdx="6" presStyleCnt="28"/>
      <dgm:spPr/>
    </dgm:pt>
    <dgm:pt modelId="{67863F8F-A7C8-8345-A589-5C1AE47E402F}" type="pres">
      <dgm:prSet presAssocID="{A2AC864F-25F4-6A4B-8EAF-4A254C51449E}" presName="childtext" presStyleLbl="solidFgAcc1" presStyleIdx="0" presStyleCnt="4" custScaleX="145469">
        <dgm:presLayoutVars>
          <dgm:chMax/>
          <dgm:chPref val="0"/>
          <dgm:bulletEnabled val="1"/>
        </dgm:presLayoutVars>
      </dgm:prSet>
      <dgm:spPr/>
    </dgm:pt>
    <dgm:pt modelId="{A1B9022C-0A2E-DD4E-828C-31B5AF40DAC6}" type="pres">
      <dgm:prSet presAssocID="{EF492797-1263-BB46-AFE6-E5B1DA48261F}" presName="sibTrans" presStyleCnt="0"/>
      <dgm:spPr/>
    </dgm:pt>
    <dgm:pt modelId="{BD2C0C87-644D-4DEA-8A1D-E75CAE9E5610}" type="pres">
      <dgm:prSet presAssocID="{C30E4054-2443-402C-B7C7-4FB6DE493AB5}" presName="parenttextcomposite" presStyleCnt="0"/>
      <dgm:spPr/>
    </dgm:pt>
    <dgm:pt modelId="{D0F7D0DC-C280-4449-BDB1-279A1872B08A}" type="pres">
      <dgm:prSet presAssocID="{C30E4054-2443-402C-B7C7-4FB6DE493AB5}" presName="parenttext" presStyleLbl="revTx" presStyleIdx="1" presStyleCnt="4">
        <dgm:presLayoutVars>
          <dgm:chMax/>
          <dgm:chPref val="2"/>
          <dgm:bulletEnabled val="1"/>
        </dgm:presLayoutVars>
      </dgm:prSet>
      <dgm:spPr/>
    </dgm:pt>
    <dgm:pt modelId="{2C0C1EF4-F730-44D3-B81D-2D0F6A036B0F}" type="pres">
      <dgm:prSet presAssocID="{C30E4054-2443-402C-B7C7-4FB6DE493AB5}" presName="composite" presStyleCnt="0"/>
      <dgm:spPr/>
    </dgm:pt>
    <dgm:pt modelId="{EFC7F59F-FEE4-489C-867E-1248F5120291}" type="pres">
      <dgm:prSet presAssocID="{C30E4054-2443-402C-B7C7-4FB6DE493AB5}" presName="chevron1" presStyleLbl="alignNode1" presStyleIdx="7" presStyleCnt="28"/>
      <dgm:spPr/>
    </dgm:pt>
    <dgm:pt modelId="{27BE8DB2-BD17-47D4-832E-8FA746019616}" type="pres">
      <dgm:prSet presAssocID="{C30E4054-2443-402C-B7C7-4FB6DE493AB5}" presName="chevron2" presStyleLbl="alignNode1" presStyleIdx="8" presStyleCnt="28"/>
      <dgm:spPr/>
    </dgm:pt>
    <dgm:pt modelId="{74A32442-04EC-4521-BACB-3732E25235AC}" type="pres">
      <dgm:prSet presAssocID="{C30E4054-2443-402C-B7C7-4FB6DE493AB5}" presName="chevron3" presStyleLbl="alignNode1" presStyleIdx="9" presStyleCnt="28"/>
      <dgm:spPr/>
    </dgm:pt>
    <dgm:pt modelId="{51FDE8E6-1FC8-48B0-BFEF-8A780363D0A0}" type="pres">
      <dgm:prSet presAssocID="{C30E4054-2443-402C-B7C7-4FB6DE493AB5}" presName="chevron4" presStyleLbl="alignNode1" presStyleIdx="10" presStyleCnt="28"/>
      <dgm:spPr/>
    </dgm:pt>
    <dgm:pt modelId="{84BE67C6-DF34-4663-8C5B-FCC2903EAC03}" type="pres">
      <dgm:prSet presAssocID="{C30E4054-2443-402C-B7C7-4FB6DE493AB5}" presName="chevron5" presStyleLbl="alignNode1" presStyleIdx="11" presStyleCnt="28"/>
      <dgm:spPr/>
    </dgm:pt>
    <dgm:pt modelId="{438E54AE-6028-4DAA-A8FB-B79CD8819B9E}" type="pres">
      <dgm:prSet presAssocID="{C30E4054-2443-402C-B7C7-4FB6DE493AB5}" presName="chevron6" presStyleLbl="alignNode1" presStyleIdx="12" presStyleCnt="28"/>
      <dgm:spPr/>
    </dgm:pt>
    <dgm:pt modelId="{B6AD4EA7-42E2-400D-898A-CA30A5C56B62}" type="pres">
      <dgm:prSet presAssocID="{C30E4054-2443-402C-B7C7-4FB6DE493AB5}" presName="chevron7" presStyleLbl="alignNode1" presStyleIdx="13" presStyleCnt="28"/>
      <dgm:spPr/>
    </dgm:pt>
    <dgm:pt modelId="{D4BD35C3-C5AC-4D94-A69B-19182F73B7B8}" type="pres">
      <dgm:prSet presAssocID="{C30E4054-2443-402C-B7C7-4FB6DE493AB5}" presName="childtext" presStyleLbl="solidFgAcc1" presStyleIdx="1" presStyleCnt="4" custScaleX="144471" custScaleY="107513" custLinFactNeighborX="1244" custLinFactNeighborY="-2851">
        <dgm:presLayoutVars>
          <dgm:chMax/>
          <dgm:chPref val="0"/>
          <dgm:bulletEnabled val="1"/>
        </dgm:presLayoutVars>
      </dgm:prSet>
      <dgm:spPr/>
    </dgm:pt>
    <dgm:pt modelId="{19104BA6-FF7B-426D-9439-E1C6F09A4399}" type="pres">
      <dgm:prSet presAssocID="{14B47058-B21B-438F-A686-51B4293DC98A}" presName="sibTrans" presStyleCnt="0"/>
      <dgm:spPr/>
    </dgm:pt>
    <dgm:pt modelId="{6621170D-5591-CF4F-BF06-B14942EC1D7B}" type="pres">
      <dgm:prSet presAssocID="{17B49415-936C-984D-A93E-2BA39FADDE15}" presName="parenttextcomposite" presStyleCnt="0"/>
      <dgm:spPr/>
    </dgm:pt>
    <dgm:pt modelId="{CEC356B6-F8CE-7F42-89B4-0112721B52F1}" type="pres">
      <dgm:prSet presAssocID="{17B49415-936C-984D-A93E-2BA39FADDE15}" presName="parenttext" presStyleLbl="revTx" presStyleIdx="2" presStyleCnt="4">
        <dgm:presLayoutVars>
          <dgm:chMax/>
          <dgm:chPref val="2"/>
          <dgm:bulletEnabled val="1"/>
        </dgm:presLayoutVars>
      </dgm:prSet>
      <dgm:spPr/>
    </dgm:pt>
    <dgm:pt modelId="{12B047CE-A2DD-5B45-8F6F-4516B5F07882}" type="pres">
      <dgm:prSet presAssocID="{17B49415-936C-984D-A93E-2BA39FADDE15}" presName="composite" presStyleCnt="0"/>
      <dgm:spPr/>
    </dgm:pt>
    <dgm:pt modelId="{BF6E55A2-04C5-3944-B675-CAE993BF6D5E}" type="pres">
      <dgm:prSet presAssocID="{17B49415-936C-984D-A93E-2BA39FADDE15}" presName="chevron1" presStyleLbl="alignNode1" presStyleIdx="14" presStyleCnt="28"/>
      <dgm:spPr/>
    </dgm:pt>
    <dgm:pt modelId="{E890C4F0-188D-E042-813B-2D2552EAE80B}" type="pres">
      <dgm:prSet presAssocID="{17B49415-936C-984D-A93E-2BA39FADDE15}" presName="chevron2" presStyleLbl="alignNode1" presStyleIdx="15" presStyleCnt="28"/>
      <dgm:spPr/>
    </dgm:pt>
    <dgm:pt modelId="{8B3E962D-A092-4243-BAE8-F80ACB32D63F}" type="pres">
      <dgm:prSet presAssocID="{17B49415-936C-984D-A93E-2BA39FADDE15}" presName="chevron3" presStyleLbl="alignNode1" presStyleIdx="16" presStyleCnt="28"/>
      <dgm:spPr/>
    </dgm:pt>
    <dgm:pt modelId="{3B7D4789-FFAF-C74F-995E-18F51B720348}" type="pres">
      <dgm:prSet presAssocID="{17B49415-936C-984D-A93E-2BA39FADDE15}" presName="chevron4" presStyleLbl="alignNode1" presStyleIdx="17" presStyleCnt="28"/>
      <dgm:spPr/>
    </dgm:pt>
    <dgm:pt modelId="{E9A23A07-5D48-474B-B164-D7B59B64173D}" type="pres">
      <dgm:prSet presAssocID="{17B49415-936C-984D-A93E-2BA39FADDE15}" presName="chevron5" presStyleLbl="alignNode1" presStyleIdx="18" presStyleCnt="28"/>
      <dgm:spPr/>
    </dgm:pt>
    <dgm:pt modelId="{1BE5E883-0F8F-C248-8C94-50E9D32FADF4}" type="pres">
      <dgm:prSet presAssocID="{17B49415-936C-984D-A93E-2BA39FADDE15}" presName="chevron6" presStyleLbl="alignNode1" presStyleIdx="19" presStyleCnt="28"/>
      <dgm:spPr/>
    </dgm:pt>
    <dgm:pt modelId="{5083DE07-A4A8-8445-B0B3-954568C121D0}" type="pres">
      <dgm:prSet presAssocID="{17B49415-936C-984D-A93E-2BA39FADDE15}" presName="chevron7" presStyleLbl="alignNode1" presStyleIdx="20" presStyleCnt="28"/>
      <dgm:spPr/>
    </dgm:pt>
    <dgm:pt modelId="{222E8853-52F3-E54E-8C3F-0F6472F1C833}" type="pres">
      <dgm:prSet presAssocID="{17B49415-936C-984D-A93E-2BA39FADDE15}" presName="childtext" presStyleLbl="solidFgAcc1" presStyleIdx="2" presStyleCnt="4" custScaleX="145469">
        <dgm:presLayoutVars>
          <dgm:chMax/>
          <dgm:chPref val="0"/>
          <dgm:bulletEnabled val="1"/>
        </dgm:presLayoutVars>
      </dgm:prSet>
      <dgm:spPr/>
    </dgm:pt>
    <dgm:pt modelId="{E0CF93C1-AEDC-F84D-88AA-C418C9647087}" type="pres">
      <dgm:prSet presAssocID="{2018404F-4823-364E-B4AF-C69916B41CC5}" presName="sibTrans" presStyleCnt="0"/>
      <dgm:spPr/>
    </dgm:pt>
    <dgm:pt modelId="{6059A99C-3013-A84C-B796-DD4018809C57}" type="pres">
      <dgm:prSet presAssocID="{BC19AE7E-21E5-344C-8899-ACE8E3FFF4F3}" presName="parenttextcomposite" presStyleCnt="0"/>
      <dgm:spPr/>
    </dgm:pt>
    <dgm:pt modelId="{F829B10A-D177-3E4A-8C9C-81359CC49B38}" type="pres">
      <dgm:prSet presAssocID="{BC19AE7E-21E5-344C-8899-ACE8E3FFF4F3}" presName="parenttext" presStyleLbl="revTx" presStyleIdx="3" presStyleCnt="4">
        <dgm:presLayoutVars>
          <dgm:chMax/>
          <dgm:chPref val="2"/>
          <dgm:bulletEnabled val="1"/>
        </dgm:presLayoutVars>
      </dgm:prSet>
      <dgm:spPr/>
    </dgm:pt>
    <dgm:pt modelId="{64B82D92-39B4-5749-A736-0BC814B9F87A}" type="pres">
      <dgm:prSet presAssocID="{BC19AE7E-21E5-344C-8899-ACE8E3FFF4F3}" presName="composite" presStyleCnt="0"/>
      <dgm:spPr/>
    </dgm:pt>
    <dgm:pt modelId="{5B168C11-F0D6-914A-B347-CEB83395DD28}" type="pres">
      <dgm:prSet presAssocID="{BC19AE7E-21E5-344C-8899-ACE8E3FFF4F3}" presName="chevron1" presStyleLbl="alignNode1" presStyleIdx="21" presStyleCnt="28"/>
      <dgm:spPr/>
    </dgm:pt>
    <dgm:pt modelId="{6B308EAC-E9C6-244E-820F-D9D42BC8BFDC}" type="pres">
      <dgm:prSet presAssocID="{BC19AE7E-21E5-344C-8899-ACE8E3FFF4F3}" presName="chevron2" presStyleLbl="alignNode1" presStyleIdx="22" presStyleCnt="28"/>
      <dgm:spPr/>
    </dgm:pt>
    <dgm:pt modelId="{03A29D1F-70A4-0C48-89E3-C737226DF61B}" type="pres">
      <dgm:prSet presAssocID="{BC19AE7E-21E5-344C-8899-ACE8E3FFF4F3}" presName="chevron3" presStyleLbl="alignNode1" presStyleIdx="23" presStyleCnt="28"/>
      <dgm:spPr/>
    </dgm:pt>
    <dgm:pt modelId="{9D0E207F-CACA-DE44-B4F7-99D0E80CBDD0}" type="pres">
      <dgm:prSet presAssocID="{BC19AE7E-21E5-344C-8899-ACE8E3FFF4F3}" presName="chevron4" presStyleLbl="alignNode1" presStyleIdx="24" presStyleCnt="28"/>
      <dgm:spPr/>
    </dgm:pt>
    <dgm:pt modelId="{758365EF-7550-1749-90F7-6BB7346476B2}" type="pres">
      <dgm:prSet presAssocID="{BC19AE7E-21E5-344C-8899-ACE8E3FFF4F3}" presName="chevron5" presStyleLbl="alignNode1" presStyleIdx="25" presStyleCnt="28"/>
      <dgm:spPr/>
    </dgm:pt>
    <dgm:pt modelId="{25903E86-BA32-E64A-BE47-285CD15854A2}" type="pres">
      <dgm:prSet presAssocID="{BC19AE7E-21E5-344C-8899-ACE8E3FFF4F3}" presName="chevron6" presStyleLbl="alignNode1" presStyleIdx="26" presStyleCnt="28"/>
      <dgm:spPr/>
    </dgm:pt>
    <dgm:pt modelId="{8FC435B7-FF88-8545-A8F0-56253D28DED6}" type="pres">
      <dgm:prSet presAssocID="{BC19AE7E-21E5-344C-8899-ACE8E3FFF4F3}" presName="chevron7" presStyleLbl="alignNode1" presStyleIdx="27" presStyleCnt="28"/>
      <dgm:spPr/>
    </dgm:pt>
    <dgm:pt modelId="{0236E3C5-D073-9E4F-91D2-8095A6D80B40}" type="pres">
      <dgm:prSet presAssocID="{BC19AE7E-21E5-344C-8899-ACE8E3FFF4F3}" presName="childtext" presStyleLbl="solidFgAcc1" presStyleIdx="3" presStyleCnt="4" custScaleX="145469">
        <dgm:presLayoutVars>
          <dgm:chMax/>
          <dgm:chPref val="0"/>
          <dgm:bulletEnabled val="1"/>
        </dgm:presLayoutVars>
      </dgm:prSet>
      <dgm:spPr/>
    </dgm:pt>
  </dgm:ptLst>
  <dgm:cxnLst>
    <dgm:cxn modelId="{6E8AC213-60FB-E645-A2C3-618DC0E660F1}" type="presOf" srcId="{AF4652D2-8E9A-4828-9B4D-51B309D3079C}" destId="{D4BD35C3-C5AC-4D94-A69B-19182F73B7B8}" srcOrd="0" destOrd="0" presId="urn:microsoft.com/office/officeart/2008/layout/VerticalAccentList"/>
    <dgm:cxn modelId="{5AD13B2F-8036-9F47-AA09-BC8C6D907D1C}" type="presOf" srcId="{17B49415-936C-984D-A93E-2BA39FADDE15}" destId="{CEC356B6-F8CE-7F42-89B4-0112721B52F1}" srcOrd="0" destOrd="0" presId="urn:microsoft.com/office/officeart/2008/layout/VerticalAccentList"/>
    <dgm:cxn modelId="{7659A932-4775-46FF-9EAE-36292ACD3C62}" srcId="{1EAF9249-C748-224D-A3DB-C7D2608BB1F1}" destId="{C30E4054-2443-402C-B7C7-4FB6DE493AB5}" srcOrd="1" destOrd="0" parTransId="{5ABC9B4E-3622-4CA7-B951-B5FD594F3D52}" sibTransId="{14B47058-B21B-438F-A686-51B4293DC98A}"/>
    <dgm:cxn modelId="{0DF5E440-18E9-F448-9D7F-3C6B067E106D}" type="presOf" srcId="{1EAF9249-C748-224D-A3DB-C7D2608BB1F1}" destId="{29E296DF-A797-FE41-B6B4-5CB88574734C}" srcOrd="0" destOrd="0" presId="urn:microsoft.com/office/officeart/2008/layout/VerticalAccentList"/>
    <dgm:cxn modelId="{2C975753-94E4-B941-87C7-C3982E6461AB}" srcId="{1EAF9249-C748-224D-A3DB-C7D2608BB1F1}" destId="{A2AC864F-25F4-6A4B-8EAF-4A254C51449E}" srcOrd="0" destOrd="0" parTransId="{EEB1CCAA-DAD6-2447-852E-FF304B74C913}" sibTransId="{EF492797-1263-BB46-AFE6-E5B1DA48261F}"/>
    <dgm:cxn modelId="{8E26D55D-3DCB-464D-A989-6AA01F20F4FF}" type="presOf" srcId="{DE3A693D-B31A-3244-8852-4413ECFD32D8}" destId="{0236E3C5-D073-9E4F-91D2-8095A6D80B40}" srcOrd="0" destOrd="0" presId="urn:microsoft.com/office/officeart/2008/layout/VerticalAccentList"/>
    <dgm:cxn modelId="{E6602570-E219-4642-A49E-47ABBA1EDA6E}" type="presOf" srcId="{C30E4054-2443-402C-B7C7-4FB6DE493AB5}" destId="{D0F7D0DC-C280-4449-BDB1-279A1872B08A}" srcOrd="0" destOrd="0" presId="urn:microsoft.com/office/officeart/2008/layout/VerticalAccentList"/>
    <dgm:cxn modelId="{E27DE48F-8C5E-5841-9736-DED4C4DF0FF5}" srcId="{1EAF9249-C748-224D-A3DB-C7D2608BB1F1}" destId="{17B49415-936C-984D-A93E-2BA39FADDE15}" srcOrd="2" destOrd="0" parTransId="{D7CEBB12-FBE4-2D43-91B0-97541513A153}" sibTransId="{2018404F-4823-364E-B4AF-C69916B41CC5}"/>
    <dgm:cxn modelId="{690F9A92-724F-CF44-99CC-676F276F9A44}" type="presOf" srcId="{31A7526A-7976-5343-9D0A-94AC5765BF55}" destId="{222E8853-52F3-E54E-8C3F-0F6472F1C833}" srcOrd="0" destOrd="0" presId="urn:microsoft.com/office/officeart/2008/layout/VerticalAccentList"/>
    <dgm:cxn modelId="{47CA5F97-9C6B-054D-934C-C163BEC6B3BE}" srcId="{BC19AE7E-21E5-344C-8899-ACE8E3FFF4F3}" destId="{DE3A693D-B31A-3244-8852-4413ECFD32D8}" srcOrd="0" destOrd="0" parTransId="{D1C8E185-0D06-CD4D-9DC5-39A68F8A5D2C}" sibTransId="{CCA69223-94BF-494B-AE3E-BD8ED7981070}"/>
    <dgm:cxn modelId="{89D41598-4847-494B-BC18-653D8AECBB73}" srcId="{C30E4054-2443-402C-B7C7-4FB6DE493AB5}" destId="{AF4652D2-8E9A-4828-9B4D-51B309D3079C}" srcOrd="0" destOrd="0" parTransId="{8A8C0962-D0A4-4072-87C2-03E67A559617}" sibTransId="{02CA0BBD-860F-4509-A586-E65A3EC2B0C5}"/>
    <dgm:cxn modelId="{F19B8EA3-B57A-A249-9AFE-C2BDC7097B56}" srcId="{A2AC864F-25F4-6A4B-8EAF-4A254C51449E}" destId="{224A550E-698A-F041-82A6-FC65EF4FE97F}" srcOrd="0" destOrd="0" parTransId="{DDCADB0C-6D5F-8743-B8CE-6BE9E5C9AB1C}" sibTransId="{6CA78B97-532D-5E41-81B4-8D56DA9563C0}"/>
    <dgm:cxn modelId="{3EDDD9B0-7A8B-F14A-A26D-E57BF38B923C}" srcId="{1EAF9249-C748-224D-A3DB-C7D2608BB1F1}" destId="{BC19AE7E-21E5-344C-8899-ACE8E3FFF4F3}" srcOrd="3" destOrd="0" parTransId="{68811709-5243-E741-B329-3D6C56EDD871}" sibTransId="{4BE15FC4-5F34-CB4E-BAAC-3506235FC752}"/>
    <dgm:cxn modelId="{FD7C9ECF-1C86-9B46-93C3-618A6B46424C}" srcId="{17B49415-936C-984D-A93E-2BA39FADDE15}" destId="{31A7526A-7976-5343-9D0A-94AC5765BF55}" srcOrd="0" destOrd="0" parTransId="{FCD639A8-0902-C14F-AC49-01A3D36F0C66}" sibTransId="{1E914EF2-DDF8-E34D-B8B2-7F447F88504E}"/>
    <dgm:cxn modelId="{711759D6-4FE1-5C4F-9B6E-3B8E9CA4FB99}" type="presOf" srcId="{A2AC864F-25F4-6A4B-8EAF-4A254C51449E}" destId="{5F74CD61-8786-3147-B5A0-30EC5D4178A9}" srcOrd="0" destOrd="0" presId="urn:microsoft.com/office/officeart/2008/layout/VerticalAccentList"/>
    <dgm:cxn modelId="{20A6D8E0-68DF-564F-A8FF-A8D203FF13DE}" type="presOf" srcId="{224A550E-698A-F041-82A6-FC65EF4FE97F}" destId="{67863F8F-A7C8-8345-A589-5C1AE47E402F}" srcOrd="0" destOrd="0" presId="urn:microsoft.com/office/officeart/2008/layout/VerticalAccentList"/>
    <dgm:cxn modelId="{ED5807EF-76A4-7447-B90C-4A29AD0DE3EA}" type="presOf" srcId="{BC19AE7E-21E5-344C-8899-ACE8E3FFF4F3}" destId="{F829B10A-D177-3E4A-8C9C-81359CC49B38}" srcOrd="0" destOrd="0" presId="urn:microsoft.com/office/officeart/2008/layout/VerticalAccentList"/>
    <dgm:cxn modelId="{0093A6F1-CAB6-E241-A8BE-BE11B16C0425}" type="presParOf" srcId="{29E296DF-A797-FE41-B6B4-5CB88574734C}" destId="{6A7BE313-CAEE-E648-A684-66870A5BBE39}" srcOrd="0" destOrd="0" presId="urn:microsoft.com/office/officeart/2008/layout/VerticalAccentList"/>
    <dgm:cxn modelId="{CB304A7F-D597-AE4E-AE4E-FFD1CE80C5CC}" type="presParOf" srcId="{6A7BE313-CAEE-E648-A684-66870A5BBE39}" destId="{5F74CD61-8786-3147-B5A0-30EC5D4178A9}" srcOrd="0" destOrd="0" presId="urn:microsoft.com/office/officeart/2008/layout/VerticalAccentList"/>
    <dgm:cxn modelId="{54AD9133-B1CF-EC40-BFC3-9903682D1163}" type="presParOf" srcId="{29E296DF-A797-FE41-B6B4-5CB88574734C}" destId="{5A45DB56-75F5-3341-B818-0E7AC1B9D510}" srcOrd="1" destOrd="0" presId="urn:microsoft.com/office/officeart/2008/layout/VerticalAccentList"/>
    <dgm:cxn modelId="{A9B99EC6-A9F4-F442-89E4-D2615766C85F}" type="presParOf" srcId="{5A45DB56-75F5-3341-B818-0E7AC1B9D510}" destId="{06D11F9D-463D-EF41-B720-4A9BBCBED9B5}" srcOrd="0" destOrd="0" presId="urn:microsoft.com/office/officeart/2008/layout/VerticalAccentList"/>
    <dgm:cxn modelId="{3844CC1F-4015-4C4B-9D6A-EF747CC36343}" type="presParOf" srcId="{5A45DB56-75F5-3341-B818-0E7AC1B9D510}" destId="{87C3848E-EE66-D544-9DCB-8AD433E62534}" srcOrd="1" destOrd="0" presId="urn:microsoft.com/office/officeart/2008/layout/VerticalAccentList"/>
    <dgm:cxn modelId="{E34F25DD-8B7A-4D4E-A6EA-89531EDE1D91}" type="presParOf" srcId="{5A45DB56-75F5-3341-B818-0E7AC1B9D510}" destId="{058103B3-BC34-3C40-962A-E837D20449BD}" srcOrd="2" destOrd="0" presId="urn:microsoft.com/office/officeart/2008/layout/VerticalAccentList"/>
    <dgm:cxn modelId="{32DA3984-CC27-A240-AF0C-15E4978ABDCF}" type="presParOf" srcId="{5A45DB56-75F5-3341-B818-0E7AC1B9D510}" destId="{9AEF75F8-A05F-D143-AEB2-00D88ABB4397}" srcOrd="3" destOrd="0" presId="urn:microsoft.com/office/officeart/2008/layout/VerticalAccentList"/>
    <dgm:cxn modelId="{5B8FE267-DE25-D942-8916-31CDA746745B}" type="presParOf" srcId="{5A45DB56-75F5-3341-B818-0E7AC1B9D510}" destId="{E7A0D320-668B-6743-8E9C-B23AA51DD1A0}" srcOrd="4" destOrd="0" presId="urn:microsoft.com/office/officeart/2008/layout/VerticalAccentList"/>
    <dgm:cxn modelId="{F28FA43C-5732-714A-902B-41C6D52E1CED}" type="presParOf" srcId="{5A45DB56-75F5-3341-B818-0E7AC1B9D510}" destId="{C9C10E82-D597-064F-90FC-D914615320EA}" srcOrd="5" destOrd="0" presId="urn:microsoft.com/office/officeart/2008/layout/VerticalAccentList"/>
    <dgm:cxn modelId="{F0E34DCD-30DB-114D-AE71-C666067B63B2}" type="presParOf" srcId="{5A45DB56-75F5-3341-B818-0E7AC1B9D510}" destId="{576C64B2-0797-4446-8FE4-A4D4CF69FB2E}" srcOrd="6" destOrd="0" presId="urn:microsoft.com/office/officeart/2008/layout/VerticalAccentList"/>
    <dgm:cxn modelId="{878F82B7-F4EC-E343-B370-00E2B10D5C20}" type="presParOf" srcId="{5A45DB56-75F5-3341-B818-0E7AC1B9D510}" destId="{67863F8F-A7C8-8345-A589-5C1AE47E402F}" srcOrd="7" destOrd="0" presId="urn:microsoft.com/office/officeart/2008/layout/VerticalAccentList"/>
    <dgm:cxn modelId="{C30E82A8-EB85-A74B-9D92-C4DB1190BF5F}" type="presParOf" srcId="{29E296DF-A797-FE41-B6B4-5CB88574734C}" destId="{A1B9022C-0A2E-DD4E-828C-31B5AF40DAC6}" srcOrd="2" destOrd="0" presId="urn:microsoft.com/office/officeart/2008/layout/VerticalAccentList"/>
    <dgm:cxn modelId="{5F1C36DA-1942-CB4D-AF82-D1D2B31FAB93}" type="presParOf" srcId="{29E296DF-A797-FE41-B6B4-5CB88574734C}" destId="{BD2C0C87-644D-4DEA-8A1D-E75CAE9E5610}" srcOrd="3" destOrd="0" presId="urn:microsoft.com/office/officeart/2008/layout/VerticalAccentList"/>
    <dgm:cxn modelId="{6DA0925D-8102-E048-ABC4-C31EBB4744F6}" type="presParOf" srcId="{BD2C0C87-644D-4DEA-8A1D-E75CAE9E5610}" destId="{D0F7D0DC-C280-4449-BDB1-279A1872B08A}" srcOrd="0" destOrd="0" presId="urn:microsoft.com/office/officeart/2008/layout/VerticalAccentList"/>
    <dgm:cxn modelId="{D0288146-EBF3-6449-A793-1C56CE2F51FE}" type="presParOf" srcId="{29E296DF-A797-FE41-B6B4-5CB88574734C}" destId="{2C0C1EF4-F730-44D3-B81D-2D0F6A036B0F}" srcOrd="4" destOrd="0" presId="urn:microsoft.com/office/officeart/2008/layout/VerticalAccentList"/>
    <dgm:cxn modelId="{C66E914A-50D4-2B4B-A391-64AC8382434D}" type="presParOf" srcId="{2C0C1EF4-F730-44D3-B81D-2D0F6A036B0F}" destId="{EFC7F59F-FEE4-489C-867E-1248F5120291}" srcOrd="0" destOrd="0" presId="urn:microsoft.com/office/officeart/2008/layout/VerticalAccentList"/>
    <dgm:cxn modelId="{E5B502F1-6194-6945-B4AC-ED6348AC7109}" type="presParOf" srcId="{2C0C1EF4-F730-44D3-B81D-2D0F6A036B0F}" destId="{27BE8DB2-BD17-47D4-832E-8FA746019616}" srcOrd="1" destOrd="0" presId="urn:microsoft.com/office/officeart/2008/layout/VerticalAccentList"/>
    <dgm:cxn modelId="{6122E815-3711-0E48-9875-F2D875BDDA9C}" type="presParOf" srcId="{2C0C1EF4-F730-44D3-B81D-2D0F6A036B0F}" destId="{74A32442-04EC-4521-BACB-3732E25235AC}" srcOrd="2" destOrd="0" presId="urn:microsoft.com/office/officeart/2008/layout/VerticalAccentList"/>
    <dgm:cxn modelId="{CFB7224A-89BD-414A-A452-4654BBA5AFF2}" type="presParOf" srcId="{2C0C1EF4-F730-44D3-B81D-2D0F6A036B0F}" destId="{51FDE8E6-1FC8-48B0-BFEF-8A780363D0A0}" srcOrd="3" destOrd="0" presId="urn:microsoft.com/office/officeart/2008/layout/VerticalAccentList"/>
    <dgm:cxn modelId="{BC14B2EA-6735-0E4E-9178-F3CE308A22AD}" type="presParOf" srcId="{2C0C1EF4-F730-44D3-B81D-2D0F6A036B0F}" destId="{84BE67C6-DF34-4663-8C5B-FCC2903EAC03}" srcOrd="4" destOrd="0" presId="urn:microsoft.com/office/officeart/2008/layout/VerticalAccentList"/>
    <dgm:cxn modelId="{A042025F-F8BC-A640-9A90-16F9B5308CCB}" type="presParOf" srcId="{2C0C1EF4-F730-44D3-B81D-2D0F6A036B0F}" destId="{438E54AE-6028-4DAA-A8FB-B79CD8819B9E}" srcOrd="5" destOrd="0" presId="urn:microsoft.com/office/officeart/2008/layout/VerticalAccentList"/>
    <dgm:cxn modelId="{42DE444C-E615-1949-AEC0-7416CEA1F570}" type="presParOf" srcId="{2C0C1EF4-F730-44D3-B81D-2D0F6A036B0F}" destId="{B6AD4EA7-42E2-400D-898A-CA30A5C56B62}" srcOrd="6" destOrd="0" presId="urn:microsoft.com/office/officeart/2008/layout/VerticalAccentList"/>
    <dgm:cxn modelId="{5429D19C-A26C-1844-B61F-23C83B1DA3ED}" type="presParOf" srcId="{2C0C1EF4-F730-44D3-B81D-2D0F6A036B0F}" destId="{D4BD35C3-C5AC-4D94-A69B-19182F73B7B8}" srcOrd="7" destOrd="0" presId="urn:microsoft.com/office/officeart/2008/layout/VerticalAccentList"/>
    <dgm:cxn modelId="{6CAFDC0A-645F-7243-873D-236722006895}" type="presParOf" srcId="{29E296DF-A797-FE41-B6B4-5CB88574734C}" destId="{19104BA6-FF7B-426D-9439-E1C6F09A4399}" srcOrd="5" destOrd="0" presId="urn:microsoft.com/office/officeart/2008/layout/VerticalAccentList"/>
    <dgm:cxn modelId="{40CAD36F-13BA-2D42-B19B-3669ECBD78B5}" type="presParOf" srcId="{29E296DF-A797-FE41-B6B4-5CB88574734C}" destId="{6621170D-5591-CF4F-BF06-B14942EC1D7B}" srcOrd="6" destOrd="0" presId="urn:microsoft.com/office/officeart/2008/layout/VerticalAccentList"/>
    <dgm:cxn modelId="{77D5AE6D-2F53-A948-9A02-46D1DCC6055C}" type="presParOf" srcId="{6621170D-5591-CF4F-BF06-B14942EC1D7B}" destId="{CEC356B6-F8CE-7F42-89B4-0112721B52F1}" srcOrd="0" destOrd="0" presId="urn:microsoft.com/office/officeart/2008/layout/VerticalAccentList"/>
    <dgm:cxn modelId="{6FE36D78-A709-0348-92E1-AA7AB897ADF0}" type="presParOf" srcId="{29E296DF-A797-FE41-B6B4-5CB88574734C}" destId="{12B047CE-A2DD-5B45-8F6F-4516B5F07882}" srcOrd="7" destOrd="0" presId="urn:microsoft.com/office/officeart/2008/layout/VerticalAccentList"/>
    <dgm:cxn modelId="{4706DB45-F68D-0E4E-9862-E3A92C1CE8AF}" type="presParOf" srcId="{12B047CE-A2DD-5B45-8F6F-4516B5F07882}" destId="{BF6E55A2-04C5-3944-B675-CAE993BF6D5E}" srcOrd="0" destOrd="0" presId="urn:microsoft.com/office/officeart/2008/layout/VerticalAccentList"/>
    <dgm:cxn modelId="{1252787E-6D68-1440-8D54-51AE08F05A1B}" type="presParOf" srcId="{12B047CE-A2DD-5B45-8F6F-4516B5F07882}" destId="{E890C4F0-188D-E042-813B-2D2552EAE80B}" srcOrd="1" destOrd="0" presId="urn:microsoft.com/office/officeart/2008/layout/VerticalAccentList"/>
    <dgm:cxn modelId="{EDF208AB-4A9B-1444-98B6-294A7166DD2B}" type="presParOf" srcId="{12B047CE-A2DD-5B45-8F6F-4516B5F07882}" destId="{8B3E962D-A092-4243-BAE8-F80ACB32D63F}" srcOrd="2" destOrd="0" presId="urn:microsoft.com/office/officeart/2008/layout/VerticalAccentList"/>
    <dgm:cxn modelId="{CE4C3DE5-F5F8-4E4A-B434-027639D41A41}" type="presParOf" srcId="{12B047CE-A2DD-5B45-8F6F-4516B5F07882}" destId="{3B7D4789-FFAF-C74F-995E-18F51B720348}" srcOrd="3" destOrd="0" presId="urn:microsoft.com/office/officeart/2008/layout/VerticalAccentList"/>
    <dgm:cxn modelId="{DCE8A9B2-D392-414B-82D2-126DDD1CBE3B}" type="presParOf" srcId="{12B047CE-A2DD-5B45-8F6F-4516B5F07882}" destId="{E9A23A07-5D48-474B-B164-D7B59B64173D}" srcOrd="4" destOrd="0" presId="urn:microsoft.com/office/officeart/2008/layout/VerticalAccentList"/>
    <dgm:cxn modelId="{F255A9A3-5B6A-4542-94B0-F86883DA311B}" type="presParOf" srcId="{12B047CE-A2DD-5B45-8F6F-4516B5F07882}" destId="{1BE5E883-0F8F-C248-8C94-50E9D32FADF4}" srcOrd="5" destOrd="0" presId="urn:microsoft.com/office/officeart/2008/layout/VerticalAccentList"/>
    <dgm:cxn modelId="{E410E205-3B9B-AC44-8D4A-9E937712B7F3}" type="presParOf" srcId="{12B047CE-A2DD-5B45-8F6F-4516B5F07882}" destId="{5083DE07-A4A8-8445-B0B3-954568C121D0}" srcOrd="6" destOrd="0" presId="urn:microsoft.com/office/officeart/2008/layout/VerticalAccentList"/>
    <dgm:cxn modelId="{6CE7BC48-5124-044D-BF4A-232DAA8F8810}" type="presParOf" srcId="{12B047CE-A2DD-5B45-8F6F-4516B5F07882}" destId="{222E8853-52F3-E54E-8C3F-0F6472F1C833}" srcOrd="7" destOrd="0" presId="urn:microsoft.com/office/officeart/2008/layout/VerticalAccentList"/>
    <dgm:cxn modelId="{40B290D9-2774-D548-AA88-B0F86F1E44D7}" type="presParOf" srcId="{29E296DF-A797-FE41-B6B4-5CB88574734C}" destId="{E0CF93C1-AEDC-F84D-88AA-C418C9647087}" srcOrd="8" destOrd="0" presId="urn:microsoft.com/office/officeart/2008/layout/VerticalAccentList"/>
    <dgm:cxn modelId="{1047CAA7-C2FD-A949-A5B8-0CEF8627C44B}" type="presParOf" srcId="{29E296DF-A797-FE41-B6B4-5CB88574734C}" destId="{6059A99C-3013-A84C-B796-DD4018809C57}" srcOrd="9" destOrd="0" presId="urn:microsoft.com/office/officeart/2008/layout/VerticalAccentList"/>
    <dgm:cxn modelId="{69BBD60C-FB72-2341-85A2-55B14F6AA8BE}" type="presParOf" srcId="{6059A99C-3013-A84C-B796-DD4018809C57}" destId="{F829B10A-D177-3E4A-8C9C-81359CC49B38}" srcOrd="0" destOrd="0" presId="urn:microsoft.com/office/officeart/2008/layout/VerticalAccentList"/>
    <dgm:cxn modelId="{4BF84FC5-6764-F64D-9435-11D32EB7CD8D}" type="presParOf" srcId="{29E296DF-A797-FE41-B6B4-5CB88574734C}" destId="{64B82D92-39B4-5749-A736-0BC814B9F87A}" srcOrd="10" destOrd="0" presId="urn:microsoft.com/office/officeart/2008/layout/VerticalAccentList"/>
    <dgm:cxn modelId="{D0A0C809-5B87-8C48-96D7-5FB1875EC7E0}" type="presParOf" srcId="{64B82D92-39B4-5749-A736-0BC814B9F87A}" destId="{5B168C11-F0D6-914A-B347-CEB83395DD28}" srcOrd="0" destOrd="0" presId="urn:microsoft.com/office/officeart/2008/layout/VerticalAccentList"/>
    <dgm:cxn modelId="{F06BE585-5172-F64B-B9DA-730B6036042E}" type="presParOf" srcId="{64B82D92-39B4-5749-A736-0BC814B9F87A}" destId="{6B308EAC-E9C6-244E-820F-D9D42BC8BFDC}" srcOrd="1" destOrd="0" presId="urn:microsoft.com/office/officeart/2008/layout/VerticalAccentList"/>
    <dgm:cxn modelId="{7676B1DE-E288-FF42-A42E-BE9799787079}" type="presParOf" srcId="{64B82D92-39B4-5749-A736-0BC814B9F87A}" destId="{03A29D1F-70A4-0C48-89E3-C737226DF61B}" srcOrd="2" destOrd="0" presId="urn:microsoft.com/office/officeart/2008/layout/VerticalAccentList"/>
    <dgm:cxn modelId="{052217DD-3EB3-CC43-9A26-DB991DF2B890}" type="presParOf" srcId="{64B82D92-39B4-5749-A736-0BC814B9F87A}" destId="{9D0E207F-CACA-DE44-B4F7-99D0E80CBDD0}" srcOrd="3" destOrd="0" presId="urn:microsoft.com/office/officeart/2008/layout/VerticalAccentList"/>
    <dgm:cxn modelId="{11A7CDBE-DA84-2D49-86CA-FFD5EFA5E795}" type="presParOf" srcId="{64B82D92-39B4-5749-A736-0BC814B9F87A}" destId="{758365EF-7550-1749-90F7-6BB7346476B2}" srcOrd="4" destOrd="0" presId="urn:microsoft.com/office/officeart/2008/layout/VerticalAccentList"/>
    <dgm:cxn modelId="{C22EEAFD-C0B6-E74B-A8AA-9E95EF63405E}" type="presParOf" srcId="{64B82D92-39B4-5749-A736-0BC814B9F87A}" destId="{25903E86-BA32-E64A-BE47-285CD15854A2}" srcOrd="5" destOrd="0" presId="urn:microsoft.com/office/officeart/2008/layout/VerticalAccentList"/>
    <dgm:cxn modelId="{7D5D2814-EF6A-DE43-85D7-B7AF6963FC90}" type="presParOf" srcId="{64B82D92-39B4-5749-A736-0BC814B9F87A}" destId="{8FC435B7-FF88-8545-A8F0-56253D28DED6}" srcOrd="6" destOrd="0" presId="urn:microsoft.com/office/officeart/2008/layout/VerticalAccentList"/>
    <dgm:cxn modelId="{2B8A02DA-33B3-374A-8317-5612BA3C5499}" type="presParOf" srcId="{64B82D92-39B4-5749-A736-0BC814B9F87A}" destId="{0236E3C5-D073-9E4F-91D2-8095A6D80B40}" srcOrd="7" destOrd="0" presId="urn:microsoft.com/office/officeart/2008/layout/VerticalAccent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A3FC358-9ED3-4547-83E7-F650BA3F0E84}" type="doc">
      <dgm:prSet loTypeId="urn:microsoft.com/office/officeart/2005/8/layout/hProcess11" loCatId="" qsTypeId="urn:microsoft.com/office/officeart/2005/8/quickstyle/simple1" qsCatId="simple" csTypeId="urn:microsoft.com/office/officeart/2005/8/colors/accent3_2" csCatId="accent3" phldr="1"/>
      <dgm:spPr/>
    </dgm:pt>
    <dgm:pt modelId="{5EF0A5E9-96C4-D94D-8D20-07D17069C19D}">
      <dgm:prSet phldrT="[Text]" custT="1"/>
      <dgm:spPr/>
      <dgm:t>
        <a:bodyPr lIns="0" rIns="0"/>
        <a:lstStyle/>
        <a:p>
          <a:pPr algn="l"/>
          <a:r>
            <a:rPr lang="en-GB" sz="1600" b="1" dirty="0"/>
            <a:t>PM announce dissolution</a:t>
          </a:r>
        </a:p>
        <a:p>
          <a:pPr algn="l"/>
          <a:r>
            <a:rPr lang="en-GB" sz="1400" u="sng" dirty="0"/>
            <a:t>Next Working Day</a:t>
          </a:r>
          <a:endParaRPr lang="en-GB" sz="1400" b="1" u="sng" dirty="0"/>
        </a:p>
      </dgm:t>
    </dgm:pt>
    <dgm:pt modelId="{9EEAC223-2554-3C4D-BFA0-52322F2BE503}" type="parTrans" cxnId="{0DC42449-C35C-4148-9335-8192400AC824}">
      <dgm:prSet/>
      <dgm:spPr/>
      <dgm:t>
        <a:bodyPr/>
        <a:lstStyle/>
        <a:p>
          <a:endParaRPr lang="en-GB"/>
        </a:p>
      </dgm:t>
    </dgm:pt>
    <dgm:pt modelId="{1C346D79-9BAF-554D-B21C-43E28A692F1B}" type="sibTrans" cxnId="{0DC42449-C35C-4148-9335-8192400AC824}">
      <dgm:prSet/>
      <dgm:spPr/>
      <dgm:t>
        <a:bodyPr/>
        <a:lstStyle/>
        <a:p>
          <a:endParaRPr lang="en-GB"/>
        </a:p>
      </dgm:t>
    </dgm:pt>
    <dgm:pt modelId="{1D1AE32F-F10C-1B4F-94BA-EAF846CEBF05}">
      <dgm:prSet phldrT="[Text]" custT="1"/>
      <dgm:spPr/>
      <dgm:t>
        <a:bodyPr lIns="36000" rIns="0"/>
        <a:lstStyle/>
        <a:p>
          <a:pPr algn="ctr"/>
          <a:r>
            <a:rPr lang="en-GB" sz="1600" b="1" dirty="0"/>
            <a:t>Speaker informs EC</a:t>
          </a:r>
        </a:p>
        <a:p>
          <a:pPr algn="ctr"/>
          <a:r>
            <a:rPr lang="en-GB" sz="1400" u="sng" dirty="0"/>
            <a:t>Next Working Day</a:t>
          </a:r>
          <a:endParaRPr lang="en-GB" sz="1400" b="1" dirty="0"/>
        </a:p>
      </dgm:t>
    </dgm:pt>
    <dgm:pt modelId="{A2E672AC-260E-6145-80D3-C417501B2514}" type="parTrans" cxnId="{30D071CB-9263-1843-9964-AFA9E9509C4C}">
      <dgm:prSet/>
      <dgm:spPr/>
      <dgm:t>
        <a:bodyPr/>
        <a:lstStyle/>
        <a:p>
          <a:endParaRPr lang="en-GB"/>
        </a:p>
      </dgm:t>
    </dgm:pt>
    <dgm:pt modelId="{3EE1DDC1-4AB9-9A40-A10B-74B76A8C6BF2}" type="sibTrans" cxnId="{30D071CB-9263-1843-9964-AFA9E9509C4C}">
      <dgm:prSet/>
      <dgm:spPr/>
      <dgm:t>
        <a:bodyPr/>
        <a:lstStyle/>
        <a:p>
          <a:endParaRPr lang="en-GB"/>
        </a:p>
      </dgm:t>
    </dgm:pt>
    <dgm:pt modelId="{2B9B4930-5463-2E4C-8C47-A6803E3DAAED}">
      <dgm:prSet phldrT="[Text]" custT="1"/>
      <dgm:spPr/>
      <dgm:t>
        <a:bodyPr lIns="0" tIns="0" rIns="0" bIns="0"/>
        <a:lstStyle/>
        <a:p>
          <a:pPr algn="ctr"/>
          <a:r>
            <a:rPr lang="en-GB" sz="1600" b="1" dirty="0"/>
            <a:t>EC meet</a:t>
          </a:r>
        </a:p>
        <a:p>
          <a:pPr algn="ctr"/>
          <a:r>
            <a:rPr lang="en-GB" sz="1400" u="sng" dirty="0"/>
            <a:t>Normally Wed 1-2 weeks later</a:t>
          </a:r>
          <a:endParaRPr lang="en-GB" sz="1400" b="1" dirty="0"/>
        </a:p>
      </dgm:t>
    </dgm:pt>
    <dgm:pt modelId="{0AF9F4C7-99DF-3D45-95F8-B53131404D30}" type="parTrans" cxnId="{65A6201F-353A-4443-8515-130EE20BAC9B}">
      <dgm:prSet/>
      <dgm:spPr/>
      <dgm:t>
        <a:bodyPr/>
        <a:lstStyle/>
        <a:p>
          <a:endParaRPr lang="en-GB"/>
        </a:p>
      </dgm:t>
    </dgm:pt>
    <dgm:pt modelId="{ACA97089-F8DA-594F-9857-1FAB5176008C}" type="sibTrans" cxnId="{65A6201F-353A-4443-8515-130EE20BAC9B}">
      <dgm:prSet/>
      <dgm:spPr/>
      <dgm:t>
        <a:bodyPr/>
        <a:lstStyle/>
        <a:p>
          <a:endParaRPr lang="en-GB"/>
        </a:p>
      </dgm:t>
    </dgm:pt>
    <dgm:pt modelId="{3802408F-0847-AF4C-B207-8C4A3B28FDCD}">
      <dgm:prSet custT="1"/>
      <dgm:spPr/>
      <dgm:t>
        <a:bodyPr lIns="0" tIns="0" rIns="0" bIns="0"/>
        <a:lstStyle/>
        <a:p>
          <a:pPr algn="ctr"/>
          <a:r>
            <a:rPr lang="en-GB" sz="1600" b="1" dirty="0"/>
            <a:t>Nomination Day</a:t>
          </a:r>
        </a:p>
        <a:p>
          <a:pPr algn="ctr"/>
          <a:r>
            <a:rPr lang="en-GB" sz="1400" u="sng" dirty="0"/>
            <a:t>Normally 2 weeks later</a:t>
          </a:r>
          <a:endParaRPr lang="en-GB" sz="1400" dirty="0"/>
        </a:p>
      </dgm:t>
    </dgm:pt>
    <dgm:pt modelId="{498E77F4-9CEA-B345-9815-F14D80DF0BDB}" type="parTrans" cxnId="{3AE99F9D-96E4-4443-828C-9AB1F0C1A48B}">
      <dgm:prSet/>
      <dgm:spPr/>
      <dgm:t>
        <a:bodyPr/>
        <a:lstStyle/>
        <a:p>
          <a:endParaRPr lang="en-GB"/>
        </a:p>
      </dgm:t>
    </dgm:pt>
    <dgm:pt modelId="{27EB0FBB-0CA7-144C-B552-38F212084504}" type="sibTrans" cxnId="{3AE99F9D-96E4-4443-828C-9AB1F0C1A48B}">
      <dgm:prSet/>
      <dgm:spPr/>
      <dgm:t>
        <a:bodyPr/>
        <a:lstStyle/>
        <a:p>
          <a:endParaRPr lang="en-GB"/>
        </a:p>
      </dgm:t>
    </dgm:pt>
    <dgm:pt modelId="{5C2FF2B1-709C-544A-ABF6-DE653D515499}">
      <dgm:prSet custT="1"/>
      <dgm:spPr/>
      <dgm:t>
        <a:bodyPr lIns="0" rIns="0"/>
        <a:lstStyle/>
        <a:p>
          <a:pPr algn="r"/>
          <a:r>
            <a:rPr lang="en-GB" sz="1600" b="1" dirty="0"/>
            <a:t>Election Day</a:t>
          </a:r>
          <a:endParaRPr lang="en-GB" sz="1600" b="0" dirty="0"/>
        </a:p>
        <a:p>
          <a:pPr algn="r"/>
          <a:r>
            <a:rPr lang="en-GB" sz="1400" b="0" u="sng" dirty="0"/>
            <a:t>Normally 2 weeks campaign</a:t>
          </a:r>
          <a:endParaRPr lang="en-GB" sz="1400" b="0" u="none" dirty="0"/>
        </a:p>
      </dgm:t>
    </dgm:pt>
    <dgm:pt modelId="{828EDAAC-61B9-3247-9F0C-F51E5767477D}" type="parTrans" cxnId="{7609DBF4-9ABE-FE43-8B04-F2DAB9DC9A11}">
      <dgm:prSet/>
      <dgm:spPr/>
      <dgm:t>
        <a:bodyPr/>
        <a:lstStyle/>
        <a:p>
          <a:endParaRPr lang="en-GB"/>
        </a:p>
      </dgm:t>
    </dgm:pt>
    <dgm:pt modelId="{342412AC-CFAD-794D-B6E7-FA5381D4E07A}" type="sibTrans" cxnId="{7609DBF4-9ABE-FE43-8B04-F2DAB9DC9A11}">
      <dgm:prSet/>
      <dgm:spPr/>
      <dgm:t>
        <a:bodyPr/>
        <a:lstStyle/>
        <a:p>
          <a:endParaRPr lang="en-GB"/>
        </a:p>
      </dgm:t>
    </dgm:pt>
    <dgm:pt modelId="{782F922D-DE77-524D-8F05-C2C5E8EF3EAC}">
      <dgm:prSet custT="1"/>
      <dgm:spPr/>
      <dgm:t>
        <a:bodyPr lIns="0" rIns="0"/>
        <a:lstStyle/>
        <a:p>
          <a:pPr algn="r"/>
          <a:r>
            <a:rPr lang="en-GB" sz="1200" dirty="0"/>
            <a:t>Early Polling 3-4 days earlier</a:t>
          </a:r>
        </a:p>
      </dgm:t>
    </dgm:pt>
    <dgm:pt modelId="{0A9D5676-9E57-2D46-9823-DADE136883ED}" type="parTrans" cxnId="{CB530658-7CD9-D649-A97D-89BFCB53BA06}">
      <dgm:prSet/>
      <dgm:spPr/>
      <dgm:t>
        <a:bodyPr/>
        <a:lstStyle/>
        <a:p>
          <a:endParaRPr lang="en-GB"/>
        </a:p>
      </dgm:t>
    </dgm:pt>
    <dgm:pt modelId="{2FCB9F70-DEF1-0246-9589-8D890EC0C900}" type="sibTrans" cxnId="{CB530658-7CD9-D649-A97D-89BFCB53BA06}">
      <dgm:prSet/>
      <dgm:spPr/>
      <dgm:t>
        <a:bodyPr/>
        <a:lstStyle/>
        <a:p>
          <a:endParaRPr lang="en-GB"/>
        </a:p>
      </dgm:t>
    </dgm:pt>
    <dgm:pt modelId="{82D2D8EA-401C-D14C-BF14-2FD80A8D3A53}">
      <dgm:prSet custT="1"/>
      <dgm:spPr/>
      <dgm:t>
        <a:bodyPr lIns="0" rIns="0"/>
        <a:lstStyle/>
        <a:p>
          <a:pPr algn="l"/>
          <a:r>
            <a:rPr lang="en-GB" sz="1400" dirty="0"/>
            <a:t>Official letter to Speaker</a:t>
          </a:r>
        </a:p>
      </dgm:t>
    </dgm:pt>
    <dgm:pt modelId="{445D995C-EE1A-C646-8E12-B6C564453A34}" type="parTrans" cxnId="{DB0D1978-F431-124E-B98F-9BEC20FD66AD}">
      <dgm:prSet/>
      <dgm:spPr/>
      <dgm:t>
        <a:bodyPr/>
        <a:lstStyle/>
        <a:p>
          <a:endParaRPr lang="en-GB"/>
        </a:p>
      </dgm:t>
    </dgm:pt>
    <dgm:pt modelId="{F2221AEB-B346-4043-B20C-A2702D586505}" type="sibTrans" cxnId="{DB0D1978-F431-124E-B98F-9BEC20FD66AD}">
      <dgm:prSet/>
      <dgm:spPr/>
      <dgm:t>
        <a:bodyPr/>
        <a:lstStyle/>
        <a:p>
          <a:endParaRPr lang="en-GB"/>
        </a:p>
      </dgm:t>
    </dgm:pt>
    <dgm:pt modelId="{F230C9AE-9774-324F-97AA-830FABE49BB8}">
      <dgm:prSet custT="1"/>
      <dgm:spPr/>
      <dgm:t>
        <a:bodyPr/>
        <a:lstStyle/>
        <a:p>
          <a:pPr algn="ctr"/>
          <a:r>
            <a:rPr lang="en-GB" sz="1400" dirty="0"/>
            <a:t>Official letter to EC</a:t>
          </a:r>
        </a:p>
      </dgm:t>
    </dgm:pt>
    <dgm:pt modelId="{8575D5EB-6EAF-4347-B081-C8533C32B192}" type="parTrans" cxnId="{490F16B4-7CEF-CA48-A5DD-3E55E03A5AB3}">
      <dgm:prSet/>
      <dgm:spPr/>
      <dgm:t>
        <a:bodyPr/>
        <a:lstStyle/>
        <a:p>
          <a:endParaRPr lang="en-GB"/>
        </a:p>
      </dgm:t>
    </dgm:pt>
    <dgm:pt modelId="{33DA199E-3425-4D4E-8167-8165CE883E3D}" type="sibTrans" cxnId="{490F16B4-7CEF-CA48-A5DD-3E55E03A5AB3}">
      <dgm:prSet/>
      <dgm:spPr/>
      <dgm:t>
        <a:bodyPr/>
        <a:lstStyle/>
        <a:p>
          <a:endParaRPr lang="en-GB"/>
        </a:p>
      </dgm:t>
    </dgm:pt>
    <dgm:pt modelId="{EEF555AB-104C-D04C-8D9E-C3B2715CB616}">
      <dgm:prSet custT="1"/>
      <dgm:spPr/>
      <dgm:t>
        <a:bodyPr tIns="0" bIns="0"/>
        <a:lstStyle/>
        <a:p>
          <a:pPr algn="ctr"/>
          <a:r>
            <a:rPr lang="en-GB" sz="1200" dirty="0"/>
            <a:t>Announce Nomination, Early Polling &amp; Election Day dates</a:t>
          </a:r>
        </a:p>
      </dgm:t>
    </dgm:pt>
    <dgm:pt modelId="{B7492C34-40C4-694E-B954-F254F0843089}" type="parTrans" cxnId="{A995F702-24EA-614F-965E-43A0FA18C76C}">
      <dgm:prSet/>
      <dgm:spPr/>
      <dgm:t>
        <a:bodyPr/>
        <a:lstStyle/>
        <a:p>
          <a:endParaRPr lang="en-GB"/>
        </a:p>
      </dgm:t>
    </dgm:pt>
    <dgm:pt modelId="{6EB3101F-7734-5C47-9EC3-582E781AEC77}" type="sibTrans" cxnId="{A995F702-24EA-614F-965E-43A0FA18C76C}">
      <dgm:prSet/>
      <dgm:spPr/>
      <dgm:t>
        <a:bodyPr/>
        <a:lstStyle/>
        <a:p>
          <a:endParaRPr lang="en-GB"/>
        </a:p>
      </dgm:t>
    </dgm:pt>
    <dgm:pt modelId="{AD8AD239-AB84-6E46-A1F2-07414B5555F2}">
      <dgm:prSet custT="1"/>
      <dgm:spPr/>
      <dgm:t>
        <a:bodyPr tIns="0" bIns="0"/>
        <a:lstStyle/>
        <a:p>
          <a:pPr algn="ctr"/>
          <a:r>
            <a:rPr lang="en-GB" sz="1200" dirty="0"/>
            <a:t>No name or pictures of Candidate until Nomination Day</a:t>
          </a:r>
        </a:p>
      </dgm:t>
    </dgm:pt>
    <dgm:pt modelId="{D57B318D-09A1-B841-9C5D-1B47908B1C3A}" type="parTrans" cxnId="{BF3AA1E6-408B-A840-B679-9972ADABF5B8}">
      <dgm:prSet/>
      <dgm:spPr/>
      <dgm:t>
        <a:bodyPr/>
        <a:lstStyle/>
        <a:p>
          <a:endParaRPr lang="en-GB"/>
        </a:p>
      </dgm:t>
    </dgm:pt>
    <dgm:pt modelId="{5C39B487-699A-8748-8B41-8DB59D683522}" type="sibTrans" cxnId="{BF3AA1E6-408B-A840-B679-9972ADABF5B8}">
      <dgm:prSet/>
      <dgm:spPr/>
      <dgm:t>
        <a:bodyPr/>
        <a:lstStyle/>
        <a:p>
          <a:endParaRPr lang="en-GB"/>
        </a:p>
      </dgm:t>
    </dgm:pt>
    <dgm:pt modelId="{BDD60A88-8C21-834A-9A68-E6B3F2DAF86D}">
      <dgm:prSet custT="1"/>
      <dgm:spPr/>
      <dgm:t>
        <a:bodyPr lIns="0" rIns="0"/>
        <a:lstStyle/>
        <a:p>
          <a:pPr algn="r"/>
          <a:r>
            <a:rPr lang="en-GB" sz="1200" dirty="0"/>
            <a:t>Min 11 days by law</a:t>
          </a:r>
        </a:p>
      </dgm:t>
    </dgm:pt>
    <dgm:pt modelId="{8DF7CBF5-3DAF-9C4B-BB7A-B064BEE4504D}" type="parTrans" cxnId="{4C75A4ED-F1C5-9749-A102-40E0D1FA7BED}">
      <dgm:prSet/>
      <dgm:spPr/>
      <dgm:t>
        <a:bodyPr/>
        <a:lstStyle/>
        <a:p>
          <a:endParaRPr lang="en-GB"/>
        </a:p>
      </dgm:t>
    </dgm:pt>
    <dgm:pt modelId="{96D36DD5-68A9-C64A-A04C-C7666048B6E8}" type="sibTrans" cxnId="{4C75A4ED-F1C5-9749-A102-40E0D1FA7BED}">
      <dgm:prSet/>
      <dgm:spPr/>
      <dgm:t>
        <a:bodyPr/>
        <a:lstStyle/>
        <a:p>
          <a:endParaRPr lang="en-GB"/>
        </a:p>
      </dgm:t>
    </dgm:pt>
    <dgm:pt modelId="{95ADBEC2-ED77-E147-A692-E5F2D5B0512F}" type="pres">
      <dgm:prSet presAssocID="{4A3FC358-9ED3-4547-83E7-F650BA3F0E84}" presName="Name0" presStyleCnt="0">
        <dgm:presLayoutVars>
          <dgm:dir/>
          <dgm:resizeHandles val="exact"/>
        </dgm:presLayoutVars>
      </dgm:prSet>
      <dgm:spPr/>
    </dgm:pt>
    <dgm:pt modelId="{C1ABD36C-7435-EE44-BF4F-86D772E0F09C}" type="pres">
      <dgm:prSet presAssocID="{4A3FC358-9ED3-4547-83E7-F650BA3F0E84}" presName="arrow" presStyleLbl="bgShp" presStyleIdx="0" presStyleCnt="1"/>
      <dgm:spPr/>
    </dgm:pt>
    <dgm:pt modelId="{0FCDCF2B-515E-FE4D-99BF-27311CB9542A}" type="pres">
      <dgm:prSet presAssocID="{4A3FC358-9ED3-4547-83E7-F650BA3F0E84}" presName="points" presStyleCnt="0"/>
      <dgm:spPr/>
    </dgm:pt>
    <dgm:pt modelId="{7DF51843-92EE-9146-BAFF-B3D283034794}" type="pres">
      <dgm:prSet presAssocID="{5EF0A5E9-96C4-D94D-8D20-07D17069C19D}" presName="compositeA" presStyleCnt="0"/>
      <dgm:spPr/>
    </dgm:pt>
    <dgm:pt modelId="{BCCFA263-EB35-294E-9822-3BD2953CFE03}" type="pres">
      <dgm:prSet presAssocID="{5EF0A5E9-96C4-D94D-8D20-07D17069C19D}" presName="textA" presStyleLbl="revTx" presStyleIdx="0" presStyleCnt="5">
        <dgm:presLayoutVars>
          <dgm:bulletEnabled val="1"/>
        </dgm:presLayoutVars>
      </dgm:prSet>
      <dgm:spPr/>
    </dgm:pt>
    <dgm:pt modelId="{9FED26E5-D221-9B4A-8D6A-4E4E909E7756}" type="pres">
      <dgm:prSet presAssocID="{5EF0A5E9-96C4-D94D-8D20-07D17069C19D}" presName="circleA" presStyleLbl="node1" presStyleIdx="0" presStyleCnt="5"/>
      <dgm:spPr/>
    </dgm:pt>
    <dgm:pt modelId="{AFC45F0C-E2D4-FD40-A6B8-016521257184}" type="pres">
      <dgm:prSet presAssocID="{5EF0A5E9-96C4-D94D-8D20-07D17069C19D}" presName="spaceA" presStyleCnt="0"/>
      <dgm:spPr/>
    </dgm:pt>
    <dgm:pt modelId="{D1CF9EF9-2769-D842-8F47-CF19BB8BE9CE}" type="pres">
      <dgm:prSet presAssocID="{1C346D79-9BAF-554D-B21C-43E28A692F1B}" presName="space" presStyleCnt="0"/>
      <dgm:spPr/>
    </dgm:pt>
    <dgm:pt modelId="{39547E68-5AFC-014E-BC12-6E0267D4FE67}" type="pres">
      <dgm:prSet presAssocID="{1D1AE32F-F10C-1B4F-94BA-EAF846CEBF05}" presName="compositeB" presStyleCnt="0"/>
      <dgm:spPr/>
    </dgm:pt>
    <dgm:pt modelId="{1069F43C-F1B8-9548-AFD5-5144C48009A2}" type="pres">
      <dgm:prSet presAssocID="{1D1AE32F-F10C-1B4F-94BA-EAF846CEBF05}" presName="textB" presStyleLbl="revTx" presStyleIdx="1" presStyleCnt="5">
        <dgm:presLayoutVars>
          <dgm:bulletEnabled val="1"/>
        </dgm:presLayoutVars>
      </dgm:prSet>
      <dgm:spPr/>
    </dgm:pt>
    <dgm:pt modelId="{C6886F18-DF03-994D-B71F-62D489AE564E}" type="pres">
      <dgm:prSet presAssocID="{1D1AE32F-F10C-1B4F-94BA-EAF846CEBF05}" presName="circleB" presStyleLbl="node1" presStyleIdx="1" presStyleCnt="5"/>
      <dgm:spPr/>
    </dgm:pt>
    <dgm:pt modelId="{3633BA08-FA2D-0A47-977F-D4B228A33352}" type="pres">
      <dgm:prSet presAssocID="{1D1AE32F-F10C-1B4F-94BA-EAF846CEBF05}" presName="spaceB" presStyleCnt="0"/>
      <dgm:spPr/>
    </dgm:pt>
    <dgm:pt modelId="{F7912400-1DFA-904D-89AD-7331F2636AB8}" type="pres">
      <dgm:prSet presAssocID="{3EE1DDC1-4AB9-9A40-A10B-74B76A8C6BF2}" presName="space" presStyleCnt="0"/>
      <dgm:spPr/>
    </dgm:pt>
    <dgm:pt modelId="{84D274B3-9233-124D-B49A-2BCECE261A4B}" type="pres">
      <dgm:prSet presAssocID="{2B9B4930-5463-2E4C-8C47-A6803E3DAAED}" presName="compositeA" presStyleCnt="0"/>
      <dgm:spPr/>
    </dgm:pt>
    <dgm:pt modelId="{85198BFA-9CCA-0843-8EEF-FB259D996F18}" type="pres">
      <dgm:prSet presAssocID="{2B9B4930-5463-2E4C-8C47-A6803E3DAAED}" presName="textA" presStyleLbl="revTx" presStyleIdx="2" presStyleCnt="5">
        <dgm:presLayoutVars>
          <dgm:bulletEnabled val="1"/>
        </dgm:presLayoutVars>
      </dgm:prSet>
      <dgm:spPr/>
    </dgm:pt>
    <dgm:pt modelId="{E0E506C4-5954-7D4D-A36B-39D5484E69DD}" type="pres">
      <dgm:prSet presAssocID="{2B9B4930-5463-2E4C-8C47-A6803E3DAAED}" presName="circleA" presStyleLbl="node1" presStyleIdx="2" presStyleCnt="5"/>
      <dgm:spPr/>
    </dgm:pt>
    <dgm:pt modelId="{D02A5823-E76F-F746-9621-BEBF27C3B187}" type="pres">
      <dgm:prSet presAssocID="{2B9B4930-5463-2E4C-8C47-A6803E3DAAED}" presName="spaceA" presStyleCnt="0"/>
      <dgm:spPr/>
    </dgm:pt>
    <dgm:pt modelId="{84D4C9FE-5A20-D348-AB44-8204FCB57D5A}" type="pres">
      <dgm:prSet presAssocID="{ACA97089-F8DA-594F-9857-1FAB5176008C}" presName="space" presStyleCnt="0"/>
      <dgm:spPr/>
    </dgm:pt>
    <dgm:pt modelId="{05B99094-FB0C-0E41-9C55-3F3F08680066}" type="pres">
      <dgm:prSet presAssocID="{3802408F-0847-AF4C-B207-8C4A3B28FDCD}" presName="compositeB" presStyleCnt="0"/>
      <dgm:spPr/>
    </dgm:pt>
    <dgm:pt modelId="{B6A20D96-554A-C24A-8FE3-8D709AB17822}" type="pres">
      <dgm:prSet presAssocID="{3802408F-0847-AF4C-B207-8C4A3B28FDCD}" presName="textB" presStyleLbl="revTx" presStyleIdx="3" presStyleCnt="5">
        <dgm:presLayoutVars>
          <dgm:bulletEnabled val="1"/>
        </dgm:presLayoutVars>
      </dgm:prSet>
      <dgm:spPr/>
    </dgm:pt>
    <dgm:pt modelId="{8EBD8793-8002-8846-84A5-1071CDFE5CF3}" type="pres">
      <dgm:prSet presAssocID="{3802408F-0847-AF4C-B207-8C4A3B28FDCD}" presName="circleB" presStyleLbl="node1" presStyleIdx="3" presStyleCnt="5"/>
      <dgm:spPr/>
    </dgm:pt>
    <dgm:pt modelId="{A1EDF4B5-C620-9047-BACF-9EA032FF4DA1}" type="pres">
      <dgm:prSet presAssocID="{3802408F-0847-AF4C-B207-8C4A3B28FDCD}" presName="spaceB" presStyleCnt="0"/>
      <dgm:spPr/>
    </dgm:pt>
    <dgm:pt modelId="{41B3A423-5CCB-CE4F-8942-A82276B4DF8C}" type="pres">
      <dgm:prSet presAssocID="{27EB0FBB-0CA7-144C-B552-38F212084504}" presName="space" presStyleCnt="0"/>
      <dgm:spPr/>
    </dgm:pt>
    <dgm:pt modelId="{00B47290-77C9-1446-831C-E3B13D07C287}" type="pres">
      <dgm:prSet presAssocID="{5C2FF2B1-709C-544A-ABF6-DE653D515499}" presName="compositeA" presStyleCnt="0"/>
      <dgm:spPr/>
    </dgm:pt>
    <dgm:pt modelId="{6A42AD4E-50F6-D746-B071-484BEDBB1922}" type="pres">
      <dgm:prSet presAssocID="{5C2FF2B1-709C-544A-ABF6-DE653D515499}" presName="textA" presStyleLbl="revTx" presStyleIdx="4" presStyleCnt="5">
        <dgm:presLayoutVars>
          <dgm:bulletEnabled val="1"/>
        </dgm:presLayoutVars>
      </dgm:prSet>
      <dgm:spPr/>
    </dgm:pt>
    <dgm:pt modelId="{20D74AA6-2999-434F-B4F9-D4250DB13B26}" type="pres">
      <dgm:prSet presAssocID="{5C2FF2B1-709C-544A-ABF6-DE653D515499}" presName="circleA" presStyleLbl="node1" presStyleIdx="4" presStyleCnt="5"/>
      <dgm:spPr/>
    </dgm:pt>
    <dgm:pt modelId="{87BCACCF-B93A-094B-9CBC-D089970F2E1F}" type="pres">
      <dgm:prSet presAssocID="{5C2FF2B1-709C-544A-ABF6-DE653D515499}" presName="spaceA" presStyleCnt="0"/>
      <dgm:spPr/>
    </dgm:pt>
  </dgm:ptLst>
  <dgm:cxnLst>
    <dgm:cxn modelId="{A995F702-24EA-614F-965E-43A0FA18C76C}" srcId="{2B9B4930-5463-2E4C-8C47-A6803E3DAAED}" destId="{EEF555AB-104C-D04C-8D9E-C3B2715CB616}" srcOrd="0" destOrd="0" parTransId="{B7492C34-40C4-694E-B954-F254F0843089}" sibTransId="{6EB3101F-7734-5C47-9EC3-582E781AEC77}"/>
    <dgm:cxn modelId="{65A6201F-353A-4443-8515-130EE20BAC9B}" srcId="{4A3FC358-9ED3-4547-83E7-F650BA3F0E84}" destId="{2B9B4930-5463-2E4C-8C47-A6803E3DAAED}" srcOrd="2" destOrd="0" parTransId="{0AF9F4C7-99DF-3D45-95F8-B53131404D30}" sibTransId="{ACA97089-F8DA-594F-9857-1FAB5176008C}"/>
    <dgm:cxn modelId="{268AD825-2FC9-0A4D-ADCC-F7CAAF7A56C4}" type="presOf" srcId="{5EF0A5E9-96C4-D94D-8D20-07D17069C19D}" destId="{BCCFA263-EB35-294E-9822-3BD2953CFE03}" srcOrd="0" destOrd="0" presId="urn:microsoft.com/office/officeart/2005/8/layout/hProcess11"/>
    <dgm:cxn modelId="{22C16741-93A2-8D48-A570-3886C0457DC7}" type="presOf" srcId="{EEF555AB-104C-D04C-8D9E-C3B2715CB616}" destId="{85198BFA-9CCA-0843-8EEF-FB259D996F18}" srcOrd="0" destOrd="1" presId="urn:microsoft.com/office/officeart/2005/8/layout/hProcess11"/>
    <dgm:cxn modelId="{8F8D0844-D9EE-DE41-A8CB-A546559FF1A7}" type="presOf" srcId="{F230C9AE-9774-324F-97AA-830FABE49BB8}" destId="{1069F43C-F1B8-9548-AFD5-5144C48009A2}" srcOrd="0" destOrd="1" presId="urn:microsoft.com/office/officeart/2005/8/layout/hProcess11"/>
    <dgm:cxn modelId="{0DC42449-C35C-4148-9335-8192400AC824}" srcId="{4A3FC358-9ED3-4547-83E7-F650BA3F0E84}" destId="{5EF0A5E9-96C4-D94D-8D20-07D17069C19D}" srcOrd="0" destOrd="0" parTransId="{9EEAC223-2554-3C4D-BFA0-52322F2BE503}" sibTransId="{1C346D79-9BAF-554D-B21C-43E28A692F1B}"/>
    <dgm:cxn modelId="{61E1D352-423A-8241-9C83-15BBC1F3D8CE}" type="presOf" srcId="{BDD60A88-8C21-834A-9A68-E6B3F2DAF86D}" destId="{6A42AD4E-50F6-D746-B071-484BEDBB1922}" srcOrd="0" destOrd="1" presId="urn:microsoft.com/office/officeart/2005/8/layout/hProcess11"/>
    <dgm:cxn modelId="{CB530658-7CD9-D649-A97D-89BFCB53BA06}" srcId="{5C2FF2B1-709C-544A-ABF6-DE653D515499}" destId="{782F922D-DE77-524D-8F05-C2C5E8EF3EAC}" srcOrd="1" destOrd="0" parTransId="{0A9D5676-9E57-2D46-9823-DADE136883ED}" sibTransId="{2FCB9F70-DEF1-0246-9589-8D890EC0C900}"/>
    <dgm:cxn modelId="{D0524F5B-8E1E-9A42-BD7D-5E9353D55804}" type="presOf" srcId="{5C2FF2B1-709C-544A-ABF6-DE653D515499}" destId="{6A42AD4E-50F6-D746-B071-484BEDBB1922}" srcOrd="0" destOrd="0" presId="urn:microsoft.com/office/officeart/2005/8/layout/hProcess11"/>
    <dgm:cxn modelId="{C36F7368-604C-7D4E-9B30-7FE11AC205E6}" type="presOf" srcId="{782F922D-DE77-524D-8F05-C2C5E8EF3EAC}" destId="{6A42AD4E-50F6-D746-B071-484BEDBB1922}" srcOrd="0" destOrd="2" presId="urn:microsoft.com/office/officeart/2005/8/layout/hProcess11"/>
    <dgm:cxn modelId="{AEBE1570-CEE6-E149-B697-65F5F87E660C}" type="presOf" srcId="{AD8AD239-AB84-6E46-A1F2-07414B5555F2}" destId="{B6A20D96-554A-C24A-8FE3-8D709AB17822}" srcOrd="0" destOrd="1" presId="urn:microsoft.com/office/officeart/2005/8/layout/hProcess11"/>
    <dgm:cxn modelId="{DB0D1978-F431-124E-B98F-9BEC20FD66AD}" srcId="{5EF0A5E9-96C4-D94D-8D20-07D17069C19D}" destId="{82D2D8EA-401C-D14C-BF14-2FD80A8D3A53}" srcOrd="0" destOrd="0" parTransId="{445D995C-EE1A-C646-8E12-B6C564453A34}" sibTransId="{F2221AEB-B346-4043-B20C-A2702D586505}"/>
    <dgm:cxn modelId="{D94B2579-8432-784F-95F2-F9B504C2EDFC}" type="presOf" srcId="{82D2D8EA-401C-D14C-BF14-2FD80A8D3A53}" destId="{BCCFA263-EB35-294E-9822-3BD2953CFE03}" srcOrd="0" destOrd="1" presId="urn:microsoft.com/office/officeart/2005/8/layout/hProcess11"/>
    <dgm:cxn modelId="{57A5A59A-48B4-0847-BD06-E9D1E12D26EC}" type="presOf" srcId="{4A3FC358-9ED3-4547-83E7-F650BA3F0E84}" destId="{95ADBEC2-ED77-E147-A692-E5F2D5B0512F}" srcOrd="0" destOrd="0" presId="urn:microsoft.com/office/officeart/2005/8/layout/hProcess11"/>
    <dgm:cxn modelId="{3AE99F9D-96E4-4443-828C-9AB1F0C1A48B}" srcId="{4A3FC358-9ED3-4547-83E7-F650BA3F0E84}" destId="{3802408F-0847-AF4C-B207-8C4A3B28FDCD}" srcOrd="3" destOrd="0" parTransId="{498E77F4-9CEA-B345-9815-F14D80DF0BDB}" sibTransId="{27EB0FBB-0CA7-144C-B552-38F212084504}"/>
    <dgm:cxn modelId="{490F16B4-7CEF-CA48-A5DD-3E55E03A5AB3}" srcId="{1D1AE32F-F10C-1B4F-94BA-EAF846CEBF05}" destId="{F230C9AE-9774-324F-97AA-830FABE49BB8}" srcOrd="0" destOrd="0" parTransId="{8575D5EB-6EAF-4347-B081-C8533C32B192}" sibTransId="{33DA199E-3425-4D4E-8167-8165CE883E3D}"/>
    <dgm:cxn modelId="{30D071CB-9263-1843-9964-AFA9E9509C4C}" srcId="{4A3FC358-9ED3-4547-83E7-F650BA3F0E84}" destId="{1D1AE32F-F10C-1B4F-94BA-EAF846CEBF05}" srcOrd="1" destOrd="0" parTransId="{A2E672AC-260E-6145-80D3-C417501B2514}" sibTransId="{3EE1DDC1-4AB9-9A40-A10B-74B76A8C6BF2}"/>
    <dgm:cxn modelId="{02098ECF-B8E0-1E45-BB2E-DB9D9009F389}" type="presOf" srcId="{2B9B4930-5463-2E4C-8C47-A6803E3DAAED}" destId="{85198BFA-9CCA-0843-8EEF-FB259D996F18}" srcOrd="0" destOrd="0" presId="urn:microsoft.com/office/officeart/2005/8/layout/hProcess11"/>
    <dgm:cxn modelId="{1AB6DBD8-B618-EE44-99A0-300B1BE47FA9}" type="presOf" srcId="{3802408F-0847-AF4C-B207-8C4A3B28FDCD}" destId="{B6A20D96-554A-C24A-8FE3-8D709AB17822}" srcOrd="0" destOrd="0" presId="urn:microsoft.com/office/officeart/2005/8/layout/hProcess11"/>
    <dgm:cxn modelId="{458520DB-3BE7-FE48-8646-693DEEADDDB2}" type="presOf" srcId="{1D1AE32F-F10C-1B4F-94BA-EAF846CEBF05}" destId="{1069F43C-F1B8-9548-AFD5-5144C48009A2}" srcOrd="0" destOrd="0" presId="urn:microsoft.com/office/officeart/2005/8/layout/hProcess11"/>
    <dgm:cxn modelId="{BF3AA1E6-408B-A840-B679-9972ADABF5B8}" srcId="{3802408F-0847-AF4C-B207-8C4A3B28FDCD}" destId="{AD8AD239-AB84-6E46-A1F2-07414B5555F2}" srcOrd="0" destOrd="0" parTransId="{D57B318D-09A1-B841-9C5D-1B47908B1C3A}" sibTransId="{5C39B487-699A-8748-8B41-8DB59D683522}"/>
    <dgm:cxn modelId="{4C75A4ED-F1C5-9749-A102-40E0D1FA7BED}" srcId="{5C2FF2B1-709C-544A-ABF6-DE653D515499}" destId="{BDD60A88-8C21-834A-9A68-E6B3F2DAF86D}" srcOrd="0" destOrd="0" parTransId="{8DF7CBF5-3DAF-9C4B-BB7A-B064BEE4504D}" sibTransId="{96D36DD5-68A9-C64A-A04C-C7666048B6E8}"/>
    <dgm:cxn modelId="{7609DBF4-9ABE-FE43-8B04-F2DAB9DC9A11}" srcId="{4A3FC358-9ED3-4547-83E7-F650BA3F0E84}" destId="{5C2FF2B1-709C-544A-ABF6-DE653D515499}" srcOrd="4" destOrd="0" parTransId="{828EDAAC-61B9-3247-9F0C-F51E5767477D}" sibTransId="{342412AC-CFAD-794D-B6E7-FA5381D4E07A}"/>
    <dgm:cxn modelId="{CB824B57-3329-D749-8C76-C7D60E5CA029}" type="presParOf" srcId="{95ADBEC2-ED77-E147-A692-E5F2D5B0512F}" destId="{C1ABD36C-7435-EE44-BF4F-86D772E0F09C}" srcOrd="0" destOrd="0" presId="urn:microsoft.com/office/officeart/2005/8/layout/hProcess11"/>
    <dgm:cxn modelId="{DDAF35BA-8080-674F-82ED-28E2A489C224}" type="presParOf" srcId="{95ADBEC2-ED77-E147-A692-E5F2D5B0512F}" destId="{0FCDCF2B-515E-FE4D-99BF-27311CB9542A}" srcOrd="1" destOrd="0" presId="urn:microsoft.com/office/officeart/2005/8/layout/hProcess11"/>
    <dgm:cxn modelId="{117B4EF0-1F18-9F4D-9FAB-45AA4FCD521C}" type="presParOf" srcId="{0FCDCF2B-515E-FE4D-99BF-27311CB9542A}" destId="{7DF51843-92EE-9146-BAFF-B3D283034794}" srcOrd="0" destOrd="0" presId="urn:microsoft.com/office/officeart/2005/8/layout/hProcess11"/>
    <dgm:cxn modelId="{209955FA-F5A7-764A-A55E-9F5134593CD3}" type="presParOf" srcId="{7DF51843-92EE-9146-BAFF-B3D283034794}" destId="{BCCFA263-EB35-294E-9822-3BD2953CFE03}" srcOrd="0" destOrd="0" presId="urn:microsoft.com/office/officeart/2005/8/layout/hProcess11"/>
    <dgm:cxn modelId="{6870627A-2323-6F43-B4B2-85A93BF9D160}" type="presParOf" srcId="{7DF51843-92EE-9146-BAFF-B3D283034794}" destId="{9FED26E5-D221-9B4A-8D6A-4E4E909E7756}" srcOrd="1" destOrd="0" presId="urn:microsoft.com/office/officeart/2005/8/layout/hProcess11"/>
    <dgm:cxn modelId="{353A8008-3C13-BF4B-A502-20BCA80050B5}" type="presParOf" srcId="{7DF51843-92EE-9146-BAFF-B3D283034794}" destId="{AFC45F0C-E2D4-FD40-A6B8-016521257184}" srcOrd="2" destOrd="0" presId="urn:microsoft.com/office/officeart/2005/8/layout/hProcess11"/>
    <dgm:cxn modelId="{1BE8611A-B27C-6E4D-8957-D06848B87E95}" type="presParOf" srcId="{0FCDCF2B-515E-FE4D-99BF-27311CB9542A}" destId="{D1CF9EF9-2769-D842-8F47-CF19BB8BE9CE}" srcOrd="1" destOrd="0" presId="urn:microsoft.com/office/officeart/2005/8/layout/hProcess11"/>
    <dgm:cxn modelId="{EDA8D3BC-D60E-1643-857C-0F5134D025F6}" type="presParOf" srcId="{0FCDCF2B-515E-FE4D-99BF-27311CB9542A}" destId="{39547E68-5AFC-014E-BC12-6E0267D4FE67}" srcOrd="2" destOrd="0" presId="urn:microsoft.com/office/officeart/2005/8/layout/hProcess11"/>
    <dgm:cxn modelId="{20BEDD80-931D-5A4F-8635-88D78BA34F75}" type="presParOf" srcId="{39547E68-5AFC-014E-BC12-6E0267D4FE67}" destId="{1069F43C-F1B8-9548-AFD5-5144C48009A2}" srcOrd="0" destOrd="0" presId="urn:microsoft.com/office/officeart/2005/8/layout/hProcess11"/>
    <dgm:cxn modelId="{24F89D4A-D0C8-0545-9985-955FE3885FB5}" type="presParOf" srcId="{39547E68-5AFC-014E-BC12-6E0267D4FE67}" destId="{C6886F18-DF03-994D-B71F-62D489AE564E}" srcOrd="1" destOrd="0" presId="urn:microsoft.com/office/officeart/2005/8/layout/hProcess11"/>
    <dgm:cxn modelId="{F1D3EFB5-90B3-D341-B16E-BB6697CAA80D}" type="presParOf" srcId="{39547E68-5AFC-014E-BC12-6E0267D4FE67}" destId="{3633BA08-FA2D-0A47-977F-D4B228A33352}" srcOrd="2" destOrd="0" presId="urn:microsoft.com/office/officeart/2005/8/layout/hProcess11"/>
    <dgm:cxn modelId="{9A81EF21-DB3D-4D48-93EC-8D4147D202CE}" type="presParOf" srcId="{0FCDCF2B-515E-FE4D-99BF-27311CB9542A}" destId="{F7912400-1DFA-904D-89AD-7331F2636AB8}" srcOrd="3" destOrd="0" presId="urn:microsoft.com/office/officeart/2005/8/layout/hProcess11"/>
    <dgm:cxn modelId="{911E4C87-60C3-8C42-867D-7AC8113258C1}" type="presParOf" srcId="{0FCDCF2B-515E-FE4D-99BF-27311CB9542A}" destId="{84D274B3-9233-124D-B49A-2BCECE261A4B}" srcOrd="4" destOrd="0" presId="urn:microsoft.com/office/officeart/2005/8/layout/hProcess11"/>
    <dgm:cxn modelId="{F6D44A05-A6BF-0B49-8E41-8C9E46B6E9A2}" type="presParOf" srcId="{84D274B3-9233-124D-B49A-2BCECE261A4B}" destId="{85198BFA-9CCA-0843-8EEF-FB259D996F18}" srcOrd="0" destOrd="0" presId="urn:microsoft.com/office/officeart/2005/8/layout/hProcess11"/>
    <dgm:cxn modelId="{6D1779D9-CA15-1642-AD13-4192D0EAEFB5}" type="presParOf" srcId="{84D274B3-9233-124D-B49A-2BCECE261A4B}" destId="{E0E506C4-5954-7D4D-A36B-39D5484E69DD}" srcOrd="1" destOrd="0" presId="urn:microsoft.com/office/officeart/2005/8/layout/hProcess11"/>
    <dgm:cxn modelId="{D8FBB1AF-A174-3641-9178-E259680DED89}" type="presParOf" srcId="{84D274B3-9233-124D-B49A-2BCECE261A4B}" destId="{D02A5823-E76F-F746-9621-BEBF27C3B187}" srcOrd="2" destOrd="0" presId="urn:microsoft.com/office/officeart/2005/8/layout/hProcess11"/>
    <dgm:cxn modelId="{A58AEAE1-C2F0-2B4E-81A7-0935DCF15A7C}" type="presParOf" srcId="{0FCDCF2B-515E-FE4D-99BF-27311CB9542A}" destId="{84D4C9FE-5A20-D348-AB44-8204FCB57D5A}" srcOrd="5" destOrd="0" presId="urn:microsoft.com/office/officeart/2005/8/layout/hProcess11"/>
    <dgm:cxn modelId="{F1820ACF-FFA2-034C-B65C-DD3216138EA3}" type="presParOf" srcId="{0FCDCF2B-515E-FE4D-99BF-27311CB9542A}" destId="{05B99094-FB0C-0E41-9C55-3F3F08680066}" srcOrd="6" destOrd="0" presId="urn:microsoft.com/office/officeart/2005/8/layout/hProcess11"/>
    <dgm:cxn modelId="{18AC77A0-4DAC-AF4A-9654-DAC784DB4749}" type="presParOf" srcId="{05B99094-FB0C-0E41-9C55-3F3F08680066}" destId="{B6A20D96-554A-C24A-8FE3-8D709AB17822}" srcOrd="0" destOrd="0" presId="urn:microsoft.com/office/officeart/2005/8/layout/hProcess11"/>
    <dgm:cxn modelId="{EBBA7694-9A38-ED43-81F8-92F5BF331646}" type="presParOf" srcId="{05B99094-FB0C-0E41-9C55-3F3F08680066}" destId="{8EBD8793-8002-8846-84A5-1071CDFE5CF3}" srcOrd="1" destOrd="0" presId="urn:microsoft.com/office/officeart/2005/8/layout/hProcess11"/>
    <dgm:cxn modelId="{3E9FDA40-97CF-BC4F-A297-AE56F7EB5BAC}" type="presParOf" srcId="{05B99094-FB0C-0E41-9C55-3F3F08680066}" destId="{A1EDF4B5-C620-9047-BACF-9EA032FF4DA1}" srcOrd="2" destOrd="0" presId="urn:microsoft.com/office/officeart/2005/8/layout/hProcess11"/>
    <dgm:cxn modelId="{C248AC94-9C7B-6144-9E76-0694678F3663}" type="presParOf" srcId="{0FCDCF2B-515E-FE4D-99BF-27311CB9542A}" destId="{41B3A423-5CCB-CE4F-8942-A82276B4DF8C}" srcOrd="7" destOrd="0" presId="urn:microsoft.com/office/officeart/2005/8/layout/hProcess11"/>
    <dgm:cxn modelId="{3D3FF1A2-9C7C-8E43-8F41-40AABB8819B4}" type="presParOf" srcId="{0FCDCF2B-515E-FE4D-99BF-27311CB9542A}" destId="{00B47290-77C9-1446-831C-E3B13D07C287}" srcOrd="8" destOrd="0" presId="urn:microsoft.com/office/officeart/2005/8/layout/hProcess11"/>
    <dgm:cxn modelId="{49A352CB-1754-1E4E-9E46-41AAFAE9A536}" type="presParOf" srcId="{00B47290-77C9-1446-831C-E3B13D07C287}" destId="{6A42AD4E-50F6-D746-B071-484BEDBB1922}" srcOrd="0" destOrd="0" presId="urn:microsoft.com/office/officeart/2005/8/layout/hProcess11"/>
    <dgm:cxn modelId="{B1E1B8A1-965B-A240-A4F4-AB33D5FA3EB2}" type="presParOf" srcId="{00B47290-77C9-1446-831C-E3B13D07C287}" destId="{20D74AA6-2999-434F-B4F9-D4250DB13B26}" srcOrd="1" destOrd="0" presId="urn:microsoft.com/office/officeart/2005/8/layout/hProcess11"/>
    <dgm:cxn modelId="{0BB5DEA3-8FB1-2345-8618-E009B723B277}" type="presParOf" srcId="{00B47290-77C9-1446-831C-E3B13D07C287}" destId="{87BCACCF-B93A-094B-9CBC-D089970F2E1F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273BFFA-D5F2-2E4C-B5C1-DEF21ECAE7A2}" type="doc">
      <dgm:prSet loTypeId="urn:microsoft.com/office/officeart/2005/8/layout/hProcess9" loCatId="" qsTypeId="urn:microsoft.com/office/officeart/2005/8/quickstyle/simple1" qsCatId="simple" csTypeId="urn:microsoft.com/office/officeart/2005/8/colors/accent4_5" csCatId="accent4" phldr="1"/>
      <dgm:spPr/>
    </dgm:pt>
    <dgm:pt modelId="{D34730D0-7D5A-9C41-AE25-0013F9DC9D31}">
      <dgm:prSet phldrT="[Text]"/>
      <dgm:spPr/>
      <dgm:t>
        <a:bodyPr lIns="36000" tIns="36000" rIns="36000" bIns="0"/>
        <a:lstStyle/>
        <a:p>
          <a:r>
            <a:rPr lang="en-GB" sz="1300" b="1" dirty="0">
              <a:solidFill>
                <a:schemeClr val="tx1"/>
              </a:solidFill>
            </a:rPr>
            <a:t>Before Dissolution</a:t>
          </a:r>
        </a:p>
      </dgm:t>
    </dgm:pt>
    <dgm:pt modelId="{B3817816-92AE-0C4A-BF53-22709952EB1E}" type="parTrans" cxnId="{5A1E9CA5-770A-F44D-B21E-7188207C8258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A1D03819-CAA4-C84D-AEBF-F9F28FF8A3F0}" type="sibTrans" cxnId="{5A1E9CA5-770A-F44D-B21E-7188207C8258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CFB3275C-EB7B-9E4D-91C9-B4FDAE8F8747}">
      <dgm:prSet phldrT="[Text]"/>
      <dgm:spPr/>
      <dgm:t>
        <a:bodyPr lIns="36000" tIns="36000" rIns="36000"/>
        <a:lstStyle/>
        <a:p>
          <a:r>
            <a:rPr lang="en-GB" sz="1400" b="1" dirty="0">
              <a:solidFill>
                <a:schemeClr val="tx1"/>
              </a:solidFill>
            </a:rPr>
            <a:t>After Dissolution</a:t>
          </a:r>
        </a:p>
      </dgm:t>
    </dgm:pt>
    <dgm:pt modelId="{3C24E508-7B33-C249-942B-667019847C8F}" type="parTrans" cxnId="{D61DE042-8F31-6F47-B03C-E15832193690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5F0DAF26-BC47-BF46-B9C7-61AFB01EEE3A}" type="sibTrans" cxnId="{D61DE042-8F31-6F47-B03C-E15832193690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1247BD87-2FEC-A147-874A-95F6545958C4}">
      <dgm:prSet phldrT="[Text]"/>
      <dgm:spPr/>
      <dgm:t>
        <a:bodyPr lIns="36000" tIns="36000" rIns="36000"/>
        <a:lstStyle/>
        <a:p>
          <a:r>
            <a:rPr lang="en-GB" sz="1400" b="1">
              <a:solidFill>
                <a:schemeClr val="tx1"/>
              </a:solidFill>
            </a:rPr>
            <a:t>Week 1 Campaign</a:t>
          </a:r>
          <a:endParaRPr lang="en-GB" sz="1400" b="1" dirty="0">
            <a:solidFill>
              <a:schemeClr val="tx1"/>
            </a:solidFill>
          </a:endParaRPr>
        </a:p>
      </dgm:t>
    </dgm:pt>
    <dgm:pt modelId="{52F3EB2A-1DFC-A345-9554-28D2F4D6F541}" type="parTrans" cxnId="{470CF56E-A291-4345-8BED-1A5AB6C75284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44C38817-6051-1E4D-9D6E-0CABB8BEA618}" type="sibTrans" cxnId="{470CF56E-A291-4345-8BED-1A5AB6C75284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8182F799-8BB8-EE41-84F2-AECBA8BDD559}">
      <dgm:prSet custT="1"/>
      <dgm:spPr/>
      <dgm:t>
        <a:bodyPr lIns="36000" tIns="36000" rIns="36000" bIns="0"/>
        <a:lstStyle/>
        <a:p>
          <a:r>
            <a:rPr lang="en-GB" sz="1400" b="1">
              <a:solidFill>
                <a:schemeClr val="tx1"/>
              </a:solidFill>
            </a:rPr>
            <a:t>Week 2 Campaign</a:t>
          </a:r>
          <a:endParaRPr lang="en-GB" sz="1400" b="1" dirty="0">
            <a:solidFill>
              <a:schemeClr val="tx1"/>
            </a:solidFill>
          </a:endParaRPr>
        </a:p>
      </dgm:t>
    </dgm:pt>
    <dgm:pt modelId="{B660AB4E-AF24-7C4E-AC21-DD9134BBED63}" type="parTrans" cxnId="{42CD64B3-43AF-124F-8891-E3EA1A53AEE0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91DDECDF-F182-844A-BBB1-01945C6C50CD}" type="sibTrans" cxnId="{42CD64B3-43AF-124F-8891-E3EA1A53AEE0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0A126BF9-7660-094E-AA82-2E5FD1DAAB0A}">
      <dgm:prSet custT="1"/>
      <dgm:spPr/>
      <dgm:t>
        <a:bodyPr lIns="36000" tIns="36000" rIns="36000"/>
        <a:lstStyle/>
        <a:p>
          <a:r>
            <a:rPr lang="en-GB" sz="1200">
              <a:solidFill>
                <a:schemeClr val="tx1"/>
              </a:solidFill>
            </a:rPr>
            <a:t>Daily PACA training</a:t>
          </a:r>
          <a:endParaRPr lang="en-GB" sz="1200" dirty="0">
            <a:solidFill>
              <a:schemeClr val="tx1"/>
            </a:solidFill>
          </a:endParaRPr>
        </a:p>
      </dgm:t>
    </dgm:pt>
    <dgm:pt modelId="{A2C5BFBA-34B2-F24D-8CEB-5F3D27C6DCB7}" type="parTrans" cxnId="{BD8D4523-C1B7-C947-9FBD-A156C2BF3412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C1164CF4-CE53-DD4B-BC98-AC1517E09FDE}" type="sibTrans" cxnId="{BD8D4523-C1B7-C947-9FBD-A156C2BF3412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420DCA57-D523-A542-95B3-F5C657D14532}">
      <dgm:prSet custT="1"/>
      <dgm:spPr/>
      <dgm:t>
        <a:bodyPr lIns="36000" tIns="36000" rIns="36000" bIns="0"/>
        <a:lstStyle/>
        <a:p>
          <a:r>
            <a:rPr lang="en-GB" sz="1200" dirty="0">
              <a:solidFill>
                <a:schemeClr val="tx1"/>
              </a:solidFill>
            </a:rPr>
            <a:t>Train Coordinators &amp; Team</a:t>
          </a:r>
        </a:p>
      </dgm:t>
    </dgm:pt>
    <dgm:pt modelId="{BF7A207A-B6E2-0C48-BCCF-1A7F7284E3E3}" type="parTrans" cxnId="{A5BC4884-8C96-6A46-8038-070C0E5C9E37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A9640B45-ACA8-CA4A-8291-00B7DA8B8A3D}" type="sibTrans" cxnId="{A5BC4884-8C96-6A46-8038-070C0E5C9E37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893F17A4-E01C-E049-9C3F-B2F89A8677CC}">
      <dgm:prSet custT="1"/>
      <dgm:spPr/>
      <dgm:t>
        <a:bodyPr lIns="36000" tIns="36000" rIns="36000"/>
        <a:lstStyle/>
        <a:p>
          <a:r>
            <a:rPr lang="en-GB" sz="1200">
              <a:solidFill>
                <a:schemeClr val="tx1"/>
              </a:solidFill>
            </a:rPr>
            <a:t>Registration &amp; Paperwork</a:t>
          </a:r>
          <a:endParaRPr lang="en-GB" sz="1200" dirty="0">
            <a:solidFill>
              <a:schemeClr val="tx1"/>
            </a:solidFill>
          </a:endParaRPr>
        </a:p>
      </dgm:t>
    </dgm:pt>
    <dgm:pt modelId="{B4E9CDAA-4581-DF4B-8D5A-0E4A3D288A44}" type="parTrans" cxnId="{FBBCD9C6-67C1-8F47-AC51-B1846C8E89B5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026D60C4-14DE-514F-8653-1EF4020AFD9A}" type="sibTrans" cxnId="{FBBCD9C6-67C1-8F47-AC51-B1846C8E89B5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FAB75163-372B-4C44-9FC5-2F7947FA554F}">
      <dgm:prSet custT="1"/>
      <dgm:spPr/>
      <dgm:t>
        <a:bodyPr lIns="36000" tIns="36000" rIns="36000" bIns="0"/>
        <a:lstStyle/>
        <a:p>
          <a:r>
            <a:rPr lang="en-GB" sz="1200">
              <a:solidFill>
                <a:schemeClr val="tx1"/>
              </a:solidFill>
            </a:rPr>
            <a:t>Logistics on-site</a:t>
          </a:r>
          <a:endParaRPr lang="en-GB" sz="1200" dirty="0">
            <a:solidFill>
              <a:schemeClr val="tx1"/>
            </a:solidFill>
          </a:endParaRPr>
        </a:p>
      </dgm:t>
    </dgm:pt>
    <dgm:pt modelId="{B0C207EE-8EB5-FF4B-9451-36EF366692B2}" type="parTrans" cxnId="{A0F2163E-ED72-344F-B5E8-10165DE70BF9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AA16986B-78E4-7F4C-8E18-B5A42327BB0C}" type="sibTrans" cxnId="{A0F2163E-ED72-344F-B5E8-10165DE70BF9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49C051ED-B88E-AB4A-A71C-27DC51E76241}">
      <dgm:prSet custT="1"/>
      <dgm:spPr/>
      <dgm:t>
        <a:bodyPr lIns="36000" tIns="36000" rIns="36000"/>
        <a:lstStyle/>
        <a:p>
          <a:r>
            <a:rPr lang="en-GB" sz="1200">
              <a:solidFill>
                <a:schemeClr val="tx1"/>
              </a:solidFill>
            </a:rPr>
            <a:t>Finalise Station Master list</a:t>
          </a:r>
          <a:endParaRPr lang="en-GB" sz="1200" dirty="0">
            <a:solidFill>
              <a:schemeClr val="tx1"/>
            </a:solidFill>
          </a:endParaRPr>
        </a:p>
      </dgm:t>
    </dgm:pt>
    <dgm:pt modelId="{E22F793B-45C7-8047-9D26-4E4CBDACF1BF}" type="parTrans" cxnId="{2ED3C127-3FD8-5F41-96B7-E6AD5C4BA2DB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F5A43AF8-5999-FE4F-A248-DC3D958381C0}" type="sibTrans" cxnId="{2ED3C127-3FD8-5F41-96B7-E6AD5C4BA2DB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C6AB982C-3A27-6547-B16D-1F17952E8F49}">
      <dgm:prSet custT="1"/>
      <dgm:spPr/>
      <dgm:t>
        <a:bodyPr lIns="36000" tIns="36000" rIns="36000"/>
        <a:lstStyle/>
        <a:p>
          <a:r>
            <a:rPr lang="en-GB" sz="1200">
              <a:solidFill>
                <a:schemeClr val="tx1"/>
              </a:solidFill>
            </a:rPr>
            <a:t>Finalise PACA strategy</a:t>
          </a:r>
          <a:endParaRPr lang="en-GB" sz="1200" dirty="0">
            <a:solidFill>
              <a:schemeClr val="tx1"/>
            </a:solidFill>
          </a:endParaRPr>
        </a:p>
      </dgm:t>
    </dgm:pt>
    <dgm:pt modelId="{E0F0F1A9-102C-F743-8BA1-686D5F7CA25D}" type="parTrans" cxnId="{10C02A21-079F-7149-AD62-9079F322587A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B68E9F9F-16AE-C84A-9E76-9083CC8B35AC}" type="sibTrans" cxnId="{10C02A21-079F-7149-AD62-9079F322587A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D2BD96C1-B684-6346-A014-CCEFA0DBED27}">
      <dgm:prSet custT="1"/>
      <dgm:spPr/>
      <dgm:t>
        <a:bodyPr lIns="36000" tIns="36000" rIns="36000" bIns="0"/>
        <a:lstStyle/>
        <a:p>
          <a:r>
            <a:rPr lang="en-GB" sz="1200">
              <a:solidFill>
                <a:schemeClr val="tx1"/>
              </a:solidFill>
            </a:rPr>
            <a:t>Duty Roster</a:t>
          </a:r>
          <a:endParaRPr lang="en-GB" sz="1200" dirty="0">
            <a:solidFill>
              <a:schemeClr val="tx1"/>
            </a:solidFill>
          </a:endParaRPr>
        </a:p>
      </dgm:t>
    </dgm:pt>
    <dgm:pt modelId="{7F5638D6-E996-DC45-AE19-AC9FD130F718}" type="parTrans" cxnId="{E30760CE-3A55-B449-A43C-416C7B660393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7B5334CC-3FB9-054A-BD00-1C032DAF0B76}" type="sibTrans" cxnId="{E30760CE-3A55-B449-A43C-416C7B660393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E1CAA2A1-93B2-C849-B91F-A41B50092234}">
      <dgm:prSet custT="1"/>
      <dgm:spPr/>
      <dgm:t>
        <a:bodyPr lIns="36000" tIns="36000" rIns="36000"/>
        <a:lstStyle/>
        <a:p>
          <a:r>
            <a:rPr lang="en-GB" sz="1200" dirty="0">
              <a:solidFill>
                <a:schemeClr val="tx1"/>
              </a:solidFill>
            </a:rPr>
            <a:t>Mobilise Team &amp; integrate members</a:t>
          </a:r>
        </a:p>
      </dgm:t>
    </dgm:pt>
    <dgm:pt modelId="{B00AA829-B7D7-C349-8BE0-097D22A50754}" type="parTrans" cxnId="{95367B40-72E7-C346-962C-C31059194BD5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8F456961-0A0A-C444-866B-7D7E95B2D14C}" type="sibTrans" cxnId="{95367B40-72E7-C346-962C-C31059194BD5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F4CDAAEF-D269-464E-9D88-D21B8DF36A6D}">
      <dgm:prSet custT="1"/>
      <dgm:spPr/>
      <dgm:t>
        <a:bodyPr lIns="36000" tIns="36000" rIns="36000" bIns="0"/>
        <a:lstStyle/>
        <a:p>
          <a:r>
            <a:rPr lang="en-GB" sz="1200" dirty="0">
              <a:solidFill>
                <a:schemeClr val="tx1"/>
              </a:solidFill>
            </a:rPr>
            <a:t>Train Trainers</a:t>
          </a:r>
        </a:p>
      </dgm:t>
    </dgm:pt>
    <dgm:pt modelId="{7382E863-F838-F645-908E-74ED16F1467E}" type="parTrans" cxnId="{9A068B43-F617-4D4C-B787-C67B63AA7B29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ED5D5635-3D7A-C541-A679-5D9035EC9C14}" type="sibTrans" cxnId="{9A068B43-F617-4D4C-B787-C67B63AA7B29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933E1A4C-D590-774B-B786-ED7FAA79F469}">
      <dgm:prSet custT="1"/>
      <dgm:spPr/>
      <dgm:t>
        <a:bodyPr lIns="36000" tIns="36000" rIns="36000" bIns="0"/>
        <a:lstStyle/>
        <a:p>
          <a:r>
            <a:rPr lang="en-GB" sz="1200">
              <a:solidFill>
                <a:schemeClr val="tx1"/>
              </a:solidFill>
            </a:rPr>
            <a:t>Start small scale PACA training</a:t>
          </a:r>
          <a:endParaRPr lang="en-GB" sz="1200" dirty="0">
            <a:solidFill>
              <a:schemeClr val="tx1"/>
            </a:solidFill>
          </a:endParaRPr>
        </a:p>
      </dgm:t>
    </dgm:pt>
    <dgm:pt modelId="{84838175-9EC8-3C44-9294-CB92C34CCFF8}" type="parTrans" cxnId="{7DD709BD-31C9-4448-BD57-97B32BB1497D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6D4685BF-AFDE-0946-AEB5-585398C866EC}" type="sibTrans" cxnId="{7DD709BD-31C9-4448-BD57-97B32BB1497D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2572F74F-99E5-5548-A210-6D15E597AB3E}">
      <dgm:prSet custT="1"/>
      <dgm:spPr/>
      <dgm:t>
        <a:bodyPr lIns="36000" tIns="36000" rIns="36000" bIns="0"/>
        <a:lstStyle/>
        <a:p>
          <a:r>
            <a:rPr lang="en-GB" sz="1200" dirty="0">
              <a:solidFill>
                <a:schemeClr val="tx1"/>
              </a:solidFill>
            </a:rPr>
            <a:t>Agree working framework</a:t>
          </a:r>
        </a:p>
      </dgm:t>
    </dgm:pt>
    <dgm:pt modelId="{8F70EE9C-40AD-7840-8FC0-3609C66D3F5E}" type="parTrans" cxnId="{D6743BDA-6350-0344-89AF-C80A6D5A4814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34A5E1A2-F9C9-7044-A855-B8C2667EF0F8}" type="sibTrans" cxnId="{D6743BDA-6350-0344-89AF-C80A6D5A4814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2163D54C-C59B-3249-8BED-3761BBB4E80C}">
      <dgm:prSet custT="1"/>
      <dgm:spPr/>
      <dgm:t>
        <a:bodyPr lIns="36000" tIns="36000" rIns="36000"/>
        <a:lstStyle/>
        <a:p>
          <a:r>
            <a:rPr lang="en-GB" sz="1200" dirty="0">
              <a:solidFill>
                <a:schemeClr val="tx1"/>
              </a:solidFill>
            </a:rPr>
            <a:t>Finalise Polling Centres and target numbers</a:t>
          </a:r>
        </a:p>
      </dgm:t>
    </dgm:pt>
    <dgm:pt modelId="{BFADA968-4492-6444-B936-6563B149DF11}" type="parTrans" cxnId="{F468E095-13B0-2140-81F6-703736554088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CD8EAA4F-D243-7042-9344-D9982D1F13B7}" type="sibTrans" cxnId="{F468E095-13B0-2140-81F6-703736554088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D9931A82-2DBD-064B-B424-DBDCFE517672}" type="pres">
      <dgm:prSet presAssocID="{A273BFFA-D5F2-2E4C-B5C1-DEF21ECAE7A2}" presName="CompostProcess" presStyleCnt="0">
        <dgm:presLayoutVars>
          <dgm:dir/>
          <dgm:resizeHandles val="exact"/>
        </dgm:presLayoutVars>
      </dgm:prSet>
      <dgm:spPr/>
    </dgm:pt>
    <dgm:pt modelId="{729EDEDC-4005-9146-A280-6B5D76D09AB1}" type="pres">
      <dgm:prSet presAssocID="{A273BFFA-D5F2-2E4C-B5C1-DEF21ECAE7A2}" presName="arrow" presStyleLbl="bgShp" presStyleIdx="0" presStyleCnt="1"/>
      <dgm:spPr/>
    </dgm:pt>
    <dgm:pt modelId="{C056A1B4-FBFB-0440-9C36-168AEBECEDDD}" type="pres">
      <dgm:prSet presAssocID="{A273BFFA-D5F2-2E4C-B5C1-DEF21ECAE7A2}" presName="linearProcess" presStyleCnt="0"/>
      <dgm:spPr/>
    </dgm:pt>
    <dgm:pt modelId="{B3EDC02B-AC60-3441-B3D5-3115CADE082E}" type="pres">
      <dgm:prSet presAssocID="{D34730D0-7D5A-9C41-AE25-0013F9DC9D31}" presName="textNode" presStyleLbl="node1" presStyleIdx="0" presStyleCnt="4">
        <dgm:presLayoutVars>
          <dgm:bulletEnabled val="1"/>
        </dgm:presLayoutVars>
      </dgm:prSet>
      <dgm:spPr/>
    </dgm:pt>
    <dgm:pt modelId="{2167DAE0-C51B-414A-B986-612E8944F205}" type="pres">
      <dgm:prSet presAssocID="{A1D03819-CAA4-C84D-AEBF-F9F28FF8A3F0}" presName="sibTrans" presStyleCnt="0"/>
      <dgm:spPr/>
    </dgm:pt>
    <dgm:pt modelId="{A3B43324-1F55-A94C-BA46-D19B517FE982}" type="pres">
      <dgm:prSet presAssocID="{CFB3275C-EB7B-9E4D-91C9-B4FDAE8F8747}" presName="textNode" presStyleLbl="node1" presStyleIdx="1" presStyleCnt="4">
        <dgm:presLayoutVars>
          <dgm:bulletEnabled val="1"/>
        </dgm:presLayoutVars>
      </dgm:prSet>
      <dgm:spPr/>
    </dgm:pt>
    <dgm:pt modelId="{94443B68-B1EC-1F4F-B7E4-747E20DFF734}" type="pres">
      <dgm:prSet presAssocID="{5F0DAF26-BC47-BF46-B9C7-61AFB01EEE3A}" presName="sibTrans" presStyleCnt="0"/>
      <dgm:spPr/>
    </dgm:pt>
    <dgm:pt modelId="{8AC57232-D5BF-ED48-A3CC-27139A3FB72A}" type="pres">
      <dgm:prSet presAssocID="{1247BD87-2FEC-A147-874A-95F6545958C4}" presName="textNode" presStyleLbl="node1" presStyleIdx="2" presStyleCnt="4">
        <dgm:presLayoutVars>
          <dgm:bulletEnabled val="1"/>
        </dgm:presLayoutVars>
      </dgm:prSet>
      <dgm:spPr/>
    </dgm:pt>
    <dgm:pt modelId="{0EF5B54C-E525-6645-8D1C-B5BFA7E9162D}" type="pres">
      <dgm:prSet presAssocID="{44C38817-6051-1E4D-9D6E-0CABB8BEA618}" presName="sibTrans" presStyleCnt="0"/>
      <dgm:spPr/>
    </dgm:pt>
    <dgm:pt modelId="{5668DE49-2BA6-764D-9C8F-D703D34B2454}" type="pres">
      <dgm:prSet presAssocID="{8182F799-8BB8-EE41-84F2-AECBA8BDD559}" presName="textNode" presStyleLbl="node1" presStyleIdx="3" presStyleCnt="4">
        <dgm:presLayoutVars>
          <dgm:bulletEnabled val="1"/>
        </dgm:presLayoutVars>
      </dgm:prSet>
      <dgm:spPr/>
    </dgm:pt>
  </dgm:ptLst>
  <dgm:cxnLst>
    <dgm:cxn modelId="{B7774E01-379B-544D-AA67-960B3DE49D4A}" type="presOf" srcId="{893F17A4-E01C-E049-9C3F-B2F89A8677CC}" destId="{8AC57232-D5BF-ED48-A3CC-27139A3FB72A}" srcOrd="0" destOrd="1" presId="urn:microsoft.com/office/officeart/2005/8/layout/hProcess9"/>
    <dgm:cxn modelId="{DAEF1506-EEFF-8143-A84C-227028D3C970}" type="presOf" srcId="{CFB3275C-EB7B-9E4D-91C9-B4FDAE8F8747}" destId="{A3B43324-1F55-A94C-BA46-D19B517FE982}" srcOrd="0" destOrd="0" presId="urn:microsoft.com/office/officeart/2005/8/layout/hProcess9"/>
    <dgm:cxn modelId="{9B190F18-DD81-7448-8C25-81C3331C66E9}" type="presOf" srcId="{D34730D0-7D5A-9C41-AE25-0013F9DC9D31}" destId="{B3EDC02B-AC60-3441-B3D5-3115CADE082E}" srcOrd="0" destOrd="0" presId="urn:microsoft.com/office/officeart/2005/8/layout/hProcess9"/>
    <dgm:cxn modelId="{10C02A21-079F-7149-AD62-9079F322587A}" srcId="{1247BD87-2FEC-A147-874A-95F6545958C4}" destId="{C6AB982C-3A27-6547-B16D-1F17952E8F49}" srcOrd="2" destOrd="0" parTransId="{E0F0F1A9-102C-F743-8BA1-686D5F7CA25D}" sibTransId="{B68E9F9F-16AE-C84A-9E76-9083CC8B35AC}"/>
    <dgm:cxn modelId="{1B7F6A21-DD99-0345-86D0-6A8A22F90378}" type="presOf" srcId="{933E1A4C-D590-774B-B786-ED7FAA79F469}" destId="{B3EDC02B-AC60-3441-B3D5-3115CADE082E}" srcOrd="0" destOrd="4" presId="urn:microsoft.com/office/officeart/2005/8/layout/hProcess9"/>
    <dgm:cxn modelId="{BD8D4523-C1B7-C947-9FBD-A156C2BF3412}" srcId="{CFB3275C-EB7B-9E4D-91C9-B4FDAE8F8747}" destId="{0A126BF9-7660-094E-AA82-2E5FD1DAAB0A}" srcOrd="2" destOrd="0" parTransId="{A2C5BFBA-34B2-F24D-8CEB-5F3D27C6DCB7}" sibTransId="{C1164CF4-CE53-DD4B-BC98-AC1517E09FDE}"/>
    <dgm:cxn modelId="{2ED3C127-3FD8-5F41-96B7-E6AD5C4BA2DB}" srcId="{1247BD87-2FEC-A147-874A-95F6545958C4}" destId="{49C051ED-B88E-AB4A-A71C-27DC51E76241}" srcOrd="1" destOrd="0" parTransId="{E22F793B-45C7-8047-9D26-4E4CBDACF1BF}" sibTransId="{F5A43AF8-5999-FE4F-A248-DC3D958381C0}"/>
    <dgm:cxn modelId="{31ACD228-8436-CD4F-8093-4FC16A7A87D7}" type="presOf" srcId="{A273BFFA-D5F2-2E4C-B5C1-DEF21ECAE7A2}" destId="{D9931A82-2DBD-064B-B424-DBDCFE517672}" srcOrd="0" destOrd="0" presId="urn:microsoft.com/office/officeart/2005/8/layout/hProcess9"/>
    <dgm:cxn modelId="{E95F212B-FEA7-A344-A583-CF81386374E4}" type="presOf" srcId="{E1CAA2A1-93B2-C849-B91F-A41B50092234}" destId="{A3B43324-1F55-A94C-BA46-D19B517FE982}" srcOrd="0" destOrd="1" presId="urn:microsoft.com/office/officeart/2005/8/layout/hProcess9"/>
    <dgm:cxn modelId="{A0F2163E-ED72-344F-B5E8-10165DE70BF9}" srcId="{8182F799-8BB8-EE41-84F2-AECBA8BDD559}" destId="{FAB75163-372B-4C44-9FC5-2F7947FA554F}" srcOrd="1" destOrd="0" parTransId="{B0C207EE-8EB5-FF4B-9451-36EF366692B2}" sibTransId="{AA16986B-78E4-7F4C-8E18-B5A42327BB0C}"/>
    <dgm:cxn modelId="{95367B40-72E7-C346-962C-C31059194BD5}" srcId="{CFB3275C-EB7B-9E4D-91C9-B4FDAE8F8747}" destId="{E1CAA2A1-93B2-C849-B91F-A41B50092234}" srcOrd="0" destOrd="0" parTransId="{B00AA829-B7D7-C349-8BE0-097D22A50754}" sibTransId="{8F456961-0A0A-C444-866B-7D7E95B2D14C}"/>
    <dgm:cxn modelId="{D61DE042-8F31-6F47-B03C-E15832193690}" srcId="{A273BFFA-D5F2-2E4C-B5C1-DEF21ECAE7A2}" destId="{CFB3275C-EB7B-9E4D-91C9-B4FDAE8F8747}" srcOrd="1" destOrd="0" parTransId="{3C24E508-7B33-C249-942B-667019847C8F}" sibTransId="{5F0DAF26-BC47-BF46-B9C7-61AFB01EEE3A}"/>
    <dgm:cxn modelId="{9A068B43-F617-4D4C-B787-C67B63AA7B29}" srcId="{D34730D0-7D5A-9C41-AE25-0013F9DC9D31}" destId="{F4CDAAEF-D269-464E-9D88-D21B8DF36A6D}" srcOrd="2" destOrd="0" parTransId="{7382E863-F838-F645-908E-74ED16F1467E}" sibTransId="{ED5D5635-3D7A-C541-A679-5D9035EC9C14}"/>
    <dgm:cxn modelId="{5FE09F57-7340-4C47-91B3-E7F75656A5F4}" type="presOf" srcId="{8182F799-8BB8-EE41-84F2-AECBA8BDD559}" destId="{5668DE49-2BA6-764D-9C8F-D703D34B2454}" srcOrd="0" destOrd="0" presId="urn:microsoft.com/office/officeart/2005/8/layout/hProcess9"/>
    <dgm:cxn modelId="{4E584C66-01CC-6741-9A5C-9F27DC078C92}" type="presOf" srcId="{D2BD96C1-B684-6346-A014-CCEFA0DBED27}" destId="{5668DE49-2BA6-764D-9C8F-D703D34B2454}" srcOrd="0" destOrd="1" presId="urn:microsoft.com/office/officeart/2005/8/layout/hProcess9"/>
    <dgm:cxn modelId="{470CF56E-A291-4345-8BED-1A5AB6C75284}" srcId="{A273BFFA-D5F2-2E4C-B5C1-DEF21ECAE7A2}" destId="{1247BD87-2FEC-A147-874A-95F6545958C4}" srcOrd="2" destOrd="0" parTransId="{52F3EB2A-1DFC-A345-9554-28D2F4D6F541}" sibTransId="{44C38817-6051-1E4D-9D6E-0CABB8BEA618}"/>
    <dgm:cxn modelId="{A5BC4884-8C96-6A46-8038-070C0E5C9E37}" srcId="{D34730D0-7D5A-9C41-AE25-0013F9DC9D31}" destId="{420DCA57-D523-A542-95B3-F5C657D14532}" srcOrd="1" destOrd="0" parTransId="{BF7A207A-B6E2-0C48-BCCF-1A7F7284E3E3}" sibTransId="{A9640B45-ACA8-CA4A-8291-00B7DA8B8A3D}"/>
    <dgm:cxn modelId="{F468E095-13B0-2140-81F6-703736554088}" srcId="{CFB3275C-EB7B-9E4D-91C9-B4FDAE8F8747}" destId="{2163D54C-C59B-3249-8BED-3761BBB4E80C}" srcOrd="1" destOrd="0" parTransId="{BFADA968-4492-6444-B936-6563B149DF11}" sibTransId="{CD8EAA4F-D243-7042-9344-D9982D1F13B7}"/>
    <dgm:cxn modelId="{5A1E9CA5-770A-F44D-B21E-7188207C8258}" srcId="{A273BFFA-D5F2-2E4C-B5C1-DEF21ECAE7A2}" destId="{D34730D0-7D5A-9C41-AE25-0013F9DC9D31}" srcOrd="0" destOrd="0" parTransId="{B3817816-92AE-0C4A-BF53-22709952EB1E}" sibTransId="{A1D03819-CAA4-C84D-AEBF-F9F28FF8A3F0}"/>
    <dgm:cxn modelId="{298DABAE-A874-C54D-9B97-5458CBB96C3E}" type="presOf" srcId="{0A126BF9-7660-094E-AA82-2E5FD1DAAB0A}" destId="{A3B43324-1F55-A94C-BA46-D19B517FE982}" srcOrd="0" destOrd="3" presId="urn:microsoft.com/office/officeart/2005/8/layout/hProcess9"/>
    <dgm:cxn modelId="{42CD64B3-43AF-124F-8891-E3EA1A53AEE0}" srcId="{A273BFFA-D5F2-2E4C-B5C1-DEF21ECAE7A2}" destId="{8182F799-8BB8-EE41-84F2-AECBA8BDD559}" srcOrd="3" destOrd="0" parTransId="{B660AB4E-AF24-7C4E-AC21-DD9134BBED63}" sibTransId="{91DDECDF-F182-844A-BBB1-01945C6C50CD}"/>
    <dgm:cxn modelId="{AA8821B6-490A-034F-875A-2A0E167ADB85}" type="presOf" srcId="{2163D54C-C59B-3249-8BED-3761BBB4E80C}" destId="{A3B43324-1F55-A94C-BA46-D19B517FE982}" srcOrd="0" destOrd="2" presId="urn:microsoft.com/office/officeart/2005/8/layout/hProcess9"/>
    <dgm:cxn modelId="{7DD709BD-31C9-4448-BD57-97B32BB1497D}" srcId="{D34730D0-7D5A-9C41-AE25-0013F9DC9D31}" destId="{933E1A4C-D590-774B-B786-ED7FAA79F469}" srcOrd="3" destOrd="0" parTransId="{84838175-9EC8-3C44-9294-CB92C34CCFF8}" sibTransId="{6D4685BF-AFDE-0946-AEB5-585398C866EC}"/>
    <dgm:cxn modelId="{70C924C4-43E6-1A49-94BC-B485B0165464}" type="presOf" srcId="{420DCA57-D523-A542-95B3-F5C657D14532}" destId="{B3EDC02B-AC60-3441-B3D5-3115CADE082E}" srcOrd="0" destOrd="2" presId="urn:microsoft.com/office/officeart/2005/8/layout/hProcess9"/>
    <dgm:cxn modelId="{379581C5-453E-EB45-A8F1-6C6BB01B9FE2}" type="presOf" srcId="{F4CDAAEF-D269-464E-9D88-D21B8DF36A6D}" destId="{B3EDC02B-AC60-3441-B3D5-3115CADE082E}" srcOrd="0" destOrd="3" presId="urn:microsoft.com/office/officeart/2005/8/layout/hProcess9"/>
    <dgm:cxn modelId="{FBBCD9C6-67C1-8F47-AC51-B1846C8E89B5}" srcId="{1247BD87-2FEC-A147-874A-95F6545958C4}" destId="{893F17A4-E01C-E049-9C3F-B2F89A8677CC}" srcOrd="0" destOrd="0" parTransId="{B4E9CDAA-4581-DF4B-8D5A-0E4A3D288A44}" sibTransId="{026D60C4-14DE-514F-8653-1EF4020AFD9A}"/>
    <dgm:cxn modelId="{FFECC5CB-F03B-234B-91B5-7ADA4040C189}" type="presOf" srcId="{2572F74F-99E5-5548-A210-6D15E597AB3E}" destId="{B3EDC02B-AC60-3441-B3D5-3115CADE082E}" srcOrd="0" destOrd="1" presId="urn:microsoft.com/office/officeart/2005/8/layout/hProcess9"/>
    <dgm:cxn modelId="{E30760CE-3A55-B449-A43C-416C7B660393}" srcId="{8182F799-8BB8-EE41-84F2-AECBA8BDD559}" destId="{D2BD96C1-B684-6346-A014-CCEFA0DBED27}" srcOrd="0" destOrd="0" parTransId="{7F5638D6-E996-DC45-AE19-AC9FD130F718}" sibTransId="{7B5334CC-3FB9-054A-BD00-1C032DAF0B76}"/>
    <dgm:cxn modelId="{5563EED1-2D35-194F-A56F-DC7184A502FE}" type="presOf" srcId="{C6AB982C-3A27-6547-B16D-1F17952E8F49}" destId="{8AC57232-D5BF-ED48-A3CC-27139A3FB72A}" srcOrd="0" destOrd="3" presId="urn:microsoft.com/office/officeart/2005/8/layout/hProcess9"/>
    <dgm:cxn modelId="{D6743BDA-6350-0344-89AF-C80A6D5A4814}" srcId="{D34730D0-7D5A-9C41-AE25-0013F9DC9D31}" destId="{2572F74F-99E5-5548-A210-6D15E597AB3E}" srcOrd="0" destOrd="0" parTransId="{8F70EE9C-40AD-7840-8FC0-3609C66D3F5E}" sibTransId="{34A5E1A2-F9C9-7044-A855-B8C2667EF0F8}"/>
    <dgm:cxn modelId="{BA244EE0-5158-7742-8BE0-22F434AB1C36}" type="presOf" srcId="{49C051ED-B88E-AB4A-A71C-27DC51E76241}" destId="{8AC57232-D5BF-ED48-A3CC-27139A3FB72A}" srcOrd="0" destOrd="2" presId="urn:microsoft.com/office/officeart/2005/8/layout/hProcess9"/>
    <dgm:cxn modelId="{0BB69BE6-9124-FC42-B96B-36B186BED238}" type="presOf" srcId="{1247BD87-2FEC-A147-874A-95F6545958C4}" destId="{8AC57232-D5BF-ED48-A3CC-27139A3FB72A}" srcOrd="0" destOrd="0" presId="urn:microsoft.com/office/officeart/2005/8/layout/hProcess9"/>
    <dgm:cxn modelId="{6C5790F4-EDF5-C344-AEC8-3CE6DC95D977}" type="presOf" srcId="{FAB75163-372B-4C44-9FC5-2F7947FA554F}" destId="{5668DE49-2BA6-764D-9C8F-D703D34B2454}" srcOrd="0" destOrd="2" presId="urn:microsoft.com/office/officeart/2005/8/layout/hProcess9"/>
    <dgm:cxn modelId="{96D02891-008B-7749-B6B1-6ACCD6818222}" type="presParOf" srcId="{D9931A82-2DBD-064B-B424-DBDCFE517672}" destId="{729EDEDC-4005-9146-A280-6B5D76D09AB1}" srcOrd="0" destOrd="0" presId="urn:microsoft.com/office/officeart/2005/8/layout/hProcess9"/>
    <dgm:cxn modelId="{D68CDDBA-30B8-EE4A-99C4-DACF8827EF1D}" type="presParOf" srcId="{D9931A82-2DBD-064B-B424-DBDCFE517672}" destId="{C056A1B4-FBFB-0440-9C36-168AEBECEDDD}" srcOrd="1" destOrd="0" presId="urn:microsoft.com/office/officeart/2005/8/layout/hProcess9"/>
    <dgm:cxn modelId="{37FBD1A9-E6BB-6244-A5E7-38F14AA83CFA}" type="presParOf" srcId="{C056A1B4-FBFB-0440-9C36-168AEBECEDDD}" destId="{B3EDC02B-AC60-3441-B3D5-3115CADE082E}" srcOrd="0" destOrd="0" presId="urn:microsoft.com/office/officeart/2005/8/layout/hProcess9"/>
    <dgm:cxn modelId="{D991823B-F021-C84F-9D61-A4897573CE04}" type="presParOf" srcId="{C056A1B4-FBFB-0440-9C36-168AEBECEDDD}" destId="{2167DAE0-C51B-414A-B986-612E8944F205}" srcOrd="1" destOrd="0" presId="urn:microsoft.com/office/officeart/2005/8/layout/hProcess9"/>
    <dgm:cxn modelId="{46F40500-4259-A042-A19E-B987652CFBF2}" type="presParOf" srcId="{C056A1B4-FBFB-0440-9C36-168AEBECEDDD}" destId="{A3B43324-1F55-A94C-BA46-D19B517FE982}" srcOrd="2" destOrd="0" presId="urn:microsoft.com/office/officeart/2005/8/layout/hProcess9"/>
    <dgm:cxn modelId="{CE4C78C4-1350-CC4E-BEDF-DACC69BF853F}" type="presParOf" srcId="{C056A1B4-FBFB-0440-9C36-168AEBECEDDD}" destId="{94443B68-B1EC-1F4F-B7E4-747E20DFF734}" srcOrd="3" destOrd="0" presId="urn:microsoft.com/office/officeart/2005/8/layout/hProcess9"/>
    <dgm:cxn modelId="{E3DB1636-040B-B04F-8EE8-6F140D1DD7BD}" type="presParOf" srcId="{C056A1B4-FBFB-0440-9C36-168AEBECEDDD}" destId="{8AC57232-D5BF-ED48-A3CC-27139A3FB72A}" srcOrd="4" destOrd="0" presId="urn:microsoft.com/office/officeart/2005/8/layout/hProcess9"/>
    <dgm:cxn modelId="{4DFA9656-047B-E34F-A41C-4F552B0299A2}" type="presParOf" srcId="{C056A1B4-FBFB-0440-9C36-168AEBECEDDD}" destId="{0EF5B54C-E525-6645-8D1C-B5BFA7E9162D}" srcOrd="5" destOrd="0" presId="urn:microsoft.com/office/officeart/2005/8/layout/hProcess9"/>
    <dgm:cxn modelId="{F880473C-0878-D54F-B437-0E1BE0341ACE}" type="presParOf" srcId="{C056A1B4-FBFB-0440-9C36-168AEBECEDDD}" destId="{5668DE49-2BA6-764D-9C8F-D703D34B2454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6DEFE46-7386-6E45-AF9D-02FECEBCEC37}" type="doc">
      <dgm:prSet loTypeId="urn:microsoft.com/office/officeart/2005/8/layout/vProcess5" loCatId="" qsTypeId="urn:microsoft.com/office/officeart/2005/8/quickstyle/simple1" qsCatId="simple" csTypeId="urn:microsoft.com/office/officeart/2005/8/colors/accent5_5" csCatId="accent5" phldr="1"/>
      <dgm:spPr/>
      <dgm:t>
        <a:bodyPr/>
        <a:lstStyle/>
        <a:p>
          <a:endParaRPr lang="en-GB"/>
        </a:p>
      </dgm:t>
    </dgm:pt>
    <dgm:pt modelId="{94EF290D-7FE8-6E46-B320-88BEED7824F7}">
      <dgm:prSet phldrT="[Text]" custT="1"/>
      <dgm:spPr/>
      <dgm:t>
        <a:bodyPr lIns="36000" rIns="36000"/>
        <a:lstStyle/>
        <a:p>
          <a:pPr>
            <a:buNone/>
          </a:pPr>
          <a:r>
            <a:rPr lang="en-GB" sz="1800" b="1" dirty="0">
              <a:solidFill>
                <a:schemeClr val="tx1"/>
              </a:solidFill>
            </a:rPr>
            <a:t>Before Dissolution</a:t>
          </a:r>
        </a:p>
      </dgm:t>
    </dgm:pt>
    <dgm:pt modelId="{2EB7B816-09B3-DF44-847D-842092408CEA}" type="parTrans" cxnId="{E62664EB-664F-9048-9173-203FCD577741}">
      <dgm:prSet/>
      <dgm:spPr/>
      <dgm:t>
        <a:bodyPr/>
        <a:lstStyle/>
        <a:p>
          <a:endParaRPr lang="en-GB" sz="1800">
            <a:solidFill>
              <a:schemeClr val="tx1"/>
            </a:solidFill>
          </a:endParaRPr>
        </a:p>
      </dgm:t>
    </dgm:pt>
    <dgm:pt modelId="{A68FE929-62BE-864B-AB96-30C6BDB80640}" type="sibTrans" cxnId="{E62664EB-664F-9048-9173-203FCD577741}">
      <dgm:prSet custT="1"/>
      <dgm:spPr/>
      <dgm:t>
        <a:bodyPr/>
        <a:lstStyle/>
        <a:p>
          <a:endParaRPr lang="en-GB" sz="1800">
            <a:solidFill>
              <a:schemeClr val="tx1"/>
            </a:solidFill>
          </a:endParaRPr>
        </a:p>
      </dgm:t>
    </dgm:pt>
    <dgm:pt modelId="{A34132F6-ED0B-D041-954F-D4CC75613823}">
      <dgm:prSet phldrT="[Text]" custT="1"/>
      <dgm:spPr/>
      <dgm:t>
        <a:bodyPr lIns="36000" rIns="0"/>
        <a:lstStyle/>
        <a:p>
          <a:pPr>
            <a:buNone/>
          </a:pPr>
          <a:r>
            <a:rPr lang="en-GB" sz="1800" b="1" dirty="0">
              <a:solidFill>
                <a:schemeClr val="tx1"/>
              </a:solidFill>
            </a:rPr>
            <a:t>Campaign Week 1</a:t>
          </a:r>
        </a:p>
      </dgm:t>
    </dgm:pt>
    <dgm:pt modelId="{1E9C149E-0945-4347-8AF3-8C0B119153F7}" type="parTrans" cxnId="{1BE22AFB-3FEE-AC4F-81A0-412D8CB3B27B}">
      <dgm:prSet/>
      <dgm:spPr/>
      <dgm:t>
        <a:bodyPr/>
        <a:lstStyle/>
        <a:p>
          <a:endParaRPr lang="en-GB" sz="1800">
            <a:solidFill>
              <a:schemeClr val="tx1"/>
            </a:solidFill>
          </a:endParaRPr>
        </a:p>
      </dgm:t>
    </dgm:pt>
    <dgm:pt modelId="{6987C402-5166-3540-9364-C9FCDFD6C066}" type="sibTrans" cxnId="{1BE22AFB-3FEE-AC4F-81A0-412D8CB3B27B}">
      <dgm:prSet/>
      <dgm:spPr/>
      <dgm:t>
        <a:bodyPr/>
        <a:lstStyle/>
        <a:p>
          <a:endParaRPr lang="en-GB" sz="1800">
            <a:solidFill>
              <a:schemeClr val="tx1"/>
            </a:solidFill>
          </a:endParaRPr>
        </a:p>
      </dgm:t>
    </dgm:pt>
    <dgm:pt modelId="{4E9C935B-B4C5-754D-9D67-86EFA26762DE}">
      <dgm:prSet phldrT="[Text]" custT="1"/>
      <dgm:spPr/>
      <dgm:t>
        <a:bodyPr lIns="36000" rIns="0"/>
        <a:lstStyle/>
        <a:p>
          <a:pPr>
            <a:buFont typeface="Arial" panose="020B0604020202020204" pitchFamily="34" charset="0"/>
            <a:buNone/>
          </a:pPr>
          <a:r>
            <a:rPr lang="en-GB" sz="1600" u="sng" dirty="0">
              <a:solidFill>
                <a:schemeClr val="tx1"/>
              </a:solidFill>
            </a:rPr>
            <a:t>Objective</a:t>
          </a:r>
        </a:p>
      </dgm:t>
    </dgm:pt>
    <dgm:pt modelId="{BB14289B-841D-234F-A348-278BC92590CE}" type="parTrans" cxnId="{146AE7F9-9BE0-4942-A6B4-C575C7156108}">
      <dgm:prSet/>
      <dgm:spPr/>
      <dgm:t>
        <a:bodyPr/>
        <a:lstStyle/>
        <a:p>
          <a:endParaRPr lang="en-GB" sz="1800">
            <a:solidFill>
              <a:schemeClr val="tx1"/>
            </a:solidFill>
          </a:endParaRPr>
        </a:p>
      </dgm:t>
    </dgm:pt>
    <dgm:pt modelId="{25C82C25-437A-D041-9B22-DE53E91BA470}" type="sibTrans" cxnId="{146AE7F9-9BE0-4942-A6B4-C575C7156108}">
      <dgm:prSet/>
      <dgm:spPr/>
      <dgm:t>
        <a:bodyPr/>
        <a:lstStyle/>
        <a:p>
          <a:endParaRPr lang="en-GB" sz="1800">
            <a:solidFill>
              <a:schemeClr val="tx1"/>
            </a:solidFill>
          </a:endParaRPr>
        </a:p>
      </dgm:t>
    </dgm:pt>
    <dgm:pt modelId="{20034F41-65AE-9747-A50E-39A1B9C16A11}">
      <dgm:prSet phldrT="[Text]" custT="1"/>
      <dgm:spPr/>
      <dgm:t>
        <a:bodyPr lIns="36000" rIns="36000"/>
        <a:lstStyle/>
        <a:p>
          <a:pPr>
            <a:buFont typeface="Arial" panose="020B0604020202020204" pitchFamily="34" charset="0"/>
            <a:buNone/>
          </a:pPr>
          <a:r>
            <a:rPr lang="en-GB" sz="1600" u="sng" dirty="0">
              <a:solidFill>
                <a:schemeClr val="tx1"/>
              </a:solidFill>
            </a:rPr>
            <a:t>Objective</a:t>
          </a:r>
          <a:endParaRPr lang="en-GB" sz="1600" dirty="0">
            <a:solidFill>
              <a:schemeClr val="tx1"/>
            </a:solidFill>
          </a:endParaRPr>
        </a:p>
      </dgm:t>
    </dgm:pt>
    <dgm:pt modelId="{A8F0F9EA-9BE4-634F-8636-0E3C32839C48}" type="parTrans" cxnId="{5ACDE3A9-A799-1B4A-8394-C238E004DA63}">
      <dgm:prSet/>
      <dgm:spPr/>
      <dgm:t>
        <a:bodyPr/>
        <a:lstStyle/>
        <a:p>
          <a:endParaRPr lang="en-GB" sz="1800"/>
        </a:p>
      </dgm:t>
    </dgm:pt>
    <dgm:pt modelId="{2A4EB225-CF3B-2F48-B063-6B51D6B708B1}" type="sibTrans" cxnId="{5ACDE3A9-A799-1B4A-8394-C238E004DA63}">
      <dgm:prSet/>
      <dgm:spPr/>
      <dgm:t>
        <a:bodyPr/>
        <a:lstStyle/>
        <a:p>
          <a:endParaRPr lang="en-GB" sz="1800"/>
        </a:p>
      </dgm:t>
    </dgm:pt>
    <dgm:pt modelId="{4E72A680-1F96-6A4D-A81E-C0CF4A713EEB}">
      <dgm:prSet phldrT="[Text]" custT="1"/>
      <dgm:spPr/>
      <dgm:t>
        <a:bodyPr lIns="36000" rIns="36000"/>
        <a:lstStyle/>
        <a:p>
          <a:pPr>
            <a:buNone/>
          </a:pPr>
          <a:r>
            <a:rPr lang="en-GB" sz="1800" b="1" dirty="0">
              <a:solidFill>
                <a:schemeClr val="tx1"/>
              </a:solidFill>
            </a:rPr>
            <a:t>After Dissolution</a:t>
          </a:r>
        </a:p>
      </dgm:t>
    </dgm:pt>
    <dgm:pt modelId="{40E259C7-C84C-D347-8EBA-FE03CAAA2C4E}" type="parTrans" cxnId="{8A652F07-4E73-9C4D-9459-46FBA89C2890}">
      <dgm:prSet/>
      <dgm:spPr/>
      <dgm:t>
        <a:bodyPr/>
        <a:lstStyle/>
        <a:p>
          <a:endParaRPr lang="en-GB" sz="1800"/>
        </a:p>
      </dgm:t>
    </dgm:pt>
    <dgm:pt modelId="{61C0297D-1239-9A41-A2C5-7D7012B51F42}" type="sibTrans" cxnId="{8A652F07-4E73-9C4D-9459-46FBA89C2890}">
      <dgm:prSet custT="1"/>
      <dgm:spPr/>
      <dgm:t>
        <a:bodyPr/>
        <a:lstStyle/>
        <a:p>
          <a:endParaRPr lang="en-GB" sz="1800"/>
        </a:p>
      </dgm:t>
    </dgm:pt>
    <dgm:pt modelId="{F6B70683-3D24-AB4A-B7E6-16EF00811E1B}">
      <dgm:prSet phldrT="[Text]" custT="1"/>
      <dgm:spPr/>
      <dgm:t>
        <a:bodyPr lIns="36000" rIns="36000"/>
        <a:lstStyle/>
        <a:p>
          <a:pPr>
            <a:buFont typeface="Arial" panose="020B0604020202020204" pitchFamily="34" charset="0"/>
            <a:buNone/>
          </a:pPr>
          <a:r>
            <a:rPr lang="en-GB" sz="1600" u="sng" dirty="0">
              <a:solidFill>
                <a:schemeClr val="tx1"/>
              </a:solidFill>
            </a:rPr>
            <a:t>Objective</a:t>
          </a:r>
          <a:endParaRPr lang="en-GB" sz="1600" dirty="0"/>
        </a:p>
      </dgm:t>
    </dgm:pt>
    <dgm:pt modelId="{A600EDC3-BA76-6E4D-AD68-03143601617E}" type="parTrans" cxnId="{2968B80A-949F-BF48-89DF-BBCF378EC2F5}">
      <dgm:prSet/>
      <dgm:spPr/>
      <dgm:t>
        <a:bodyPr/>
        <a:lstStyle/>
        <a:p>
          <a:endParaRPr lang="en-GB" sz="1800"/>
        </a:p>
      </dgm:t>
    </dgm:pt>
    <dgm:pt modelId="{DCE2408C-58D3-0646-9DE7-136ACE161469}" type="sibTrans" cxnId="{2968B80A-949F-BF48-89DF-BBCF378EC2F5}">
      <dgm:prSet/>
      <dgm:spPr/>
      <dgm:t>
        <a:bodyPr/>
        <a:lstStyle/>
        <a:p>
          <a:endParaRPr lang="en-GB" sz="1800"/>
        </a:p>
      </dgm:t>
    </dgm:pt>
    <dgm:pt modelId="{65356FAA-2A50-B741-9116-FB40A2138454}">
      <dgm:prSet phldrT="[Text]" custT="1"/>
      <dgm:spPr/>
      <dgm:t>
        <a:bodyPr lIns="36000" rIns="36000"/>
        <a:lstStyle/>
        <a:p>
          <a:pPr>
            <a:buFont typeface="Arial" panose="020B0604020202020204" pitchFamily="34" charset="0"/>
            <a:buChar char="•"/>
          </a:pPr>
          <a:r>
            <a:rPr lang="en-GB" sz="1600" dirty="0">
              <a:solidFill>
                <a:schemeClr val="tx1"/>
              </a:solidFill>
            </a:rPr>
            <a:t>Knowing which are the White, Grey and Black polling district and estimated vote bank at each district</a:t>
          </a:r>
          <a:endParaRPr lang="en-GB" sz="1600" dirty="0"/>
        </a:p>
      </dgm:t>
    </dgm:pt>
    <dgm:pt modelId="{24A0F8D7-6F83-614D-92DD-C44C7A4BDCB7}" type="parTrans" cxnId="{6676BEDE-567D-2D48-BD34-35491854FD41}">
      <dgm:prSet/>
      <dgm:spPr/>
      <dgm:t>
        <a:bodyPr/>
        <a:lstStyle/>
        <a:p>
          <a:endParaRPr lang="en-GB" sz="1800"/>
        </a:p>
      </dgm:t>
    </dgm:pt>
    <dgm:pt modelId="{9D066B0B-027B-9E48-B2A1-C4320FEDC5EA}" type="sibTrans" cxnId="{6676BEDE-567D-2D48-BD34-35491854FD41}">
      <dgm:prSet/>
      <dgm:spPr/>
      <dgm:t>
        <a:bodyPr/>
        <a:lstStyle/>
        <a:p>
          <a:endParaRPr lang="en-GB" sz="1800"/>
        </a:p>
      </dgm:t>
    </dgm:pt>
    <dgm:pt modelId="{55A7CCE6-C278-DE40-B42A-47F413BDAFB8}">
      <dgm:prSet phldrT="[Text]" custT="1"/>
      <dgm:spPr/>
      <dgm:t>
        <a:bodyPr lIns="36000" rIns="36000"/>
        <a:lstStyle/>
        <a:p>
          <a:pPr>
            <a:buFont typeface="Arial" panose="020B0604020202020204" pitchFamily="34" charset="0"/>
            <a:buChar char="•"/>
          </a:pPr>
          <a:r>
            <a:rPr lang="en-GB" sz="1600" dirty="0">
              <a:solidFill>
                <a:schemeClr val="tx1"/>
              </a:solidFill>
            </a:rPr>
            <a:t>Determine PACA recruitment targets</a:t>
          </a:r>
        </a:p>
      </dgm:t>
    </dgm:pt>
    <dgm:pt modelId="{D07C39A8-0F4A-F943-A6C3-681401F89EA0}" type="parTrans" cxnId="{0380A3B9-A181-ED4D-982C-B2F866685F5B}">
      <dgm:prSet/>
      <dgm:spPr/>
      <dgm:t>
        <a:bodyPr/>
        <a:lstStyle/>
        <a:p>
          <a:endParaRPr lang="en-GB" sz="1800"/>
        </a:p>
      </dgm:t>
    </dgm:pt>
    <dgm:pt modelId="{30C7CC11-6D0B-7D4F-B514-3B5BC4673420}" type="sibTrans" cxnId="{0380A3B9-A181-ED4D-982C-B2F866685F5B}">
      <dgm:prSet/>
      <dgm:spPr/>
      <dgm:t>
        <a:bodyPr/>
        <a:lstStyle/>
        <a:p>
          <a:endParaRPr lang="en-GB" sz="1800"/>
        </a:p>
      </dgm:t>
    </dgm:pt>
    <dgm:pt modelId="{B1402664-10AA-DF4A-974B-04E9C8E5AFAC}">
      <dgm:prSet phldrT="[Text]" custT="1"/>
      <dgm:spPr/>
      <dgm:t>
        <a:bodyPr lIns="36000" rIns="0"/>
        <a:lstStyle/>
        <a:p>
          <a:r>
            <a:rPr lang="en-GB" sz="1600" dirty="0">
              <a:solidFill>
                <a:schemeClr val="tx1"/>
              </a:solidFill>
            </a:rPr>
            <a:t>Determine Counting Strategy</a:t>
          </a:r>
          <a:endParaRPr lang="en-GB" sz="1600" u="sng" dirty="0">
            <a:solidFill>
              <a:schemeClr val="tx1"/>
            </a:solidFill>
          </a:endParaRPr>
        </a:p>
      </dgm:t>
    </dgm:pt>
    <dgm:pt modelId="{C0623D41-D479-8649-B5A7-2344BF1DFD34}" type="parTrans" cxnId="{AA4999C1-63D2-DA4C-9DB0-7FB49A28E6D5}">
      <dgm:prSet/>
      <dgm:spPr/>
      <dgm:t>
        <a:bodyPr/>
        <a:lstStyle/>
        <a:p>
          <a:endParaRPr lang="en-GB"/>
        </a:p>
      </dgm:t>
    </dgm:pt>
    <dgm:pt modelId="{A33DDB64-71DA-4A49-8188-077AB7F2ADAA}" type="sibTrans" cxnId="{AA4999C1-63D2-DA4C-9DB0-7FB49A28E6D5}">
      <dgm:prSet/>
      <dgm:spPr/>
      <dgm:t>
        <a:bodyPr/>
        <a:lstStyle/>
        <a:p>
          <a:endParaRPr lang="en-GB"/>
        </a:p>
      </dgm:t>
    </dgm:pt>
    <dgm:pt modelId="{05B12134-C259-434A-9159-843553FE64F0}">
      <dgm:prSet phldrT="[Text]" custT="1"/>
      <dgm:spPr/>
      <dgm:t>
        <a:bodyPr lIns="36000" rIns="36000"/>
        <a:lstStyle/>
        <a:p>
          <a:pPr>
            <a:buFont typeface="Arial" panose="020B0604020202020204" pitchFamily="34" charset="0"/>
            <a:buChar char="•"/>
          </a:pPr>
          <a:r>
            <a:rPr lang="en-GB" sz="1600" dirty="0">
              <a:solidFill>
                <a:schemeClr val="tx1"/>
              </a:solidFill>
            </a:rPr>
            <a:t>Rank Polling Centres for PACA deployment</a:t>
          </a:r>
        </a:p>
      </dgm:t>
    </dgm:pt>
    <dgm:pt modelId="{6D6F3AF1-1DA5-8B43-9B50-3E7A3CA2EDF5}" type="parTrans" cxnId="{6A5AE881-C435-A54C-A2BE-21B648410444}">
      <dgm:prSet/>
      <dgm:spPr/>
      <dgm:t>
        <a:bodyPr/>
        <a:lstStyle/>
        <a:p>
          <a:endParaRPr lang="en-GB"/>
        </a:p>
      </dgm:t>
    </dgm:pt>
    <dgm:pt modelId="{4FD97AA2-44ED-5941-B0C3-4245CA1B7A1C}" type="sibTrans" cxnId="{6A5AE881-C435-A54C-A2BE-21B648410444}">
      <dgm:prSet/>
      <dgm:spPr/>
      <dgm:t>
        <a:bodyPr/>
        <a:lstStyle/>
        <a:p>
          <a:endParaRPr lang="en-GB"/>
        </a:p>
      </dgm:t>
    </dgm:pt>
    <dgm:pt modelId="{E0338C12-37C5-B240-915B-67023B1F0EDF}">
      <dgm:prSet phldrT="[Text]" custT="1"/>
      <dgm:spPr/>
      <dgm:t>
        <a:bodyPr lIns="36000" rIns="0"/>
        <a:lstStyle/>
        <a:p>
          <a:r>
            <a:rPr lang="en-GB" sz="1600" u="none" dirty="0">
              <a:solidFill>
                <a:schemeClr val="tx1"/>
              </a:solidFill>
            </a:rPr>
            <a:t>Determine where to deploy Candidate &amp; EA</a:t>
          </a:r>
        </a:p>
      </dgm:t>
    </dgm:pt>
    <dgm:pt modelId="{98EA135D-C9BD-1E46-A002-43B2C3A9EA43}" type="parTrans" cxnId="{6EAF5F90-B555-6F4E-B3CD-84B592B81480}">
      <dgm:prSet/>
      <dgm:spPr/>
      <dgm:t>
        <a:bodyPr/>
        <a:lstStyle/>
        <a:p>
          <a:endParaRPr lang="en-GB"/>
        </a:p>
      </dgm:t>
    </dgm:pt>
    <dgm:pt modelId="{2ABBE126-3CEC-EF4F-B4AA-BE2A2DCF4D4C}" type="sibTrans" cxnId="{6EAF5F90-B555-6F4E-B3CD-84B592B81480}">
      <dgm:prSet/>
      <dgm:spPr/>
      <dgm:t>
        <a:bodyPr/>
        <a:lstStyle/>
        <a:p>
          <a:endParaRPr lang="en-GB"/>
        </a:p>
      </dgm:t>
    </dgm:pt>
    <dgm:pt modelId="{3DB8D79A-7138-B44F-8774-68D8BF57CF07}" type="pres">
      <dgm:prSet presAssocID="{E6DEFE46-7386-6E45-AF9D-02FECEBCEC37}" presName="outerComposite" presStyleCnt="0">
        <dgm:presLayoutVars>
          <dgm:chMax val="5"/>
          <dgm:dir/>
          <dgm:resizeHandles val="exact"/>
        </dgm:presLayoutVars>
      </dgm:prSet>
      <dgm:spPr/>
    </dgm:pt>
    <dgm:pt modelId="{F345B76B-B123-364A-A99B-A829A79CCA1E}" type="pres">
      <dgm:prSet presAssocID="{E6DEFE46-7386-6E45-AF9D-02FECEBCEC37}" presName="dummyMaxCanvas" presStyleCnt="0">
        <dgm:presLayoutVars/>
      </dgm:prSet>
      <dgm:spPr/>
    </dgm:pt>
    <dgm:pt modelId="{0C6F52D2-B246-F143-8B80-19A4A7596AC0}" type="pres">
      <dgm:prSet presAssocID="{E6DEFE46-7386-6E45-AF9D-02FECEBCEC37}" presName="ThreeNodes_1" presStyleLbl="node1" presStyleIdx="0" presStyleCnt="3">
        <dgm:presLayoutVars>
          <dgm:bulletEnabled val="1"/>
        </dgm:presLayoutVars>
      </dgm:prSet>
      <dgm:spPr/>
    </dgm:pt>
    <dgm:pt modelId="{EFA7A6CC-0609-1745-8420-99901BE52C78}" type="pres">
      <dgm:prSet presAssocID="{E6DEFE46-7386-6E45-AF9D-02FECEBCEC37}" presName="ThreeNodes_2" presStyleLbl="node1" presStyleIdx="1" presStyleCnt="3">
        <dgm:presLayoutVars>
          <dgm:bulletEnabled val="1"/>
        </dgm:presLayoutVars>
      </dgm:prSet>
      <dgm:spPr/>
    </dgm:pt>
    <dgm:pt modelId="{72B59486-F1DB-0047-B08D-FC5E6A339A34}" type="pres">
      <dgm:prSet presAssocID="{E6DEFE46-7386-6E45-AF9D-02FECEBCEC37}" presName="ThreeNodes_3" presStyleLbl="node1" presStyleIdx="2" presStyleCnt="3">
        <dgm:presLayoutVars>
          <dgm:bulletEnabled val="1"/>
        </dgm:presLayoutVars>
      </dgm:prSet>
      <dgm:spPr/>
    </dgm:pt>
    <dgm:pt modelId="{CA0EF7F2-146E-B04C-9C94-EB02AB603D30}" type="pres">
      <dgm:prSet presAssocID="{E6DEFE46-7386-6E45-AF9D-02FECEBCEC37}" presName="ThreeConn_1-2" presStyleLbl="fgAccFollowNode1" presStyleIdx="0" presStyleCnt="2">
        <dgm:presLayoutVars>
          <dgm:bulletEnabled val="1"/>
        </dgm:presLayoutVars>
      </dgm:prSet>
      <dgm:spPr/>
    </dgm:pt>
    <dgm:pt modelId="{F16F20ED-FD4E-1949-A7B0-60EA2B6BCF4C}" type="pres">
      <dgm:prSet presAssocID="{E6DEFE46-7386-6E45-AF9D-02FECEBCEC37}" presName="ThreeConn_2-3" presStyleLbl="fgAccFollowNode1" presStyleIdx="1" presStyleCnt="2">
        <dgm:presLayoutVars>
          <dgm:bulletEnabled val="1"/>
        </dgm:presLayoutVars>
      </dgm:prSet>
      <dgm:spPr/>
    </dgm:pt>
    <dgm:pt modelId="{28795545-7459-3348-AFFA-D678745DB247}" type="pres">
      <dgm:prSet presAssocID="{E6DEFE46-7386-6E45-AF9D-02FECEBCEC37}" presName="ThreeNodes_1_text" presStyleLbl="node1" presStyleIdx="2" presStyleCnt="3">
        <dgm:presLayoutVars>
          <dgm:bulletEnabled val="1"/>
        </dgm:presLayoutVars>
      </dgm:prSet>
      <dgm:spPr/>
    </dgm:pt>
    <dgm:pt modelId="{B483F3AF-5251-7E49-BBBB-ECBB98237276}" type="pres">
      <dgm:prSet presAssocID="{E6DEFE46-7386-6E45-AF9D-02FECEBCEC37}" presName="ThreeNodes_2_text" presStyleLbl="node1" presStyleIdx="2" presStyleCnt="3">
        <dgm:presLayoutVars>
          <dgm:bulletEnabled val="1"/>
        </dgm:presLayoutVars>
      </dgm:prSet>
      <dgm:spPr/>
    </dgm:pt>
    <dgm:pt modelId="{635F1F02-2193-7F40-B535-6F85145ED89F}" type="pres">
      <dgm:prSet presAssocID="{E6DEFE46-7386-6E45-AF9D-02FECEBCEC37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78C26A06-1551-3A41-8A81-83A18C9C409C}" type="presOf" srcId="{61C0297D-1239-9A41-A2C5-7D7012B51F42}" destId="{F16F20ED-FD4E-1949-A7B0-60EA2B6BCF4C}" srcOrd="0" destOrd="0" presId="urn:microsoft.com/office/officeart/2005/8/layout/vProcess5"/>
    <dgm:cxn modelId="{8A652F07-4E73-9C4D-9459-46FBA89C2890}" srcId="{E6DEFE46-7386-6E45-AF9D-02FECEBCEC37}" destId="{4E72A680-1F96-6A4D-A81E-C0CF4A713EEB}" srcOrd="1" destOrd="0" parTransId="{40E259C7-C84C-D347-8EBA-FE03CAAA2C4E}" sibTransId="{61C0297D-1239-9A41-A2C5-7D7012B51F42}"/>
    <dgm:cxn modelId="{2968B80A-949F-BF48-89DF-BBCF378EC2F5}" srcId="{94EF290D-7FE8-6E46-B320-88BEED7824F7}" destId="{F6B70683-3D24-AB4A-B7E6-16EF00811E1B}" srcOrd="0" destOrd="0" parTransId="{A600EDC3-BA76-6E4D-AD68-03143601617E}" sibTransId="{DCE2408C-58D3-0646-9DE7-136ACE161469}"/>
    <dgm:cxn modelId="{E3580B2E-D999-DF40-8503-BE73DDF0F73B}" type="presOf" srcId="{4E72A680-1F96-6A4D-A81E-C0CF4A713EEB}" destId="{B483F3AF-5251-7E49-BBBB-ECBB98237276}" srcOrd="1" destOrd="0" presId="urn:microsoft.com/office/officeart/2005/8/layout/vProcess5"/>
    <dgm:cxn modelId="{E7C31941-B2D7-3747-91AF-2D9BC4216542}" type="presOf" srcId="{4E9C935B-B4C5-754D-9D67-86EFA26762DE}" destId="{72B59486-F1DB-0047-B08D-FC5E6A339A34}" srcOrd="0" destOrd="1" presId="urn:microsoft.com/office/officeart/2005/8/layout/vProcess5"/>
    <dgm:cxn modelId="{395C1E52-7B6E-0E43-A820-ED9EE48E3CF9}" type="presOf" srcId="{55A7CCE6-C278-DE40-B42A-47F413BDAFB8}" destId="{EFA7A6CC-0609-1745-8420-99901BE52C78}" srcOrd="0" destOrd="2" presId="urn:microsoft.com/office/officeart/2005/8/layout/vProcess5"/>
    <dgm:cxn modelId="{458DB455-DCE8-F848-B8A8-6D40926C6CF4}" type="presOf" srcId="{55A7CCE6-C278-DE40-B42A-47F413BDAFB8}" destId="{B483F3AF-5251-7E49-BBBB-ECBB98237276}" srcOrd="1" destOrd="2" presId="urn:microsoft.com/office/officeart/2005/8/layout/vProcess5"/>
    <dgm:cxn modelId="{64EBDA57-1523-C147-9134-EE57C5A6FBAB}" type="presOf" srcId="{B1402664-10AA-DF4A-974B-04E9C8E5AFAC}" destId="{635F1F02-2193-7F40-B535-6F85145ED89F}" srcOrd="1" destOrd="2" presId="urn:microsoft.com/office/officeart/2005/8/layout/vProcess5"/>
    <dgm:cxn modelId="{6FDAFC5F-417D-7142-8830-A5C0B7AFC18F}" type="presOf" srcId="{05B12134-C259-434A-9159-843553FE64F0}" destId="{EFA7A6CC-0609-1745-8420-99901BE52C78}" srcOrd="0" destOrd="3" presId="urn:microsoft.com/office/officeart/2005/8/layout/vProcess5"/>
    <dgm:cxn modelId="{3C867460-9E9C-764E-9C8C-170908D9416F}" type="presOf" srcId="{A68FE929-62BE-864B-AB96-30C6BDB80640}" destId="{CA0EF7F2-146E-B04C-9C94-EB02AB603D30}" srcOrd="0" destOrd="0" presId="urn:microsoft.com/office/officeart/2005/8/layout/vProcess5"/>
    <dgm:cxn modelId="{8A92676C-8CEC-2D4C-8F51-D6855FE63C9C}" type="presOf" srcId="{4E9C935B-B4C5-754D-9D67-86EFA26762DE}" destId="{635F1F02-2193-7F40-B535-6F85145ED89F}" srcOrd="1" destOrd="1" presId="urn:microsoft.com/office/officeart/2005/8/layout/vProcess5"/>
    <dgm:cxn modelId="{19AEC97B-546C-5E4B-A731-06B70F9CC37B}" type="presOf" srcId="{B1402664-10AA-DF4A-974B-04E9C8E5AFAC}" destId="{72B59486-F1DB-0047-B08D-FC5E6A339A34}" srcOrd="0" destOrd="2" presId="urn:microsoft.com/office/officeart/2005/8/layout/vProcess5"/>
    <dgm:cxn modelId="{BA36DF81-1A5F-C047-8497-D0F8C68AC38E}" type="presOf" srcId="{A34132F6-ED0B-D041-954F-D4CC75613823}" destId="{72B59486-F1DB-0047-B08D-FC5E6A339A34}" srcOrd="0" destOrd="0" presId="urn:microsoft.com/office/officeart/2005/8/layout/vProcess5"/>
    <dgm:cxn modelId="{6A5AE881-C435-A54C-A2BE-21B648410444}" srcId="{4E72A680-1F96-6A4D-A81E-C0CF4A713EEB}" destId="{05B12134-C259-434A-9159-843553FE64F0}" srcOrd="2" destOrd="0" parTransId="{6D6F3AF1-1DA5-8B43-9B50-3E7A3CA2EDF5}" sibTransId="{4FD97AA2-44ED-5941-B0C3-4245CA1B7A1C}"/>
    <dgm:cxn modelId="{939CAC8B-D9C8-7346-9F35-5D7984681455}" type="presOf" srcId="{E6DEFE46-7386-6E45-AF9D-02FECEBCEC37}" destId="{3DB8D79A-7138-B44F-8774-68D8BF57CF07}" srcOrd="0" destOrd="0" presId="urn:microsoft.com/office/officeart/2005/8/layout/vProcess5"/>
    <dgm:cxn modelId="{6EAF5F90-B555-6F4E-B3CD-84B592B81480}" srcId="{A34132F6-ED0B-D041-954F-D4CC75613823}" destId="{E0338C12-37C5-B240-915B-67023B1F0EDF}" srcOrd="2" destOrd="0" parTransId="{98EA135D-C9BD-1E46-A002-43B2C3A9EA43}" sibTransId="{2ABBE126-3CEC-EF4F-B4AA-BE2A2DCF4D4C}"/>
    <dgm:cxn modelId="{C0E69E9A-D9FB-F841-AAF9-BD81C4B10672}" type="presOf" srcId="{20034F41-65AE-9747-A50E-39A1B9C16A11}" destId="{EFA7A6CC-0609-1745-8420-99901BE52C78}" srcOrd="0" destOrd="1" presId="urn:microsoft.com/office/officeart/2005/8/layout/vProcess5"/>
    <dgm:cxn modelId="{994D04A0-435C-DD4F-BB34-7311718D21A0}" type="presOf" srcId="{65356FAA-2A50-B741-9116-FB40A2138454}" destId="{0C6F52D2-B246-F143-8B80-19A4A7596AC0}" srcOrd="0" destOrd="2" presId="urn:microsoft.com/office/officeart/2005/8/layout/vProcess5"/>
    <dgm:cxn modelId="{80D93BA0-5B13-6549-BDE2-78FB269297B4}" type="presOf" srcId="{65356FAA-2A50-B741-9116-FB40A2138454}" destId="{28795545-7459-3348-AFFA-D678745DB247}" srcOrd="1" destOrd="2" presId="urn:microsoft.com/office/officeart/2005/8/layout/vProcess5"/>
    <dgm:cxn modelId="{5ACDE3A9-A799-1B4A-8394-C238E004DA63}" srcId="{4E72A680-1F96-6A4D-A81E-C0CF4A713EEB}" destId="{20034F41-65AE-9747-A50E-39A1B9C16A11}" srcOrd="0" destOrd="0" parTransId="{A8F0F9EA-9BE4-634F-8636-0E3C32839C48}" sibTransId="{2A4EB225-CF3B-2F48-B063-6B51D6B708B1}"/>
    <dgm:cxn modelId="{0380A3B9-A181-ED4D-982C-B2F866685F5B}" srcId="{4E72A680-1F96-6A4D-A81E-C0CF4A713EEB}" destId="{55A7CCE6-C278-DE40-B42A-47F413BDAFB8}" srcOrd="1" destOrd="0" parTransId="{D07C39A8-0F4A-F943-A6C3-681401F89EA0}" sibTransId="{30C7CC11-6D0B-7D4F-B514-3B5BC4673420}"/>
    <dgm:cxn modelId="{AA4999C1-63D2-DA4C-9DB0-7FB49A28E6D5}" srcId="{A34132F6-ED0B-D041-954F-D4CC75613823}" destId="{B1402664-10AA-DF4A-974B-04E9C8E5AFAC}" srcOrd="1" destOrd="0" parTransId="{C0623D41-D479-8649-B5A7-2344BF1DFD34}" sibTransId="{A33DDB64-71DA-4A49-8188-077AB7F2ADAA}"/>
    <dgm:cxn modelId="{297D19C4-F4FF-7A4F-AFD0-BAB292986A03}" type="presOf" srcId="{05B12134-C259-434A-9159-843553FE64F0}" destId="{B483F3AF-5251-7E49-BBBB-ECBB98237276}" srcOrd="1" destOrd="3" presId="urn:microsoft.com/office/officeart/2005/8/layout/vProcess5"/>
    <dgm:cxn modelId="{ED2F2FC8-A038-0443-BA0D-E91C43F4B314}" type="presOf" srcId="{F6B70683-3D24-AB4A-B7E6-16EF00811E1B}" destId="{0C6F52D2-B246-F143-8B80-19A4A7596AC0}" srcOrd="0" destOrd="1" presId="urn:microsoft.com/office/officeart/2005/8/layout/vProcess5"/>
    <dgm:cxn modelId="{3DEDBAC8-AFDF-8C49-91CE-29FC5722D6D5}" type="presOf" srcId="{E0338C12-37C5-B240-915B-67023B1F0EDF}" destId="{635F1F02-2193-7F40-B535-6F85145ED89F}" srcOrd="1" destOrd="3" presId="urn:microsoft.com/office/officeart/2005/8/layout/vProcess5"/>
    <dgm:cxn modelId="{2563D9D0-EB1C-A247-B4AF-379A8DA7E122}" type="presOf" srcId="{94EF290D-7FE8-6E46-B320-88BEED7824F7}" destId="{0C6F52D2-B246-F143-8B80-19A4A7596AC0}" srcOrd="0" destOrd="0" presId="urn:microsoft.com/office/officeart/2005/8/layout/vProcess5"/>
    <dgm:cxn modelId="{D4F5D7D7-96E2-0F4A-B054-066CBB79BB08}" type="presOf" srcId="{E0338C12-37C5-B240-915B-67023B1F0EDF}" destId="{72B59486-F1DB-0047-B08D-FC5E6A339A34}" srcOrd="0" destOrd="3" presId="urn:microsoft.com/office/officeart/2005/8/layout/vProcess5"/>
    <dgm:cxn modelId="{6676BEDE-567D-2D48-BD34-35491854FD41}" srcId="{94EF290D-7FE8-6E46-B320-88BEED7824F7}" destId="{65356FAA-2A50-B741-9116-FB40A2138454}" srcOrd="1" destOrd="0" parTransId="{24A0F8D7-6F83-614D-92DD-C44C7A4BDCB7}" sibTransId="{9D066B0B-027B-9E48-B2A1-C4320FEDC5EA}"/>
    <dgm:cxn modelId="{E62664EB-664F-9048-9173-203FCD577741}" srcId="{E6DEFE46-7386-6E45-AF9D-02FECEBCEC37}" destId="{94EF290D-7FE8-6E46-B320-88BEED7824F7}" srcOrd="0" destOrd="0" parTransId="{2EB7B816-09B3-DF44-847D-842092408CEA}" sibTransId="{A68FE929-62BE-864B-AB96-30C6BDB80640}"/>
    <dgm:cxn modelId="{658304ED-B8E1-E548-A20F-258BBA7D6A44}" type="presOf" srcId="{4E72A680-1F96-6A4D-A81E-C0CF4A713EEB}" destId="{EFA7A6CC-0609-1745-8420-99901BE52C78}" srcOrd="0" destOrd="0" presId="urn:microsoft.com/office/officeart/2005/8/layout/vProcess5"/>
    <dgm:cxn modelId="{6E018BF0-C97E-DB45-A268-4D159225A418}" type="presOf" srcId="{20034F41-65AE-9747-A50E-39A1B9C16A11}" destId="{B483F3AF-5251-7E49-BBBB-ECBB98237276}" srcOrd="1" destOrd="1" presId="urn:microsoft.com/office/officeart/2005/8/layout/vProcess5"/>
    <dgm:cxn modelId="{455542F3-5EE6-2B44-AE7B-3BAC2E88870F}" type="presOf" srcId="{94EF290D-7FE8-6E46-B320-88BEED7824F7}" destId="{28795545-7459-3348-AFFA-D678745DB247}" srcOrd="1" destOrd="0" presId="urn:microsoft.com/office/officeart/2005/8/layout/vProcess5"/>
    <dgm:cxn modelId="{7C5865F6-8A7D-4641-AFBA-6DAFC228FE6F}" type="presOf" srcId="{F6B70683-3D24-AB4A-B7E6-16EF00811E1B}" destId="{28795545-7459-3348-AFFA-D678745DB247}" srcOrd="1" destOrd="1" presId="urn:microsoft.com/office/officeart/2005/8/layout/vProcess5"/>
    <dgm:cxn modelId="{146AE7F9-9BE0-4942-A6B4-C575C7156108}" srcId="{A34132F6-ED0B-D041-954F-D4CC75613823}" destId="{4E9C935B-B4C5-754D-9D67-86EFA26762DE}" srcOrd="0" destOrd="0" parTransId="{BB14289B-841D-234F-A348-278BC92590CE}" sibTransId="{25C82C25-437A-D041-9B22-DE53E91BA470}"/>
    <dgm:cxn modelId="{1BE22AFB-3FEE-AC4F-81A0-412D8CB3B27B}" srcId="{E6DEFE46-7386-6E45-AF9D-02FECEBCEC37}" destId="{A34132F6-ED0B-D041-954F-D4CC75613823}" srcOrd="2" destOrd="0" parTransId="{1E9C149E-0945-4347-8AF3-8C0B119153F7}" sibTransId="{6987C402-5166-3540-9364-C9FCDFD6C066}"/>
    <dgm:cxn modelId="{3F176FFC-A265-E842-9F1A-8B17AAD076FA}" type="presOf" srcId="{A34132F6-ED0B-D041-954F-D4CC75613823}" destId="{635F1F02-2193-7F40-B535-6F85145ED89F}" srcOrd="1" destOrd="0" presId="urn:microsoft.com/office/officeart/2005/8/layout/vProcess5"/>
    <dgm:cxn modelId="{6BCCE2F5-7E84-2849-B22A-D15F813A92BA}" type="presParOf" srcId="{3DB8D79A-7138-B44F-8774-68D8BF57CF07}" destId="{F345B76B-B123-364A-A99B-A829A79CCA1E}" srcOrd="0" destOrd="0" presId="urn:microsoft.com/office/officeart/2005/8/layout/vProcess5"/>
    <dgm:cxn modelId="{B0CDEC4E-6485-2D44-8729-7B1258D0AC94}" type="presParOf" srcId="{3DB8D79A-7138-B44F-8774-68D8BF57CF07}" destId="{0C6F52D2-B246-F143-8B80-19A4A7596AC0}" srcOrd="1" destOrd="0" presId="urn:microsoft.com/office/officeart/2005/8/layout/vProcess5"/>
    <dgm:cxn modelId="{CCE1F069-36CC-2E4E-B95B-46E626DED82A}" type="presParOf" srcId="{3DB8D79A-7138-B44F-8774-68D8BF57CF07}" destId="{EFA7A6CC-0609-1745-8420-99901BE52C78}" srcOrd="2" destOrd="0" presId="urn:microsoft.com/office/officeart/2005/8/layout/vProcess5"/>
    <dgm:cxn modelId="{73EED9DD-109C-5747-9FE9-747DB9A500F7}" type="presParOf" srcId="{3DB8D79A-7138-B44F-8774-68D8BF57CF07}" destId="{72B59486-F1DB-0047-B08D-FC5E6A339A34}" srcOrd="3" destOrd="0" presId="urn:microsoft.com/office/officeart/2005/8/layout/vProcess5"/>
    <dgm:cxn modelId="{AECE400E-7251-7946-858A-D0FA153824A2}" type="presParOf" srcId="{3DB8D79A-7138-B44F-8774-68D8BF57CF07}" destId="{CA0EF7F2-146E-B04C-9C94-EB02AB603D30}" srcOrd="4" destOrd="0" presId="urn:microsoft.com/office/officeart/2005/8/layout/vProcess5"/>
    <dgm:cxn modelId="{3500805C-92EF-3A45-813A-F11365CDC7C4}" type="presParOf" srcId="{3DB8D79A-7138-B44F-8774-68D8BF57CF07}" destId="{F16F20ED-FD4E-1949-A7B0-60EA2B6BCF4C}" srcOrd="5" destOrd="0" presId="urn:microsoft.com/office/officeart/2005/8/layout/vProcess5"/>
    <dgm:cxn modelId="{EB602589-ECB4-144B-8391-02306D01B1C8}" type="presParOf" srcId="{3DB8D79A-7138-B44F-8774-68D8BF57CF07}" destId="{28795545-7459-3348-AFFA-D678745DB247}" srcOrd="6" destOrd="0" presId="urn:microsoft.com/office/officeart/2005/8/layout/vProcess5"/>
    <dgm:cxn modelId="{BF55719A-0F96-FC4B-A147-485C7128C870}" type="presParOf" srcId="{3DB8D79A-7138-B44F-8774-68D8BF57CF07}" destId="{B483F3AF-5251-7E49-BBBB-ECBB98237276}" srcOrd="7" destOrd="0" presId="urn:microsoft.com/office/officeart/2005/8/layout/vProcess5"/>
    <dgm:cxn modelId="{FB0BAE75-9532-1E41-83AA-23203666B660}" type="presParOf" srcId="{3DB8D79A-7138-B44F-8774-68D8BF57CF07}" destId="{635F1F02-2193-7F40-B535-6F85145ED89F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B7D7E42-8F83-B743-B943-30921001ED54}" type="doc">
      <dgm:prSet loTypeId="urn:microsoft.com/office/officeart/2009/3/layout/StepUpProcess" loCatId="" qsTypeId="urn:microsoft.com/office/officeart/2005/8/quickstyle/simple1" qsCatId="simple" csTypeId="urn:microsoft.com/office/officeart/2005/8/colors/accent5_4" csCatId="accent5" phldr="1"/>
      <dgm:spPr/>
      <dgm:t>
        <a:bodyPr/>
        <a:lstStyle/>
        <a:p>
          <a:endParaRPr lang="en-GB"/>
        </a:p>
      </dgm:t>
    </dgm:pt>
    <dgm:pt modelId="{B9F48EC6-4015-9949-8EA3-782CD375EB29}">
      <dgm:prSet phldrT="[Text]"/>
      <dgm:spPr/>
      <dgm:t>
        <a:bodyPr/>
        <a:lstStyle/>
        <a:p>
          <a:r>
            <a:rPr lang="en-GB" dirty="0"/>
            <a:t>Party Branding </a:t>
          </a:r>
        </a:p>
      </dgm:t>
    </dgm:pt>
    <dgm:pt modelId="{C52E8A61-5617-C14C-972D-91BBF3952A58}" type="parTrans" cxnId="{74D0BFAB-B647-7047-866D-B65A11EA936F}">
      <dgm:prSet/>
      <dgm:spPr/>
      <dgm:t>
        <a:bodyPr/>
        <a:lstStyle/>
        <a:p>
          <a:endParaRPr lang="en-GB"/>
        </a:p>
      </dgm:t>
    </dgm:pt>
    <dgm:pt modelId="{9FDE1BDE-65E9-184B-AD5D-454F95C624E7}" type="sibTrans" cxnId="{74D0BFAB-B647-7047-866D-B65A11EA936F}">
      <dgm:prSet/>
      <dgm:spPr/>
      <dgm:t>
        <a:bodyPr/>
        <a:lstStyle/>
        <a:p>
          <a:endParaRPr lang="en-GB"/>
        </a:p>
      </dgm:t>
    </dgm:pt>
    <dgm:pt modelId="{C5565B5C-C068-D142-96D7-73EB6FBA0640}">
      <dgm:prSet phldrT="[Text]"/>
      <dgm:spPr/>
      <dgm:t>
        <a:bodyPr/>
        <a:lstStyle/>
        <a:p>
          <a:r>
            <a:rPr lang="en-GB" dirty="0"/>
            <a:t>Platform</a:t>
          </a:r>
        </a:p>
      </dgm:t>
    </dgm:pt>
    <dgm:pt modelId="{6F7F9B85-BD83-2348-92DF-21684729AC40}" type="parTrans" cxnId="{1D273C16-5F44-A041-90D7-C81F9C46B5B7}">
      <dgm:prSet/>
      <dgm:spPr/>
      <dgm:t>
        <a:bodyPr/>
        <a:lstStyle/>
        <a:p>
          <a:endParaRPr lang="en-GB"/>
        </a:p>
      </dgm:t>
    </dgm:pt>
    <dgm:pt modelId="{FDAE1568-E388-524B-B77F-8B328C41E9BD}" type="sibTrans" cxnId="{1D273C16-5F44-A041-90D7-C81F9C46B5B7}">
      <dgm:prSet/>
      <dgm:spPr/>
      <dgm:t>
        <a:bodyPr/>
        <a:lstStyle/>
        <a:p>
          <a:endParaRPr lang="en-GB"/>
        </a:p>
      </dgm:t>
    </dgm:pt>
    <dgm:pt modelId="{0E6FD722-2483-7B4E-890E-848D844E5B3B}">
      <dgm:prSet phldrT="[Text]"/>
      <dgm:spPr/>
      <dgm:t>
        <a:bodyPr/>
        <a:lstStyle/>
        <a:p>
          <a:r>
            <a:rPr lang="en-GB" dirty="0"/>
            <a:t>PACA Strategy</a:t>
          </a:r>
        </a:p>
      </dgm:t>
    </dgm:pt>
    <dgm:pt modelId="{8CB66184-77F6-1046-81A5-44046CC83300}" type="parTrans" cxnId="{8CE544AA-EEFD-3343-9548-1CD29CB81684}">
      <dgm:prSet/>
      <dgm:spPr/>
      <dgm:t>
        <a:bodyPr/>
        <a:lstStyle/>
        <a:p>
          <a:endParaRPr lang="en-GB"/>
        </a:p>
      </dgm:t>
    </dgm:pt>
    <dgm:pt modelId="{738D8D18-E70B-9C4C-8493-11889935D283}" type="sibTrans" cxnId="{8CE544AA-EEFD-3343-9548-1CD29CB81684}">
      <dgm:prSet/>
      <dgm:spPr/>
      <dgm:t>
        <a:bodyPr/>
        <a:lstStyle/>
        <a:p>
          <a:endParaRPr lang="en-GB"/>
        </a:p>
      </dgm:t>
    </dgm:pt>
    <dgm:pt modelId="{8F381792-9E49-F349-9223-2992445BD1BB}">
      <dgm:prSet phldrT="[Text]"/>
      <dgm:spPr/>
      <dgm:t>
        <a:bodyPr/>
        <a:lstStyle/>
        <a:p>
          <a:r>
            <a:rPr lang="en-GB" dirty="0"/>
            <a:t>Where do you deploy your best PACAs</a:t>
          </a:r>
        </a:p>
      </dgm:t>
    </dgm:pt>
    <dgm:pt modelId="{657F7077-4B3F-764D-B42D-DCC348FEC007}" type="parTrans" cxnId="{DD305552-EF06-6740-B78D-4B1622BE0060}">
      <dgm:prSet/>
      <dgm:spPr/>
      <dgm:t>
        <a:bodyPr/>
        <a:lstStyle/>
        <a:p>
          <a:endParaRPr lang="en-GB"/>
        </a:p>
      </dgm:t>
    </dgm:pt>
    <dgm:pt modelId="{44901BDC-35AA-1845-BD61-79554CE57F10}" type="sibTrans" cxnId="{DD305552-EF06-6740-B78D-4B1622BE0060}">
      <dgm:prSet/>
      <dgm:spPr/>
      <dgm:t>
        <a:bodyPr/>
        <a:lstStyle/>
        <a:p>
          <a:endParaRPr lang="en-GB"/>
        </a:p>
      </dgm:t>
    </dgm:pt>
    <dgm:pt modelId="{36CB7E4E-FDA5-3D4F-9F72-1DE2DACCC880}">
      <dgm:prSet phldrT="[Text]"/>
      <dgm:spPr/>
      <dgm:t>
        <a:bodyPr/>
        <a:lstStyle/>
        <a:p>
          <a:r>
            <a:rPr lang="en-GB" dirty="0"/>
            <a:t>Counting Strategy</a:t>
          </a:r>
        </a:p>
      </dgm:t>
    </dgm:pt>
    <dgm:pt modelId="{3C75300F-2FAC-9D4C-92FB-973510C80D26}" type="parTrans" cxnId="{3BB4FD67-5CA1-624D-A9CF-536CE187CDC4}">
      <dgm:prSet/>
      <dgm:spPr/>
      <dgm:t>
        <a:bodyPr/>
        <a:lstStyle/>
        <a:p>
          <a:endParaRPr lang="en-GB"/>
        </a:p>
      </dgm:t>
    </dgm:pt>
    <dgm:pt modelId="{12A7B1DD-DCF7-BE45-95E0-0AB64AED0C3C}" type="sibTrans" cxnId="{3BB4FD67-5CA1-624D-A9CF-536CE187CDC4}">
      <dgm:prSet/>
      <dgm:spPr/>
      <dgm:t>
        <a:bodyPr/>
        <a:lstStyle/>
        <a:p>
          <a:endParaRPr lang="en-GB"/>
        </a:p>
      </dgm:t>
    </dgm:pt>
    <dgm:pt modelId="{3F39F957-BFCE-7A48-95B9-535FB2F14573}">
      <dgm:prSet phldrT="[Text]"/>
      <dgm:spPr/>
      <dgm:t>
        <a:bodyPr/>
        <a:lstStyle/>
        <a:p>
          <a:r>
            <a:rPr lang="en-GB" dirty="0"/>
            <a:t>Who do you support during counting</a:t>
          </a:r>
        </a:p>
      </dgm:t>
    </dgm:pt>
    <dgm:pt modelId="{F4C88FBB-E5B0-F041-8841-D276D71BBB83}" type="parTrans" cxnId="{390D4120-4D8B-6F4F-97A5-A8F97BB9C945}">
      <dgm:prSet/>
      <dgm:spPr/>
      <dgm:t>
        <a:bodyPr/>
        <a:lstStyle/>
        <a:p>
          <a:endParaRPr lang="en-GB"/>
        </a:p>
      </dgm:t>
    </dgm:pt>
    <dgm:pt modelId="{0530B871-9062-F440-9930-E29AB158EEE2}" type="sibTrans" cxnId="{390D4120-4D8B-6F4F-97A5-A8F97BB9C945}">
      <dgm:prSet/>
      <dgm:spPr/>
      <dgm:t>
        <a:bodyPr/>
        <a:lstStyle/>
        <a:p>
          <a:endParaRPr lang="en-GB"/>
        </a:p>
      </dgm:t>
    </dgm:pt>
    <dgm:pt modelId="{CF5DA7C1-CD41-CE49-8D7F-609E44E4182A}">
      <dgm:prSet/>
      <dgm:spPr/>
      <dgm:t>
        <a:bodyPr/>
        <a:lstStyle/>
        <a:p>
          <a:r>
            <a:rPr lang="en-GB" dirty="0"/>
            <a:t>Campaign Strategy</a:t>
          </a:r>
        </a:p>
      </dgm:t>
    </dgm:pt>
    <dgm:pt modelId="{3DFE6F93-CF86-4E42-ACFC-70E8EF31DB43}" type="parTrans" cxnId="{59DBC383-5B68-5F40-8C17-8A0FFA2AA448}">
      <dgm:prSet/>
      <dgm:spPr/>
      <dgm:t>
        <a:bodyPr/>
        <a:lstStyle/>
        <a:p>
          <a:endParaRPr lang="en-GB"/>
        </a:p>
      </dgm:t>
    </dgm:pt>
    <dgm:pt modelId="{C0B5B3E3-21DE-B54C-B26F-6D667358701A}" type="sibTrans" cxnId="{59DBC383-5B68-5F40-8C17-8A0FFA2AA448}">
      <dgm:prSet/>
      <dgm:spPr/>
      <dgm:t>
        <a:bodyPr/>
        <a:lstStyle/>
        <a:p>
          <a:endParaRPr lang="en-GB"/>
        </a:p>
      </dgm:t>
    </dgm:pt>
    <dgm:pt modelId="{C52ABBAA-C0D6-024B-9B85-A8D4B94E25E8}">
      <dgm:prSet/>
      <dgm:spPr/>
      <dgm:t>
        <a:bodyPr/>
        <a:lstStyle/>
        <a:p>
          <a:r>
            <a:rPr lang="en-GB" dirty="0"/>
            <a:t>How is Party Branding translated into ground Campaign</a:t>
          </a:r>
        </a:p>
      </dgm:t>
    </dgm:pt>
    <dgm:pt modelId="{31A993BC-B82F-E340-A604-7B646F5E3793}" type="parTrans" cxnId="{A0987920-205E-594A-BC4F-E22FE674F38A}">
      <dgm:prSet/>
      <dgm:spPr/>
      <dgm:t>
        <a:bodyPr/>
        <a:lstStyle/>
        <a:p>
          <a:endParaRPr lang="en-GB"/>
        </a:p>
      </dgm:t>
    </dgm:pt>
    <dgm:pt modelId="{B5FEE304-8233-7444-A26C-F564699531DB}" type="sibTrans" cxnId="{A0987920-205E-594A-BC4F-E22FE674F38A}">
      <dgm:prSet/>
      <dgm:spPr/>
      <dgm:t>
        <a:bodyPr/>
        <a:lstStyle/>
        <a:p>
          <a:endParaRPr lang="en-GB"/>
        </a:p>
      </dgm:t>
    </dgm:pt>
    <dgm:pt modelId="{5B7CEE16-1DAF-C040-915C-3C1D4CE3F480}">
      <dgm:prSet phldrT="[Text]"/>
      <dgm:spPr/>
      <dgm:t>
        <a:bodyPr/>
        <a:lstStyle/>
        <a:p>
          <a:r>
            <a:rPr lang="en-GB" dirty="0"/>
            <a:t>Parameters</a:t>
          </a:r>
        </a:p>
      </dgm:t>
    </dgm:pt>
    <dgm:pt modelId="{EA94BC33-0DDE-7A4B-88BB-A10B0EE8C83D}" type="parTrans" cxnId="{3C96C1AC-45F7-EA4B-95EF-EA20EE60308D}">
      <dgm:prSet/>
      <dgm:spPr/>
      <dgm:t>
        <a:bodyPr/>
        <a:lstStyle/>
        <a:p>
          <a:endParaRPr lang="en-GB"/>
        </a:p>
      </dgm:t>
    </dgm:pt>
    <dgm:pt modelId="{CBDED573-9CC0-6240-AD50-62D72C2351E9}" type="sibTrans" cxnId="{3C96C1AC-45F7-EA4B-95EF-EA20EE60308D}">
      <dgm:prSet/>
      <dgm:spPr/>
      <dgm:t>
        <a:bodyPr/>
        <a:lstStyle/>
        <a:p>
          <a:endParaRPr lang="en-GB"/>
        </a:p>
      </dgm:t>
    </dgm:pt>
    <dgm:pt modelId="{7C84FE23-79FC-404C-9EC9-8FD13669FF6B}">
      <dgm:prSet phldrT="[Text]"/>
      <dgm:spPr/>
      <dgm:t>
        <a:bodyPr/>
        <a:lstStyle/>
        <a:p>
          <a:r>
            <a:rPr lang="en-GB" dirty="0"/>
            <a:t>Communications</a:t>
          </a:r>
        </a:p>
      </dgm:t>
    </dgm:pt>
    <dgm:pt modelId="{3A4DBBBE-E392-2041-AC75-5C355A0CC089}" type="parTrans" cxnId="{2643F2DE-96DB-074F-B103-9743F911A6FB}">
      <dgm:prSet/>
      <dgm:spPr/>
      <dgm:t>
        <a:bodyPr/>
        <a:lstStyle/>
        <a:p>
          <a:endParaRPr lang="en-GB"/>
        </a:p>
      </dgm:t>
    </dgm:pt>
    <dgm:pt modelId="{B350545F-DEE9-A94C-826B-334E6A8C5046}" type="sibTrans" cxnId="{2643F2DE-96DB-074F-B103-9743F911A6FB}">
      <dgm:prSet/>
      <dgm:spPr/>
      <dgm:t>
        <a:bodyPr/>
        <a:lstStyle/>
        <a:p>
          <a:endParaRPr lang="en-GB"/>
        </a:p>
      </dgm:t>
    </dgm:pt>
    <dgm:pt modelId="{D076C758-6A41-E846-9F0D-6355C9F55AC1}" type="pres">
      <dgm:prSet presAssocID="{CB7D7E42-8F83-B743-B943-30921001ED54}" presName="rootnode" presStyleCnt="0">
        <dgm:presLayoutVars>
          <dgm:chMax/>
          <dgm:chPref/>
          <dgm:dir/>
          <dgm:animLvl val="lvl"/>
        </dgm:presLayoutVars>
      </dgm:prSet>
      <dgm:spPr/>
    </dgm:pt>
    <dgm:pt modelId="{31767349-28A5-4249-A7EC-EEE66BB50EC4}" type="pres">
      <dgm:prSet presAssocID="{B9F48EC6-4015-9949-8EA3-782CD375EB29}" presName="composite" presStyleCnt="0"/>
      <dgm:spPr/>
    </dgm:pt>
    <dgm:pt modelId="{DFD13350-61E6-8A40-9C5A-0B133A78A40B}" type="pres">
      <dgm:prSet presAssocID="{B9F48EC6-4015-9949-8EA3-782CD375EB29}" presName="LShape" presStyleLbl="alignNode1" presStyleIdx="0" presStyleCnt="7" custLinFactY="-87245" custLinFactNeighborX="2221" custLinFactNeighborY="-100000"/>
      <dgm:spPr>
        <a:solidFill>
          <a:schemeClr val="accent5">
            <a:lumMod val="50000"/>
          </a:schemeClr>
        </a:solidFill>
        <a:ln>
          <a:noFill/>
        </a:ln>
      </dgm:spPr>
    </dgm:pt>
    <dgm:pt modelId="{35A3BF65-F347-FF4C-BD2F-F6CE5FE74F5F}" type="pres">
      <dgm:prSet presAssocID="{B9F48EC6-4015-9949-8EA3-782CD375EB29}" presName="ParentText" presStyleLbl="revTx" presStyleIdx="0" presStyleCnt="4" custLinFactY="-42196" custLinFactNeighborX="2460" custLinFactNeighborY="-100000">
        <dgm:presLayoutVars>
          <dgm:chMax val="0"/>
          <dgm:chPref val="0"/>
          <dgm:bulletEnabled val="1"/>
        </dgm:presLayoutVars>
      </dgm:prSet>
      <dgm:spPr/>
    </dgm:pt>
    <dgm:pt modelId="{DACC4961-D87E-C84E-8A9B-E329E8A7BA7C}" type="pres">
      <dgm:prSet presAssocID="{B9F48EC6-4015-9949-8EA3-782CD375EB29}" presName="Triangle" presStyleLbl="alignNode1" presStyleIdx="1" presStyleCnt="7" custAng="5400000" custLinFactX="56460" custLinFactY="-200000" custLinFactNeighborX="100000" custLinFactNeighborY="-208533"/>
      <dgm:spPr>
        <a:solidFill>
          <a:schemeClr val="accent5">
            <a:lumMod val="20000"/>
            <a:lumOff val="80000"/>
          </a:schemeClr>
        </a:solidFill>
        <a:ln>
          <a:noFill/>
        </a:ln>
      </dgm:spPr>
    </dgm:pt>
    <dgm:pt modelId="{8C9B7E2D-DA69-0F4A-AF78-7EA1EF044481}" type="pres">
      <dgm:prSet presAssocID="{9FDE1BDE-65E9-184B-AD5D-454F95C624E7}" presName="sibTrans" presStyleCnt="0"/>
      <dgm:spPr/>
    </dgm:pt>
    <dgm:pt modelId="{4C540E81-8510-3845-BBD4-131FBD286A34}" type="pres">
      <dgm:prSet presAssocID="{9FDE1BDE-65E9-184B-AD5D-454F95C624E7}" presName="space" presStyleCnt="0"/>
      <dgm:spPr/>
    </dgm:pt>
    <dgm:pt modelId="{B412805C-197B-AC42-93E2-6BE01928B22C}" type="pres">
      <dgm:prSet presAssocID="{CF5DA7C1-CD41-CE49-8D7F-609E44E4182A}" presName="composite" presStyleCnt="0"/>
      <dgm:spPr/>
    </dgm:pt>
    <dgm:pt modelId="{D36147DD-2544-BF4D-8B37-799ECCD3B4BE}" type="pres">
      <dgm:prSet presAssocID="{CF5DA7C1-CD41-CE49-8D7F-609E44E4182A}" presName="LShape" presStyleLbl="alignNode1" presStyleIdx="2" presStyleCnt="7" custLinFactNeighborX="-740" custLinFactNeighborY="-58984"/>
      <dgm:spPr>
        <a:solidFill>
          <a:schemeClr val="accent5">
            <a:lumMod val="75000"/>
          </a:schemeClr>
        </a:solidFill>
        <a:ln>
          <a:noFill/>
        </a:ln>
      </dgm:spPr>
    </dgm:pt>
    <dgm:pt modelId="{BB6FB24D-2ED0-F94C-8E7E-26010738708A}" type="pres">
      <dgm:prSet presAssocID="{CF5DA7C1-CD41-CE49-8D7F-609E44E4182A}" presName="ParentText" presStyleLbl="revTx" presStyleIdx="1" presStyleCnt="4" custLinFactNeighborX="-1640" custLinFactNeighborY="-43968">
        <dgm:presLayoutVars>
          <dgm:chMax val="0"/>
          <dgm:chPref val="0"/>
          <dgm:bulletEnabled val="1"/>
        </dgm:presLayoutVars>
      </dgm:prSet>
      <dgm:spPr/>
    </dgm:pt>
    <dgm:pt modelId="{3B96D891-DD96-954C-9CF7-979CC8E42F22}" type="pres">
      <dgm:prSet presAssocID="{CF5DA7C1-CD41-CE49-8D7F-609E44E4182A}" presName="Triangle" presStyleLbl="alignNode1" presStyleIdx="3" presStyleCnt="7" custAng="5400000" custLinFactX="73844" custLinFactNeighborX="100000" custLinFactNeighborY="78132"/>
      <dgm:spPr>
        <a:solidFill>
          <a:schemeClr val="accent5">
            <a:lumMod val="20000"/>
            <a:lumOff val="80000"/>
          </a:schemeClr>
        </a:solidFill>
        <a:ln>
          <a:noFill/>
        </a:ln>
      </dgm:spPr>
    </dgm:pt>
    <dgm:pt modelId="{193DC0C2-4179-8041-B3D6-DBC5E7A9E6B1}" type="pres">
      <dgm:prSet presAssocID="{C0B5B3E3-21DE-B54C-B26F-6D667358701A}" presName="sibTrans" presStyleCnt="0"/>
      <dgm:spPr/>
    </dgm:pt>
    <dgm:pt modelId="{C470AC96-2F9F-FE47-868C-41F5EDA22E40}" type="pres">
      <dgm:prSet presAssocID="{C0B5B3E3-21DE-B54C-B26F-6D667358701A}" presName="space" presStyleCnt="0"/>
      <dgm:spPr/>
    </dgm:pt>
    <dgm:pt modelId="{7D6C2F57-D34F-BA40-BC9D-5729F64C1C1A}" type="pres">
      <dgm:prSet presAssocID="{0E6FD722-2483-7B4E-890E-848D844E5B3B}" presName="composite" presStyleCnt="0"/>
      <dgm:spPr/>
    </dgm:pt>
    <dgm:pt modelId="{C9A198CE-CAED-1941-9D96-0713BAEDF976}" type="pres">
      <dgm:prSet presAssocID="{0E6FD722-2483-7B4E-890E-848D844E5B3B}" presName="LShape" presStyleLbl="alignNode1" presStyleIdx="4" presStyleCnt="7" custLinFactNeighborY="76376"/>
      <dgm:spPr>
        <a:solidFill>
          <a:schemeClr val="accent5">
            <a:lumMod val="60000"/>
            <a:lumOff val="40000"/>
          </a:schemeClr>
        </a:solidFill>
        <a:ln>
          <a:noFill/>
        </a:ln>
      </dgm:spPr>
    </dgm:pt>
    <dgm:pt modelId="{3F4EA826-0561-9D43-BC78-024838E32161}" type="pres">
      <dgm:prSet presAssocID="{0E6FD722-2483-7B4E-890E-848D844E5B3B}" presName="ParentText" presStyleLbl="revTx" presStyleIdx="2" presStyleCnt="4" custLinFactNeighborY="58001">
        <dgm:presLayoutVars>
          <dgm:chMax val="0"/>
          <dgm:chPref val="0"/>
          <dgm:bulletEnabled val="1"/>
        </dgm:presLayoutVars>
      </dgm:prSet>
      <dgm:spPr/>
    </dgm:pt>
    <dgm:pt modelId="{C10D3DBC-24AE-004E-A335-043E709A12A6}" type="pres">
      <dgm:prSet presAssocID="{0E6FD722-2483-7B4E-890E-848D844E5B3B}" presName="Triangle" presStyleLbl="alignNode1" presStyleIdx="5" presStyleCnt="7" custAng="5400000" custLinFactX="56615" custLinFactY="225878" custLinFactNeighborX="100000" custLinFactNeighborY="300000"/>
      <dgm:spPr>
        <a:solidFill>
          <a:schemeClr val="accent5">
            <a:lumMod val="20000"/>
            <a:lumOff val="80000"/>
          </a:schemeClr>
        </a:solidFill>
        <a:ln>
          <a:noFill/>
        </a:ln>
      </dgm:spPr>
    </dgm:pt>
    <dgm:pt modelId="{6D1E8910-ABB4-C149-A215-EC1ECB54192C}" type="pres">
      <dgm:prSet presAssocID="{738D8D18-E70B-9C4C-8493-11889935D283}" presName="sibTrans" presStyleCnt="0"/>
      <dgm:spPr/>
    </dgm:pt>
    <dgm:pt modelId="{35BC14B9-FE6F-5B4D-9236-A00D40DD30E3}" type="pres">
      <dgm:prSet presAssocID="{738D8D18-E70B-9C4C-8493-11889935D283}" presName="space" presStyleCnt="0"/>
      <dgm:spPr/>
    </dgm:pt>
    <dgm:pt modelId="{1FA8B65F-6FD4-3446-8D81-78ED890D09AC}" type="pres">
      <dgm:prSet presAssocID="{36CB7E4E-FDA5-3D4F-9F72-1DE2DACCC880}" presName="composite" presStyleCnt="0"/>
      <dgm:spPr/>
    </dgm:pt>
    <dgm:pt modelId="{164A14D3-F95B-D74D-9058-324205F0BB11}" type="pres">
      <dgm:prSet presAssocID="{36CB7E4E-FDA5-3D4F-9F72-1DE2DACCC880}" presName="LShape" presStyleLbl="alignNode1" presStyleIdx="6" presStyleCnt="7" custLinFactY="87527" custLinFactNeighborX="740" custLinFactNeighborY="100000"/>
      <dgm:spPr>
        <a:solidFill>
          <a:schemeClr val="accent5">
            <a:lumMod val="40000"/>
            <a:lumOff val="60000"/>
          </a:schemeClr>
        </a:solidFill>
        <a:ln>
          <a:noFill/>
        </a:ln>
      </dgm:spPr>
    </dgm:pt>
    <dgm:pt modelId="{5F23DD16-663C-7540-8966-8EF3CD898B27}" type="pres">
      <dgm:prSet presAssocID="{36CB7E4E-FDA5-3D4F-9F72-1DE2DACCC880}" presName="ParentText" presStyleLbl="revTx" presStyleIdx="3" presStyleCnt="4" custScaleY="72810" custLinFactY="28505" custLinFactNeighborX="66" custLinFactNeighborY="100000">
        <dgm:presLayoutVars>
          <dgm:chMax val="0"/>
          <dgm:chPref val="0"/>
          <dgm:bulletEnabled val="1"/>
        </dgm:presLayoutVars>
      </dgm:prSet>
      <dgm:spPr/>
    </dgm:pt>
  </dgm:ptLst>
  <dgm:cxnLst>
    <dgm:cxn modelId="{0C046610-2809-8C41-91D7-B68D627C3A6D}" type="presOf" srcId="{C5565B5C-C068-D142-96D7-73EB6FBA0640}" destId="{35A3BF65-F347-FF4C-BD2F-F6CE5FE74F5F}" srcOrd="0" destOrd="1" presId="urn:microsoft.com/office/officeart/2009/3/layout/StepUpProcess"/>
    <dgm:cxn modelId="{1D273C16-5F44-A041-90D7-C81F9C46B5B7}" srcId="{B9F48EC6-4015-9949-8EA3-782CD375EB29}" destId="{C5565B5C-C068-D142-96D7-73EB6FBA0640}" srcOrd="0" destOrd="0" parTransId="{6F7F9B85-BD83-2348-92DF-21684729AC40}" sibTransId="{FDAE1568-E388-524B-B77F-8B328C41E9BD}"/>
    <dgm:cxn modelId="{5F1C311A-2464-0B43-9509-9D9CDA7F4565}" type="presOf" srcId="{36CB7E4E-FDA5-3D4F-9F72-1DE2DACCC880}" destId="{5F23DD16-663C-7540-8966-8EF3CD898B27}" srcOrd="0" destOrd="0" presId="urn:microsoft.com/office/officeart/2009/3/layout/StepUpProcess"/>
    <dgm:cxn modelId="{390D4120-4D8B-6F4F-97A5-A8F97BB9C945}" srcId="{36CB7E4E-FDA5-3D4F-9F72-1DE2DACCC880}" destId="{3F39F957-BFCE-7A48-95B9-535FB2F14573}" srcOrd="0" destOrd="0" parTransId="{F4C88FBB-E5B0-F041-8841-D276D71BBB83}" sibTransId="{0530B871-9062-F440-9930-E29AB158EEE2}"/>
    <dgm:cxn modelId="{A0987920-205E-594A-BC4F-E22FE674F38A}" srcId="{CF5DA7C1-CD41-CE49-8D7F-609E44E4182A}" destId="{C52ABBAA-C0D6-024B-9B85-A8D4B94E25E8}" srcOrd="0" destOrd="0" parTransId="{31A993BC-B82F-E340-A604-7B646F5E3793}" sibTransId="{B5FEE304-8233-7444-A26C-F564699531DB}"/>
    <dgm:cxn modelId="{80F22331-FE23-9542-94EE-779A87FD8688}" type="presOf" srcId="{0E6FD722-2483-7B4E-890E-848D844E5B3B}" destId="{3F4EA826-0561-9D43-BC78-024838E32161}" srcOrd="0" destOrd="0" presId="urn:microsoft.com/office/officeart/2009/3/layout/StepUpProcess"/>
    <dgm:cxn modelId="{DD305552-EF06-6740-B78D-4B1622BE0060}" srcId="{0E6FD722-2483-7B4E-890E-848D844E5B3B}" destId="{8F381792-9E49-F349-9223-2992445BD1BB}" srcOrd="0" destOrd="0" parTransId="{657F7077-4B3F-764D-B42D-DCC348FEC007}" sibTransId="{44901BDC-35AA-1845-BD61-79554CE57F10}"/>
    <dgm:cxn modelId="{3BB4FD67-5CA1-624D-A9CF-536CE187CDC4}" srcId="{CB7D7E42-8F83-B743-B943-30921001ED54}" destId="{36CB7E4E-FDA5-3D4F-9F72-1DE2DACCC880}" srcOrd="3" destOrd="0" parTransId="{3C75300F-2FAC-9D4C-92FB-973510C80D26}" sibTransId="{12A7B1DD-DCF7-BE45-95E0-0AB64AED0C3C}"/>
    <dgm:cxn modelId="{59DBC383-5B68-5F40-8C17-8A0FFA2AA448}" srcId="{CB7D7E42-8F83-B743-B943-30921001ED54}" destId="{CF5DA7C1-CD41-CE49-8D7F-609E44E4182A}" srcOrd="1" destOrd="0" parTransId="{3DFE6F93-CF86-4E42-ACFC-70E8EF31DB43}" sibTransId="{C0B5B3E3-21DE-B54C-B26F-6D667358701A}"/>
    <dgm:cxn modelId="{9768379C-1A03-3B42-8F1D-D44ECC98DCDB}" type="presOf" srcId="{8F381792-9E49-F349-9223-2992445BD1BB}" destId="{3F4EA826-0561-9D43-BC78-024838E32161}" srcOrd="0" destOrd="1" presId="urn:microsoft.com/office/officeart/2009/3/layout/StepUpProcess"/>
    <dgm:cxn modelId="{8CE544AA-EEFD-3343-9548-1CD29CB81684}" srcId="{CB7D7E42-8F83-B743-B943-30921001ED54}" destId="{0E6FD722-2483-7B4E-890E-848D844E5B3B}" srcOrd="2" destOrd="0" parTransId="{8CB66184-77F6-1046-81A5-44046CC83300}" sibTransId="{738D8D18-E70B-9C4C-8493-11889935D283}"/>
    <dgm:cxn modelId="{74D0BFAB-B647-7047-866D-B65A11EA936F}" srcId="{CB7D7E42-8F83-B743-B943-30921001ED54}" destId="{B9F48EC6-4015-9949-8EA3-782CD375EB29}" srcOrd="0" destOrd="0" parTransId="{C52E8A61-5617-C14C-972D-91BBF3952A58}" sibTransId="{9FDE1BDE-65E9-184B-AD5D-454F95C624E7}"/>
    <dgm:cxn modelId="{3C96C1AC-45F7-EA4B-95EF-EA20EE60308D}" srcId="{B9F48EC6-4015-9949-8EA3-782CD375EB29}" destId="{5B7CEE16-1DAF-C040-915C-3C1D4CE3F480}" srcOrd="1" destOrd="0" parTransId="{EA94BC33-0DDE-7A4B-88BB-A10B0EE8C83D}" sibTransId="{CBDED573-9CC0-6240-AD50-62D72C2351E9}"/>
    <dgm:cxn modelId="{2034D5C1-5EBF-0243-9EA5-ABBA6AA0E9B5}" type="presOf" srcId="{C52ABBAA-C0D6-024B-9B85-A8D4B94E25E8}" destId="{BB6FB24D-2ED0-F94C-8E7E-26010738708A}" srcOrd="0" destOrd="1" presId="urn:microsoft.com/office/officeart/2009/3/layout/StepUpProcess"/>
    <dgm:cxn modelId="{3017AACE-840D-5249-90EC-0DF368D6AA91}" type="presOf" srcId="{B9F48EC6-4015-9949-8EA3-782CD375EB29}" destId="{35A3BF65-F347-FF4C-BD2F-F6CE5FE74F5F}" srcOrd="0" destOrd="0" presId="urn:microsoft.com/office/officeart/2009/3/layout/StepUpProcess"/>
    <dgm:cxn modelId="{ABC566DB-65B2-E244-9B0E-B9789F176172}" type="presOf" srcId="{CF5DA7C1-CD41-CE49-8D7F-609E44E4182A}" destId="{BB6FB24D-2ED0-F94C-8E7E-26010738708A}" srcOrd="0" destOrd="0" presId="urn:microsoft.com/office/officeart/2009/3/layout/StepUpProcess"/>
    <dgm:cxn modelId="{D3CA25DD-E1D4-B04F-9F00-B4C7DACA017B}" type="presOf" srcId="{3F39F957-BFCE-7A48-95B9-535FB2F14573}" destId="{5F23DD16-663C-7540-8966-8EF3CD898B27}" srcOrd="0" destOrd="1" presId="urn:microsoft.com/office/officeart/2009/3/layout/StepUpProcess"/>
    <dgm:cxn modelId="{C3157ADD-A4EA-3141-BE96-DEE68F20CD35}" type="presOf" srcId="{7C84FE23-79FC-404C-9EC9-8FD13669FF6B}" destId="{35A3BF65-F347-FF4C-BD2F-F6CE5FE74F5F}" srcOrd="0" destOrd="3" presId="urn:microsoft.com/office/officeart/2009/3/layout/StepUpProcess"/>
    <dgm:cxn modelId="{2643F2DE-96DB-074F-B103-9743F911A6FB}" srcId="{B9F48EC6-4015-9949-8EA3-782CD375EB29}" destId="{7C84FE23-79FC-404C-9EC9-8FD13669FF6B}" srcOrd="2" destOrd="0" parTransId="{3A4DBBBE-E392-2041-AC75-5C355A0CC089}" sibTransId="{B350545F-DEE9-A94C-826B-334E6A8C5046}"/>
    <dgm:cxn modelId="{23BB6EF3-F270-EC48-B8D0-7A035356324F}" type="presOf" srcId="{CB7D7E42-8F83-B743-B943-30921001ED54}" destId="{D076C758-6A41-E846-9F0D-6355C9F55AC1}" srcOrd="0" destOrd="0" presId="urn:microsoft.com/office/officeart/2009/3/layout/StepUpProcess"/>
    <dgm:cxn modelId="{088467F7-0DBC-3A4A-93B7-E61ADA7F7CA7}" type="presOf" srcId="{5B7CEE16-1DAF-C040-915C-3C1D4CE3F480}" destId="{35A3BF65-F347-FF4C-BD2F-F6CE5FE74F5F}" srcOrd="0" destOrd="2" presId="urn:microsoft.com/office/officeart/2009/3/layout/StepUpProcess"/>
    <dgm:cxn modelId="{C50DC885-AAB2-9645-BB3D-C3F0031617B1}" type="presParOf" srcId="{D076C758-6A41-E846-9F0D-6355C9F55AC1}" destId="{31767349-28A5-4249-A7EC-EEE66BB50EC4}" srcOrd="0" destOrd="0" presId="urn:microsoft.com/office/officeart/2009/3/layout/StepUpProcess"/>
    <dgm:cxn modelId="{0F217A0E-F867-5E42-AA13-A53A4F456BE4}" type="presParOf" srcId="{31767349-28A5-4249-A7EC-EEE66BB50EC4}" destId="{DFD13350-61E6-8A40-9C5A-0B133A78A40B}" srcOrd="0" destOrd="0" presId="urn:microsoft.com/office/officeart/2009/3/layout/StepUpProcess"/>
    <dgm:cxn modelId="{13B50890-C19E-BF4D-989F-F24CA3367B8F}" type="presParOf" srcId="{31767349-28A5-4249-A7EC-EEE66BB50EC4}" destId="{35A3BF65-F347-FF4C-BD2F-F6CE5FE74F5F}" srcOrd="1" destOrd="0" presId="urn:microsoft.com/office/officeart/2009/3/layout/StepUpProcess"/>
    <dgm:cxn modelId="{0989A55D-AA6D-1D49-8532-BACA47599C61}" type="presParOf" srcId="{31767349-28A5-4249-A7EC-EEE66BB50EC4}" destId="{DACC4961-D87E-C84E-8A9B-E329E8A7BA7C}" srcOrd="2" destOrd="0" presId="urn:microsoft.com/office/officeart/2009/3/layout/StepUpProcess"/>
    <dgm:cxn modelId="{B4709932-B2C6-C345-BC39-008961836796}" type="presParOf" srcId="{D076C758-6A41-E846-9F0D-6355C9F55AC1}" destId="{8C9B7E2D-DA69-0F4A-AF78-7EA1EF044481}" srcOrd="1" destOrd="0" presId="urn:microsoft.com/office/officeart/2009/3/layout/StepUpProcess"/>
    <dgm:cxn modelId="{A5029E1F-C3F0-2940-A9E5-84E329224744}" type="presParOf" srcId="{8C9B7E2D-DA69-0F4A-AF78-7EA1EF044481}" destId="{4C540E81-8510-3845-BBD4-131FBD286A34}" srcOrd="0" destOrd="0" presId="urn:microsoft.com/office/officeart/2009/3/layout/StepUpProcess"/>
    <dgm:cxn modelId="{47A0D941-759C-CA41-B6BE-F6A30A7FDE42}" type="presParOf" srcId="{D076C758-6A41-E846-9F0D-6355C9F55AC1}" destId="{B412805C-197B-AC42-93E2-6BE01928B22C}" srcOrd="2" destOrd="0" presId="urn:microsoft.com/office/officeart/2009/3/layout/StepUpProcess"/>
    <dgm:cxn modelId="{FA29BBB3-CC5E-104F-81A4-446FDA8FBB56}" type="presParOf" srcId="{B412805C-197B-AC42-93E2-6BE01928B22C}" destId="{D36147DD-2544-BF4D-8B37-799ECCD3B4BE}" srcOrd="0" destOrd="0" presId="urn:microsoft.com/office/officeart/2009/3/layout/StepUpProcess"/>
    <dgm:cxn modelId="{B57B0A27-B0B6-DA40-9855-59376F7D64B8}" type="presParOf" srcId="{B412805C-197B-AC42-93E2-6BE01928B22C}" destId="{BB6FB24D-2ED0-F94C-8E7E-26010738708A}" srcOrd="1" destOrd="0" presId="urn:microsoft.com/office/officeart/2009/3/layout/StepUpProcess"/>
    <dgm:cxn modelId="{901B2855-A3D2-4F46-99C1-457A5467CF8B}" type="presParOf" srcId="{B412805C-197B-AC42-93E2-6BE01928B22C}" destId="{3B96D891-DD96-954C-9CF7-979CC8E42F22}" srcOrd="2" destOrd="0" presId="urn:microsoft.com/office/officeart/2009/3/layout/StepUpProcess"/>
    <dgm:cxn modelId="{0945CDA6-0676-7748-A108-53CD093D17F5}" type="presParOf" srcId="{D076C758-6A41-E846-9F0D-6355C9F55AC1}" destId="{193DC0C2-4179-8041-B3D6-DBC5E7A9E6B1}" srcOrd="3" destOrd="0" presId="urn:microsoft.com/office/officeart/2009/3/layout/StepUpProcess"/>
    <dgm:cxn modelId="{2A9162AC-0ED4-894E-A5ED-863430790206}" type="presParOf" srcId="{193DC0C2-4179-8041-B3D6-DBC5E7A9E6B1}" destId="{C470AC96-2F9F-FE47-868C-41F5EDA22E40}" srcOrd="0" destOrd="0" presId="urn:microsoft.com/office/officeart/2009/3/layout/StepUpProcess"/>
    <dgm:cxn modelId="{D9E72E39-2C35-854B-88DF-6520F3BF48E1}" type="presParOf" srcId="{D076C758-6A41-E846-9F0D-6355C9F55AC1}" destId="{7D6C2F57-D34F-BA40-BC9D-5729F64C1C1A}" srcOrd="4" destOrd="0" presId="urn:microsoft.com/office/officeart/2009/3/layout/StepUpProcess"/>
    <dgm:cxn modelId="{FEACC227-CCFC-1243-9627-AD04D73A1A10}" type="presParOf" srcId="{7D6C2F57-D34F-BA40-BC9D-5729F64C1C1A}" destId="{C9A198CE-CAED-1941-9D96-0713BAEDF976}" srcOrd="0" destOrd="0" presId="urn:microsoft.com/office/officeart/2009/3/layout/StepUpProcess"/>
    <dgm:cxn modelId="{48B5DA97-30AB-6C4B-8CB2-D4D1702BB635}" type="presParOf" srcId="{7D6C2F57-D34F-BA40-BC9D-5729F64C1C1A}" destId="{3F4EA826-0561-9D43-BC78-024838E32161}" srcOrd="1" destOrd="0" presId="urn:microsoft.com/office/officeart/2009/3/layout/StepUpProcess"/>
    <dgm:cxn modelId="{094B8455-4554-6B4F-BC86-7E1159B8EF38}" type="presParOf" srcId="{7D6C2F57-D34F-BA40-BC9D-5729F64C1C1A}" destId="{C10D3DBC-24AE-004E-A335-043E709A12A6}" srcOrd="2" destOrd="0" presId="urn:microsoft.com/office/officeart/2009/3/layout/StepUpProcess"/>
    <dgm:cxn modelId="{02DB3B3A-4919-754F-8384-E45EC2DF1E0F}" type="presParOf" srcId="{D076C758-6A41-E846-9F0D-6355C9F55AC1}" destId="{6D1E8910-ABB4-C149-A215-EC1ECB54192C}" srcOrd="5" destOrd="0" presId="urn:microsoft.com/office/officeart/2009/3/layout/StepUpProcess"/>
    <dgm:cxn modelId="{39336236-028D-4C40-A4F2-EAFD8004F4A7}" type="presParOf" srcId="{6D1E8910-ABB4-C149-A215-EC1ECB54192C}" destId="{35BC14B9-FE6F-5B4D-9236-A00D40DD30E3}" srcOrd="0" destOrd="0" presId="urn:microsoft.com/office/officeart/2009/3/layout/StepUpProcess"/>
    <dgm:cxn modelId="{B24ED4AA-4DE8-294B-BE7A-FE45CC8120A1}" type="presParOf" srcId="{D076C758-6A41-E846-9F0D-6355C9F55AC1}" destId="{1FA8B65F-6FD4-3446-8D81-78ED890D09AC}" srcOrd="6" destOrd="0" presId="urn:microsoft.com/office/officeart/2009/3/layout/StepUpProcess"/>
    <dgm:cxn modelId="{D909FFC3-ACF5-564F-90FA-2A629825317B}" type="presParOf" srcId="{1FA8B65F-6FD4-3446-8D81-78ED890D09AC}" destId="{164A14D3-F95B-D74D-9058-324205F0BB11}" srcOrd="0" destOrd="0" presId="urn:microsoft.com/office/officeart/2009/3/layout/StepUpProcess"/>
    <dgm:cxn modelId="{38F6AAEC-2685-EF46-B1ED-03FC45D45FFF}" type="presParOf" srcId="{1FA8B65F-6FD4-3446-8D81-78ED890D09AC}" destId="{5F23DD16-663C-7540-8966-8EF3CD898B27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3001D0E-9CB1-C048-825B-B634C10EB6DE}" type="doc">
      <dgm:prSet loTypeId="urn:microsoft.com/office/officeart/2005/8/layout/orgChart1" loCatId="" qsTypeId="urn:microsoft.com/office/officeart/2005/8/quickstyle/simple1" qsCatId="simple" csTypeId="urn:microsoft.com/office/officeart/2005/8/colors/accent5_4" csCatId="accent5" phldr="1"/>
      <dgm:spPr/>
      <dgm:t>
        <a:bodyPr/>
        <a:lstStyle/>
        <a:p>
          <a:endParaRPr lang="en-GB"/>
        </a:p>
      </dgm:t>
    </dgm:pt>
    <dgm:pt modelId="{5BCABA14-D3BD-184E-9940-7DAFE469FD93}">
      <dgm:prSet phldrT="[Text]"/>
      <dgm:spPr/>
      <dgm:t>
        <a:bodyPr/>
        <a:lstStyle/>
        <a:p>
          <a:r>
            <a:rPr lang="en-GB" dirty="0"/>
            <a:t>Campaign team</a:t>
          </a:r>
        </a:p>
      </dgm:t>
    </dgm:pt>
    <dgm:pt modelId="{9B833A29-5FF9-5642-A2D4-2CB33806C09F}" type="parTrans" cxnId="{FE648D31-6FC3-5840-9D77-8585A1B6CCD6}">
      <dgm:prSet/>
      <dgm:spPr/>
      <dgm:t>
        <a:bodyPr/>
        <a:lstStyle/>
        <a:p>
          <a:endParaRPr lang="en-GB"/>
        </a:p>
      </dgm:t>
    </dgm:pt>
    <dgm:pt modelId="{04908B7D-5216-5748-9630-E6C6C2D87827}" type="sibTrans" cxnId="{FE648D31-6FC3-5840-9D77-8585A1B6CCD6}">
      <dgm:prSet/>
      <dgm:spPr/>
      <dgm:t>
        <a:bodyPr/>
        <a:lstStyle/>
        <a:p>
          <a:endParaRPr lang="en-GB"/>
        </a:p>
      </dgm:t>
    </dgm:pt>
    <dgm:pt modelId="{7713F4E4-72CA-AD43-8A6B-0BE1A195F2B4}">
      <dgm:prSet phldrT="[Text]"/>
      <dgm:spPr/>
      <dgm:t>
        <a:bodyPr/>
        <a:lstStyle/>
        <a:p>
          <a:r>
            <a:rPr lang="en-GB" dirty="0"/>
            <a:t>Analyst team</a:t>
          </a:r>
        </a:p>
      </dgm:t>
    </dgm:pt>
    <dgm:pt modelId="{3D71D393-A19F-7E48-ABF8-FF9C738BBDE9}" type="parTrans" cxnId="{DAECA359-6782-034F-998A-5E01E6E5A25C}">
      <dgm:prSet/>
      <dgm:spPr/>
      <dgm:t>
        <a:bodyPr/>
        <a:lstStyle/>
        <a:p>
          <a:endParaRPr lang="en-GB"/>
        </a:p>
      </dgm:t>
    </dgm:pt>
    <dgm:pt modelId="{2507391D-2C90-8044-BA44-66167B11AB3A}" type="sibTrans" cxnId="{DAECA359-6782-034F-998A-5E01E6E5A25C}">
      <dgm:prSet/>
      <dgm:spPr/>
      <dgm:t>
        <a:bodyPr/>
        <a:lstStyle/>
        <a:p>
          <a:endParaRPr lang="en-GB"/>
        </a:p>
      </dgm:t>
    </dgm:pt>
    <dgm:pt modelId="{16486D37-0ABD-9F49-B7E9-C22D895D20A0}">
      <dgm:prSet phldrT="[Text]"/>
      <dgm:spPr/>
      <dgm:t>
        <a:bodyPr/>
        <a:lstStyle/>
        <a:p>
          <a:r>
            <a:rPr lang="en-GB" dirty="0"/>
            <a:t>Logistics team</a:t>
          </a:r>
        </a:p>
      </dgm:t>
    </dgm:pt>
    <dgm:pt modelId="{AE74DD98-5E62-F847-A7A1-553E6FD710AB}" type="parTrans" cxnId="{D18A84BA-C423-824C-8CD2-A48A4DD0E334}">
      <dgm:prSet/>
      <dgm:spPr/>
      <dgm:t>
        <a:bodyPr/>
        <a:lstStyle/>
        <a:p>
          <a:endParaRPr lang="en-GB"/>
        </a:p>
      </dgm:t>
    </dgm:pt>
    <dgm:pt modelId="{865E1B38-D2B4-8D4C-80C8-8D1385045936}" type="sibTrans" cxnId="{D18A84BA-C423-824C-8CD2-A48A4DD0E334}">
      <dgm:prSet/>
      <dgm:spPr/>
      <dgm:t>
        <a:bodyPr/>
        <a:lstStyle/>
        <a:p>
          <a:endParaRPr lang="en-GB"/>
        </a:p>
      </dgm:t>
    </dgm:pt>
    <dgm:pt modelId="{F522B618-B20C-7D49-A228-2C12DAC05A47}">
      <dgm:prSet phldrT="[Text]"/>
      <dgm:spPr/>
      <dgm:t>
        <a:bodyPr/>
        <a:lstStyle/>
        <a:p>
          <a:r>
            <a:rPr lang="en-GB" dirty="0"/>
            <a:t>Ground team</a:t>
          </a:r>
        </a:p>
      </dgm:t>
    </dgm:pt>
    <dgm:pt modelId="{56DFD891-A814-5D46-B1E1-B01DCBA309F9}" type="parTrans" cxnId="{4F5D7800-9981-B146-A2A6-CF32128CB11D}">
      <dgm:prSet/>
      <dgm:spPr/>
      <dgm:t>
        <a:bodyPr/>
        <a:lstStyle/>
        <a:p>
          <a:endParaRPr lang="en-GB"/>
        </a:p>
      </dgm:t>
    </dgm:pt>
    <dgm:pt modelId="{08DAC650-3081-974F-B1A5-EDC57188A821}" type="sibTrans" cxnId="{4F5D7800-9981-B146-A2A6-CF32128CB11D}">
      <dgm:prSet/>
      <dgm:spPr/>
      <dgm:t>
        <a:bodyPr/>
        <a:lstStyle/>
        <a:p>
          <a:endParaRPr lang="en-GB"/>
        </a:p>
      </dgm:t>
    </dgm:pt>
    <dgm:pt modelId="{CDEDCD4F-198F-214D-BD29-50E45D2C4F76}">
      <dgm:prSet/>
      <dgm:spPr>
        <a:solidFill>
          <a:srgbClr val="92D050"/>
        </a:solidFill>
      </dgm:spPr>
      <dgm:t>
        <a:bodyPr/>
        <a:lstStyle/>
        <a:p>
          <a:r>
            <a:rPr lang="en-GB" dirty="0">
              <a:solidFill>
                <a:schemeClr val="tx1"/>
              </a:solidFill>
            </a:rPr>
            <a:t>PACABA Coordinator</a:t>
          </a:r>
        </a:p>
      </dgm:t>
    </dgm:pt>
    <dgm:pt modelId="{4CA3B1C5-1D46-6A49-97AA-4269DDAAA6F6}" type="parTrans" cxnId="{C78BA98D-3960-2444-8A1B-693B7AC7E9D7}">
      <dgm:prSet/>
      <dgm:spPr/>
      <dgm:t>
        <a:bodyPr/>
        <a:lstStyle/>
        <a:p>
          <a:endParaRPr lang="en-GB"/>
        </a:p>
      </dgm:t>
    </dgm:pt>
    <dgm:pt modelId="{053EBAEE-8F43-984F-BEDD-16A171A3AC28}" type="sibTrans" cxnId="{C78BA98D-3960-2444-8A1B-693B7AC7E9D7}">
      <dgm:prSet/>
      <dgm:spPr/>
      <dgm:t>
        <a:bodyPr/>
        <a:lstStyle/>
        <a:p>
          <a:endParaRPr lang="en-GB"/>
        </a:p>
      </dgm:t>
    </dgm:pt>
    <dgm:pt modelId="{CBD06F6B-0EEE-864F-8904-67BF469D6AAD}">
      <dgm:prSet/>
      <dgm:spPr/>
      <dgm:t>
        <a:bodyPr/>
        <a:lstStyle/>
        <a:p>
          <a:r>
            <a:rPr lang="en-GB" dirty="0"/>
            <a:t>Comms team</a:t>
          </a:r>
        </a:p>
      </dgm:t>
    </dgm:pt>
    <dgm:pt modelId="{3A5B10E8-821F-8148-A358-19AEABA6E25F}" type="parTrans" cxnId="{BE64CFC4-402A-934A-9DB1-F03C3A7DC2E3}">
      <dgm:prSet/>
      <dgm:spPr/>
      <dgm:t>
        <a:bodyPr/>
        <a:lstStyle/>
        <a:p>
          <a:endParaRPr lang="en-GB"/>
        </a:p>
      </dgm:t>
    </dgm:pt>
    <dgm:pt modelId="{054D6841-40DF-7B4B-8CE8-1046E5480717}" type="sibTrans" cxnId="{BE64CFC4-402A-934A-9DB1-F03C3A7DC2E3}">
      <dgm:prSet/>
      <dgm:spPr/>
      <dgm:t>
        <a:bodyPr/>
        <a:lstStyle/>
        <a:p>
          <a:endParaRPr lang="en-GB"/>
        </a:p>
      </dgm:t>
    </dgm:pt>
    <dgm:pt modelId="{39EE2750-C517-4B4B-B48F-B8875C30DE51}">
      <dgm:prSet/>
      <dgm:spPr>
        <a:solidFill>
          <a:srgbClr val="006F50"/>
        </a:solidFill>
      </dgm:spPr>
      <dgm:t>
        <a:bodyPr/>
        <a:lstStyle/>
        <a:p>
          <a:r>
            <a:rPr lang="en-GB" dirty="0"/>
            <a:t>Election Agent</a:t>
          </a:r>
        </a:p>
      </dgm:t>
    </dgm:pt>
    <dgm:pt modelId="{DC794BE3-C9FD-9548-AA9D-114A097EE7DB}" type="parTrans" cxnId="{D0F9F575-443A-ED4F-BD0F-AA6996FEC477}">
      <dgm:prSet/>
      <dgm:spPr/>
      <dgm:t>
        <a:bodyPr/>
        <a:lstStyle/>
        <a:p>
          <a:endParaRPr lang="en-GB"/>
        </a:p>
      </dgm:t>
    </dgm:pt>
    <dgm:pt modelId="{FB9B87FF-9AE2-A54A-B0D6-3E3204A19BD1}" type="sibTrans" cxnId="{D0F9F575-443A-ED4F-BD0F-AA6996FEC477}">
      <dgm:prSet/>
      <dgm:spPr/>
      <dgm:t>
        <a:bodyPr/>
        <a:lstStyle/>
        <a:p>
          <a:endParaRPr lang="en-GB"/>
        </a:p>
      </dgm:t>
    </dgm:pt>
    <dgm:pt modelId="{55A74FC0-B3D7-9648-AE74-D1F66EFFC775}" type="pres">
      <dgm:prSet presAssocID="{53001D0E-9CB1-C048-825B-B634C10EB6DE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C813EBEF-1CDA-EC4D-9B55-437188B1A2FA}" type="pres">
      <dgm:prSet presAssocID="{5BCABA14-D3BD-184E-9940-7DAFE469FD93}" presName="hierRoot1" presStyleCnt="0">
        <dgm:presLayoutVars>
          <dgm:hierBranch val="init"/>
        </dgm:presLayoutVars>
      </dgm:prSet>
      <dgm:spPr/>
    </dgm:pt>
    <dgm:pt modelId="{1997E194-31D8-C047-BEE7-D546C54645DD}" type="pres">
      <dgm:prSet presAssocID="{5BCABA14-D3BD-184E-9940-7DAFE469FD93}" presName="rootComposite1" presStyleCnt="0"/>
      <dgm:spPr/>
    </dgm:pt>
    <dgm:pt modelId="{C6D3B9A8-D799-D745-A0E1-91C2AA56768B}" type="pres">
      <dgm:prSet presAssocID="{5BCABA14-D3BD-184E-9940-7DAFE469FD93}" presName="rootText1" presStyleLbl="node0" presStyleIdx="0" presStyleCnt="1">
        <dgm:presLayoutVars>
          <dgm:chPref val="3"/>
        </dgm:presLayoutVars>
      </dgm:prSet>
      <dgm:spPr/>
    </dgm:pt>
    <dgm:pt modelId="{E0767644-ACFB-8841-B8C8-3ED743721469}" type="pres">
      <dgm:prSet presAssocID="{5BCABA14-D3BD-184E-9940-7DAFE469FD93}" presName="rootConnector1" presStyleLbl="node1" presStyleIdx="0" presStyleCnt="0"/>
      <dgm:spPr/>
    </dgm:pt>
    <dgm:pt modelId="{3C55545F-897C-9F4C-B31A-14C1F0E91E15}" type="pres">
      <dgm:prSet presAssocID="{5BCABA14-D3BD-184E-9940-7DAFE469FD93}" presName="hierChild2" presStyleCnt="0"/>
      <dgm:spPr/>
    </dgm:pt>
    <dgm:pt modelId="{276F06B2-2586-9D45-9D91-B6A34B03BD5B}" type="pres">
      <dgm:prSet presAssocID="{3D71D393-A19F-7E48-ABF8-FF9C738BBDE9}" presName="Name37" presStyleLbl="parChTrans1D2" presStyleIdx="0" presStyleCnt="6"/>
      <dgm:spPr/>
    </dgm:pt>
    <dgm:pt modelId="{24A02735-2E88-2C44-A316-ACA6D08378A4}" type="pres">
      <dgm:prSet presAssocID="{7713F4E4-72CA-AD43-8A6B-0BE1A195F2B4}" presName="hierRoot2" presStyleCnt="0">
        <dgm:presLayoutVars>
          <dgm:hierBranch val="init"/>
        </dgm:presLayoutVars>
      </dgm:prSet>
      <dgm:spPr/>
    </dgm:pt>
    <dgm:pt modelId="{6E78AC7E-2330-D548-8D84-4098A5F72702}" type="pres">
      <dgm:prSet presAssocID="{7713F4E4-72CA-AD43-8A6B-0BE1A195F2B4}" presName="rootComposite" presStyleCnt="0"/>
      <dgm:spPr/>
    </dgm:pt>
    <dgm:pt modelId="{3A697645-080D-8645-8828-FAD975A33B8F}" type="pres">
      <dgm:prSet presAssocID="{7713F4E4-72CA-AD43-8A6B-0BE1A195F2B4}" presName="rootText" presStyleLbl="node2" presStyleIdx="0" presStyleCnt="6">
        <dgm:presLayoutVars>
          <dgm:chPref val="3"/>
        </dgm:presLayoutVars>
      </dgm:prSet>
      <dgm:spPr/>
    </dgm:pt>
    <dgm:pt modelId="{B077AF26-D68A-C146-9580-B2C3900892C9}" type="pres">
      <dgm:prSet presAssocID="{7713F4E4-72CA-AD43-8A6B-0BE1A195F2B4}" presName="rootConnector" presStyleLbl="node2" presStyleIdx="0" presStyleCnt="6"/>
      <dgm:spPr/>
    </dgm:pt>
    <dgm:pt modelId="{052CA262-BE59-B148-B50D-84D02374C221}" type="pres">
      <dgm:prSet presAssocID="{7713F4E4-72CA-AD43-8A6B-0BE1A195F2B4}" presName="hierChild4" presStyleCnt="0"/>
      <dgm:spPr/>
    </dgm:pt>
    <dgm:pt modelId="{41B1BBE4-C733-8A48-9C4E-CFF4DE823A54}" type="pres">
      <dgm:prSet presAssocID="{7713F4E4-72CA-AD43-8A6B-0BE1A195F2B4}" presName="hierChild5" presStyleCnt="0"/>
      <dgm:spPr/>
    </dgm:pt>
    <dgm:pt modelId="{C75155E7-7204-624C-81BA-F38E4DD0A22F}" type="pres">
      <dgm:prSet presAssocID="{3A5B10E8-821F-8148-A358-19AEABA6E25F}" presName="Name37" presStyleLbl="parChTrans1D2" presStyleIdx="1" presStyleCnt="6"/>
      <dgm:spPr/>
    </dgm:pt>
    <dgm:pt modelId="{7DE1CBD3-9E7F-BC4A-BF61-22C65A73CD40}" type="pres">
      <dgm:prSet presAssocID="{CBD06F6B-0EEE-864F-8904-67BF469D6AAD}" presName="hierRoot2" presStyleCnt="0">
        <dgm:presLayoutVars>
          <dgm:hierBranch val="init"/>
        </dgm:presLayoutVars>
      </dgm:prSet>
      <dgm:spPr/>
    </dgm:pt>
    <dgm:pt modelId="{E61C6830-257B-5F43-909E-F11F1E3728F8}" type="pres">
      <dgm:prSet presAssocID="{CBD06F6B-0EEE-864F-8904-67BF469D6AAD}" presName="rootComposite" presStyleCnt="0"/>
      <dgm:spPr/>
    </dgm:pt>
    <dgm:pt modelId="{42C52D69-5D5F-5D4B-8322-A45CFA5031DF}" type="pres">
      <dgm:prSet presAssocID="{CBD06F6B-0EEE-864F-8904-67BF469D6AAD}" presName="rootText" presStyleLbl="node2" presStyleIdx="1" presStyleCnt="6">
        <dgm:presLayoutVars>
          <dgm:chPref val="3"/>
        </dgm:presLayoutVars>
      </dgm:prSet>
      <dgm:spPr/>
    </dgm:pt>
    <dgm:pt modelId="{AC577D01-3FB2-CE48-B1EE-0EA119DFE060}" type="pres">
      <dgm:prSet presAssocID="{CBD06F6B-0EEE-864F-8904-67BF469D6AAD}" presName="rootConnector" presStyleLbl="node2" presStyleIdx="1" presStyleCnt="6"/>
      <dgm:spPr/>
    </dgm:pt>
    <dgm:pt modelId="{8F4851DA-6E6D-A740-B0B3-E1A85DE44B77}" type="pres">
      <dgm:prSet presAssocID="{CBD06F6B-0EEE-864F-8904-67BF469D6AAD}" presName="hierChild4" presStyleCnt="0"/>
      <dgm:spPr/>
    </dgm:pt>
    <dgm:pt modelId="{074DDD73-9817-C54B-9CEC-CF02170084E1}" type="pres">
      <dgm:prSet presAssocID="{CBD06F6B-0EEE-864F-8904-67BF469D6AAD}" presName="hierChild5" presStyleCnt="0"/>
      <dgm:spPr/>
    </dgm:pt>
    <dgm:pt modelId="{6A1387B4-3230-F645-8125-039C719F9982}" type="pres">
      <dgm:prSet presAssocID="{56DFD891-A814-5D46-B1E1-B01DCBA309F9}" presName="Name37" presStyleLbl="parChTrans1D2" presStyleIdx="2" presStyleCnt="6"/>
      <dgm:spPr/>
    </dgm:pt>
    <dgm:pt modelId="{D945DAE7-315B-3A4A-A5B6-B8F7F0B29436}" type="pres">
      <dgm:prSet presAssocID="{F522B618-B20C-7D49-A228-2C12DAC05A47}" presName="hierRoot2" presStyleCnt="0">
        <dgm:presLayoutVars>
          <dgm:hierBranch val="init"/>
        </dgm:presLayoutVars>
      </dgm:prSet>
      <dgm:spPr/>
    </dgm:pt>
    <dgm:pt modelId="{BD54A6C0-5394-604A-BA7C-FBB4BC5CB1D3}" type="pres">
      <dgm:prSet presAssocID="{F522B618-B20C-7D49-A228-2C12DAC05A47}" presName="rootComposite" presStyleCnt="0"/>
      <dgm:spPr/>
    </dgm:pt>
    <dgm:pt modelId="{64116D71-6A8A-964D-8B90-12B533125B55}" type="pres">
      <dgm:prSet presAssocID="{F522B618-B20C-7D49-A228-2C12DAC05A47}" presName="rootText" presStyleLbl="node2" presStyleIdx="2" presStyleCnt="6">
        <dgm:presLayoutVars>
          <dgm:chPref val="3"/>
        </dgm:presLayoutVars>
      </dgm:prSet>
      <dgm:spPr/>
    </dgm:pt>
    <dgm:pt modelId="{88A25E48-EEB1-634B-B976-B734DB2466FF}" type="pres">
      <dgm:prSet presAssocID="{F522B618-B20C-7D49-A228-2C12DAC05A47}" presName="rootConnector" presStyleLbl="node2" presStyleIdx="2" presStyleCnt="6"/>
      <dgm:spPr/>
    </dgm:pt>
    <dgm:pt modelId="{D8AA0BDA-649F-E54A-A94D-44F4853AA12F}" type="pres">
      <dgm:prSet presAssocID="{F522B618-B20C-7D49-A228-2C12DAC05A47}" presName="hierChild4" presStyleCnt="0"/>
      <dgm:spPr/>
    </dgm:pt>
    <dgm:pt modelId="{8401C469-E725-0842-8044-EF87A3111905}" type="pres">
      <dgm:prSet presAssocID="{F522B618-B20C-7D49-A228-2C12DAC05A47}" presName="hierChild5" presStyleCnt="0"/>
      <dgm:spPr/>
    </dgm:pt>
    <dgm:pt modelId="{CE05391C-4574-F140-911D-ECB23B6DDFB7}" type="pres">
      <dgm:prSet presAssocID="{AE74DD98-5E62-F847-A7A1-553E6FD710AB}" presName="Name37" presStyleLbl="parChTrans1D2" presStyleIdx="3" presStyleCnt="6"/>
      <dgm:spPr/>
    </dgm:pt>
    <dgm:pt modelId="{A26D869D-B1C6-2D42-9236-A67C082BA766}" type="pres">
      <dgm:prSet presAssocID="{16486D37-0ABD-9F49-B7E9-C22D895D20A0}" presName="hierRoot2" presStyleCnt="0">
        <dgm:presLayoutVars>
          <dgm:hierBranch val="init"/>
        </dgm:presLayoutVars>
      </dgm:prSet>
      <dgm:spPr/>
    </dgm:pt>
    <dgm:pt modelId="{2144E088-D2C2-CB43-8169-75C079F93C8B}" type="pres">
      <dgm:prSet presAssocID="{16486D37-0ABD-9F49-B7E9-C22D895D20A0}" presName="rootComposite" presStyleCnt="0"/>
      <dgm:spPr/>
    </dgm:pt>
    <dgm:pt modelId="{4F26FC41-2131-B14B-8310-8704E59B65E7}" type="pres">
      <dgm:prSet presAssocID="{16486D37-0ABD-9F49-B7E9-C22D895D20A0}" presName="rootText" presStyleLbl="node2" presStyleIdx="3" presStyleCnt="6">
        <dgm:presLayoutVars>
          <dgm:chPref val="3"/>
        </dgm:presLayoutVars>
      </dgm:prSet>
      <dgm:spPr/>
    </dgm:pt>
    <dgm:pt modelId="{FE22EB18-8552-404B-A7B4-F6F7EEBD4E0B}" type="pres">
      <dgm:prSet presAssocID="{16486D37-0ABD-9F49-B7E9-C22D895D20A0}" presName="rootConnector" presStyleLbl="node2" presStyleIdx="3" presStyleCnt="6"/>
      <dgm:spPr/>
    </dgm:pt>
    <dgm:pt modelId="{FB4ECDDC-B756-B049-A6E5-4662E338D171}" type="pres">
      <dgm:prSet presAssocID="{16486D37-0ABD-9F49-B7E9-C22D895D20A0}" presName="hierChild4" presStyleCnt="0"/>
      <dgm:spPr/>
    </dgm:pt>
    <dgm:pt modelId="{98909D6B-BEF8-0942-A826-7D54535555D9}" type="pres">
      <dgm:prSet presAssocID="{16486D37-0ABD-9F49-B7E9-C22D895D20A0}" presName="hierChild5" presStyleCnt="0"/>
      <dgm:spPr/>
    </dgm:pt>
    <dgm:pt modelId="{BBCDC850-EC64-CC4A-B601-9F5A8F373105}" type="pres">
      <dgm:prSet presAssocID="{DC794BE3-C9FD-9548-AA9D-114A097EE7DB}" presName="Name37" presStyleLbl="parChTrans1D2" presStyleIdx="4" presStyleCnt="6"/>
      <dgm:spPr/>
    </dgm:pt>
    <dgm:pt modelId="{F50EB16E-2DD8-D842-B9D9-DD2C3CCFE1AE}" type="pres">
      <dgm:prSet presAssocID="{39EE2750-C517-4B4B-B48F-B8875C30DE51}" presName="hierRoot2" presStyleCnt="0">
        <dgm:presLayoutVars>
          <dgm:hierBranch val="init"/>
        </dgm:presLayoutVars>
      </dgm:prSet>
      <dgm:spPr/>
    </dgm:pt>
    <dgm:pt modelId="{8EE78A4A-00BF-3841-BF54-03857541DD0E}" type="pres">
      <dgm:prSet presAssocID="{39EE2750-C517-4B4B-B48F-B8875C30DE51}" presName="rootComposite" presStyleCnt="0"/>
      <dgm:spPr/>
    </dgm:pt>
    <dgm:pt modelId="{10F98888-94D5-4D47-BB28-647BF126A73E}" type="pres">
      <dgm:prSet presAssocID="{39EE2750-C517-4B4B-B48F-B8875C30DE51}" presName="rootText" presStyleLbl="node2" presStyleIdx="4" presStyleCnt="6">
        <dgm:presLayoutVars>
          <dgm:chPref val="3"/>
        </dgm:presLayoutVars>
      </dgm:prSet>
      <dgm:spPr/>
    </dgm:pt>
    <dgm:pt modelId="{18AF8CF7-8AEF-4E48-BBED-36D9B2285FE6}" type="pres">
      <dgm:prSet presAssocID="{39EE2750-C517-4B4B-B48F-B8875C30DE51}" presName="rootConnector" presStyleLbl="node2" presStyleIdx="4" presStyleCnt="6"/>
      <dgm:spPr/>
    </dgm:pt>
    <dgm:pt modelId="{574469FB-33F2-194A-A6CC-1E99EB56A0CF}" type="pres">
      <dgm:prSet presAssocID="{39EE2750-C517-4B4B-B48F-B8875C30DE51}" presName="hierChild4" presStyleCnt="0"/>
      <dgm:spPr/>
    </dgm:pt>
    <dgm:pt modelId="{CE799F5E-7309-4A4A-9FED-7D6E8DA23DB9}" type="pres">
      <dgm:prSet presAssocID="{39EE2750-C517-4B4B-B48F-B8875C30DE51}" presName="hierChild5" presStyleCnt="0"/>
      <dgm:spPr/>
    </dgm:pt>
    <dgm:pt modelId="{2061731C-19B0-2546-8551-7D8C23A13804}" type="pres">
      <dgm:prSet presAssocID="{4CA3B1C5-1D46-6A49-97AA-4269DDAAA6F6}" presName="Name37" presStyleLbl="parChTrans1D2" presStyleIdx="5" presStyleCnt="6"/>
      <dgm:spPr/>
    </dgm:pt>
    <dgm:pt modelId="{0A936EFB-A96D-8B4B-9E3E-3AB69ACDFC82}" type="pres">
      <dgm:prSet presAssocID="{CDEDCD4F-198F-214D-BD29-50E45D2C4F76}" presName="hierRoot2" presStyleCnt="0">
        <dgm:presLayoutVars>
          <dgm:hierBranch val="init"/>
        </dgm:presLayoutVars>
      </dgm:prSet>
      <dgm:spPr/>
    </dgm:pt>
    <dgm:pt modelId="{0303420A-D3D4-9149-8663-5B8576E90419}" type="pres">
      <dgm:prSet presAssocID="{CDEDCD4F-198F-214D-BD29-50E45D2C4F76}" presName="rootComposite" presStyleCnt="0"/>
      <dgm:spPr/>
    </dgm:pt>
    <dgm:pt modelId="{554FBC3F-92EC-0043-9434-40192E82544B}" type="pres">
      <dgm:prSet presAssocID="{CDEDCD4F-198F-214D-BD29-50E45D2C4F76}" presName="rootText" presStyleLbl="node2" presStyleIdx="5" presStyleCnt="6">
        <dgm:presLayoutVars>
          <dgm:chPref val="3"/>
        </dgm:presLayoutVars>
      </dgm:prSet>
      <dgm:spPr/>
    </dgm:pt>
    <dgm:pt modelId="{4251F660-81F5-0144-B1D9-085B658BD0EF}" type="pres">
      <dgm:prSet presAssocID="{CDEDCD4F-198F-214D-BD29-50E45D2C4F76}" presName="rootConnector" presStyleLbl="node2" presStyleIdx="5" presStyleCnt="6"/>
      <dgm:spPr/>
    </dgm:pt>
    <dgm:pt modelId="{7CD00B50-0F54-B84A-8288-218D3C94B868}" type="pres">
      <dgm:prSet presAssocID="{CDEDCD4F-198F-214D-BD29-50E45D2C4F76}" presName="hierChild4" presStyleCnt="0"/>
      <dgm:spPr/>
    </dgm:pt>
    <dgm:pt modelId="{3C64BFC6-D84E-A34B-BBA9-49482873C078}" type="pres">
      <dgm:prSet presAssocID="{CDEDCD4F-198F-214D-BD29-50E45D2C4F76}" presName="hierChild5" presStyleCnt="0"/>
      <dgm:spPr/>
    </dgm:pt>
    <dgm:pt modelId="{8BEF3D6A-6AD4-2644-97D3-9A793FE0B4FA}" type="pres">
      <dgm:prSet presAssocID="{5BCABA14-D3BD-184E-9940-7DAFE469FD93}" presName="hierChild3" presStyleCnt="0"/>
      <dgm:spPr/>
    </dgm:pt>
  </dgm:ptLst>
  <dgm:cxnLst>
    <dgm:cxn modelId="{4F5D7800-9981-B146-A2A6-CF32128CB11D}" srcId="{5BCABA14-D3BD-184E-9940-7DAFE469FD93}" destId="{F522B618-B20C-7D49-A228-2C12DAC05A47}" srcOrd="2" destOrd="0" parTransId="{56DFD891-A814-5D46-B1E1-B01DCBA309F9}" sibTransId="{08DAC650-3081-974F-B1A5-EDC57188A821}"/>
    <dgm:cxn modelId="{56AC670B-A47C-CE4D-ADD8-404A4FDF6DAF}" type="presOf" srcId="{CDEDCD4F-198F-214D-BD29-50E45D2C4F76}" destId="{4251F660-81F5-0144-B1D9-085B658BD0EF}" srcOrd="1" destOrd="0" presId="urn:microsoft.com/office/officeart/2005/8/layout/orgChart1"/>
    <dgm:cxn modelId="{D4E7D915-9E13-0C47-B037-F16CF2B932B1}" type="presOf" srcId="{3D71D393-A19F-7E48-ABF8-FF9C738BBDE9}" destId="{276F06B2-2586-9D45-9D91-B6A34B03BD5B}" srcOrd="0" destOrd="0" presId="urn:microsoft.com/office/officeart/2005/8/layout/orgChart1"/>
    <dgm:cxn modelId="{CBE1282C-B55C-A245-8867-E16AE9B51DA8}" type="presOf" srcId="{CBD06F6B-0EEE-864F-8904-67BF469D6AAD}" destId="{42C52D69-5D5F-5D4B-8322-A45CFA5031DF}" srcOrd="0" destOrd="0" presId="urn:microsoft.com/office/officeart/2005/8/layout/orgChart1"/>
    <dgm:cxn modelId="{AB46892E-F2D6-2D42-8C2F-2C5206FB9F7D}" type="presOf" srcId="{5BCABA14-D3BD-184E-9940-7DAFE469FD93}" destId="{E0767644-ACFB-8841-B8C8-3ED743721469}" srcOrd="1" destOrd="0" presId="urn:microsoft.com/office/officeart/2005/8/layout/orgChart1"/>
    <dgm:cxn modelId="{FE648D31-6FC3-5840-9D77-8585A1B6CCD6}" srcId="{53001D0E-9CB1-C048-825B-B634C10EB6DE}" destId="{5BCABA14-D3BD-184E-9940-7DAFE469FD93}" srcOrd="0" destOrd="0" parTransId="{9B833A29-5FF9-5642-A2D4-2CB33806C09F}" sibTransId="{04908B7D-5216-5748-9630-E6C6C2D87827}"/>
    <dgm:cxn modelId="{50FFAD33-6037-A04C-AF10-5DF9D0774CAD}" type="presOf" srcId="{7713F4E4-72CA-AD43-8A6B-0BE1A195F2B4}" destId="{3A697645-080D-8645-8828-FAD975A33B8F}" srcOrd="0" destOrd="0" presId="urn:microsoft.com/office/officeart/2005/8/layout/orgChart1"/>
    <dgm:cxn modelId="{984E1743-BFAB-504B-B47E-B1D396CC4F34}" type="presOf" srcId="{AE74DD98-5E62-F847-A7A1-553E6FD710AB}" destId="{CE05391C-4574-F140-911D-ECB23B6DDFB7}" srcOrd="0" destOrd="0" presId="urn:microsoft.com/office/officeart/2005/8/layout/orgChart1"/>
    <dgm:cxn modelId="{F9713359-5119-E74A-A7BD-73F7674CC318}" type="presOf" srcId="{5BCABA14-D3BD-184E-9940-7DAFE469FD93}" destId="{C6D3B9A8-D799-D745-A0E1-91C2AA56768B}" srcOrd="0" destOrd="0" presId="urn:microsoft.com/office/officeart/2005/8/layout/orgChart1"/>
    <dgm:cxn modelId="{DAECA359-6782-034F-998A-5E01E6E5A25C}" srcId="{5BCABA14-D3BD-184E-9940-7DAFE469FD93}" destId="{7713F4E4-72CA-AD43-8A6B-0BE1A195F2B4}" srcOrd="0" destOrd="0" parTransId="{3D71D393-A19F-7E48-ABF8-FF9C738BBDE9}" sibTransId="{2507391D-2C90-8044-BA44-66167B11AB3A}"/>
    <dgm:cxn modelId="{5333F370-D83C-DE4B-B9B9-A754C99EF204}" type="presOf" srcId="{16486D37-0ABD-9F49-B7E9-C22D895D20A0}" destId="{4F26FC41-2131-B14B-8310-8704E59B65E7}" srcOrd="0" destOrd="0" presId="urn:microsoft.com/office/officeart/2005/8/layout/orgChart1"/>
    <dgm:cxn modelId="{EBC68373-2D37-4343-87F0-D78DCE1EC245}" type="presOf" srcId="{CBD06F6B-0EEE-864F-8904-67BF469D6AAD}" destId="{AC577D01-3FB2-CE48-B1EE-0EA119DFE060}" srcOrd="1" destOrd="0" presId="urn:microsoft.com/office/officeart/2005/8/layout/orgChart1"/>
    <dgm:cxn modelId="{D0F9F575-443A-ED4F-BD0F-AA6996FEC477}" srcId="{5BCABA14-D3BD-184E-9940-7DAFE469FD93}" destId="{39EE2750-C517-4B4B-B48F-B8875C30DE51}" srcOrd="4" destOrd="0" parTransId="{DC794BE3-C9FD-9548-AA9D-114A097EE7DB}" sibTransId="{FB9B87FF-9AE2-A54A-B0D6-3E3204A19BD1}"/>
    <dgm:cxn modelId="{65062E7F-2BB0-C645-B9A1-B48F4EBDA555}" type="presOf" srcId="{53001D0E-9CB1-C048-825B-B634C10EB6DE}" destId="{55A74FC0-B3D7-9648-AE74-D1F66EFFC775}" srcOrd="0" destOrd="0" presId="urn:microsoft.com/office/officeart/2005/8/layout/orgChart1"/>
    <dgm:cxn modelId="{60DC8F8A-0C8B-4D46-A0F5-9B71D89942B5}" type="presOf" srcId="{7713F4E4-72CA-AD43-8A6B-0BE1A195F2B4}" destId="{B077AF26-D68A-C146-9580-B2C3900892C9}" srcOrd="1" destOrd="0" presId="urn:microsoft.com/office/officeart/2005/8/layout/orgChart1"/>
    <dgm:cxn modelId="{C78BA98D-3960-2444-8A1B-693B7AC7E9D7}" srcId="{5BCABA14-D3BD-184E-9940-7DAFE469FD93}" destId="{CDEDCD4F-198F-214D-BD29-50E45D2C4F76}" srcOrd="5" destOrd="0" parTransId="{4CA3B1C5-1D46-6A49-97AA-4269DDAAA6F6}" sibTransId="{053EBAEE-8F43-984F-BEDD-16A171A3AC28}"/>
    <dgm:cxn modelId="{92A03994-800E-0C43-A3F3-5C848BEE6662}" type="presOf" srcId="{F522B618-B20C-7D49-A228-2C12DAC05A47}" destId="{64116D71-6A8A-964D-8B90-12B533125B55}" srcOrd="0" destOrd="0" presId="urn:microsoft.com/office/officeart/2005/8/layout/orgChart1"/>
    <dgm:cxn modelId="{E3AB0A98-BBA2-C844-B155-1D8AF14504DB}" type="presOf" srcId="{16486D37-0ABD-9F49-B7E9-C22D895D20A0}" destId="{FE22EB18-8552-404B-A7B4-F6F7EEBD4E0B}" srcOrd="1" destOrd="0" presId="urn:microsoft.com/office/officeart/2005/8/layout/orgChart1"/>
    <dgm:cxn modelId="{DBDC8CA5-FA09-F743-87FA-88A64B20031A}" type="presOf" srcId="{F522B618-B20C-7D49-A228-2C12DAC05A47}" destId="{88A25E48-EEB1-634B-B976-B734DB2466FF}" srcOrd="1" destOrd="0" presId="urn:microsoft.com/office/officeart/2005/8/layout/orgChart1"/>
    <dgm:cxn modelId="{7E4BDAB9-3F61-CC42-B044-7CB980D04AC2}" type="presOf" srcId="{39EE2750-C517-4B4B-B48F-B8875C30DE51}" destId="{18AF8CF7-8AEF-4E48-BBED-36D9B2285FE6}" srcOrd="1" destOrd="0" presId="urn:microsoft.com/office/officeart/2005/8/layout/orgChart1"/>
    <dgm:cxn modelId="{D18A84BA-C423-824C-8CD2-A48A4DD0E334}" srcId="{5BCABA14-D3BD-184E-9940-7DAFE469FD93}" destId="{16486D37-0ABD-9F49-B7E9-C22D895D20A0}" srcOrd="3" destOrd="0" parTransId="{AE74DD98-5E62-F847-A7A1-553E6FD710AB}" sibTransId="{865E1B38-D2B4-8D4C-80C8-8D1385045936}"/>
    <dgm:cxn modelId="{9C2670C4-9F13-AE49-A1F0-0E1A6366EBB9}" type="presOf" srcId="{CDEDCD4F-198F-214D-BD29-50E45D2C4F76}" destId="{554FBC3F-92EC-0043-9434-40192E82544B}" srcOrd="0" destOrd="0" presId="urn:microsoft.com/office/officeart/2005/8/layout/orgChart1"/>
    <dgm:cxn modelId="{BE64CFC4-402A-934A-9DB1-F03C3A7DC2E3}" srcId="{5BCABA14-D3BD-184E-9940-7DAFE469FD93}" destId="{CBD06F6B-0EEE-864F-8904-67BF469D6AAD}" srcOrd="1" destOrd="0" parTransId="{3A5B10E8-821F-8148-A358-19AEABA6E25F}" sibTransId="{054D6841-40DF-7B4B-8CE8-1046E5480717}"/>
    <dgm:cxn modelId="{5C42C8C5-4272-E746-96E0-208861CDB1B1}" type="presOf" srcId="{56DFD891-A814-5D46-B1E1-B01DCBA309F9}" destId="{6A1387B4-3230-F645-8125-039C719F9982}" srcOrd="0" destOrd="0" presId="urn:microsoft.com/office/officeart/2005/8/layout/orgChart1"/>
    <dgm:cxn modelId="{030C79C6-2586-124E-83FE-7CB1C2FDA449}" type="presOf" srcId="{3A5B10E8-821F-8148-A358-19AEABA6E25F}" destId="{C75155E7-7204-624C-81BA-F38E4DD0A22F}" srcOrd="0" destOrd="0" presId="urn:microsoft.com/office/officeart/2005/8/layout/orgChart1"/>
    <dgm:cxn modelId="{CD5A7AD4-4B57-4340-B500-83F3E71CA504}" type="presOf" srcId="{39EE2750-C517-4B4B-B48F-B8875C30DE51}" destId="{10F98888-94D5-4D47-BB28-647BF126A73E}" srcOrd="0" destOrd="0" presId="urn:microsoft.com/office/officeart/2005/8/layout/orgChart1"/>
    <dgm:cxn modelId="{00AAEDF4-0831-544A-A3DA-41F923D94763}" type="presOf" srcId="{4CA3B1C5-1D46-6A49-97AA-4269DDAAA6F6}" destId="{2061731C-19B0-2546-8551-7D8C23A13804}" srcOrd="0" destOrd="0" presId="urn:microsoft.com/office/officeart/2005/8/layout/orgChart1"/>
    <dgm:cxn modelId="{55FE43F5-2236-0E4E-AE69-5C4122D5E6F9}" type="presOf" srcId="{DC794BE3-C9FD-9548-AA9D-114A097EE7DB}" destId="{BBCDC850-EC64-CC4A-B601-9F5A8F373105}" srcOrd="0" destOrd="0" presId="urn:microsoft.com/office/officeart/2005/8/layout/orgChart1"/>
    <dgm:cxn modelId="{D51048D1-1DBD-6F42-8D36-2C1A43162B2D}" type="presParOf" srcId="{55A74FC0-B3D7-9648-AE74-D1F66EFFC775}" destId="{C813EBEF-1CDA-EC4D-9B55-437188B1A2FA}" srcOrd="0" destOrd="0" presId="urn:microsoft.com/office/officeart/2005/8/layout/orgChart1"/>
    <dgm:cxn modelId="{D954F9DF-B49D-0742-8EAF-DB1EC75630FA}" type="presParOf" srcId="{C813EBEF-1CDA-EC4D-9B55-437188B1A2FA}" destId="{1997E194-31D8-C047-BEE7-D546C54645DD}" srcOrd="0" destOrd="0" presId="urn:microsoft.com/office/officeart/2005/8/layout/orgChart1"/>
    <dgm:cxn modelId="{C0BE485F-45ED-1D49-BA07-AAFAE8DDBDAB}" type="presParOf" srcId="{1997E194-31D8-C047-BEE7-D546C54645DD}" destId="{C6D3B9A8-D799-D745-A0E1-91C2AA56768B}" srcOrd="0" destOrd="0" presId="urn:microsoft.com/office/officeart/2005/8/layout/orgChart1"/>
    <dgm:cxn modelId="{60ECE672-E28A-B943-946E-1B7D9E0640E1}" type="presParOf" srcId="{1997E194-31D8-C047-BEE7-D546C54645DD}" destId="{E0767644-ACFB-8841-B8C8-3ED743721469}" srcOrd="1" destOrd="0" presId="urn:microsoft.com/office/officeart/2005/8/layout/orgChart1"/>
    <dgm:cxn modelId="{DCAA6CC4-61C8-C341-9123-B44227CD4BEF}" type="presParOf" srcId="{C813EBEF-1CDA-EC4D-9B55-437188B1A2FA}" destId="{3C55545F-897C-9F4C-B31A-14C1F0E91E15}" srcOrd="1" destOrd="0" presId="urn:microsoft.com/office/officeart/2005/8/layout/orgChart1"/>
    <dgm:cxn modelId="{EC41C376-6FD4-6E4D-9428-77FD9D66EC7A}" type="presParOf" srcId="{3C55545F-897C-9F4C-B31A-14C1F0E91E15}" destId="{276F06B2-2586-9D45-9D91-B6A34B03BD5B}" srcOrd="0" destOrd="0" presId="urn:microsoft.com/office/officeart/2005/8/layout/orgChart1"/>
    <dgm:cxn modelId="{DD900850-4908-3341-AF73-08832D8B21DD}" type="presParOf" srcId="{3C55545F-897C-9F4C-B31A-14C1F0E91E15}" destId="{24A02735-2E88-2C44-A316-ACA6D08378A4}" srcOrd="1" destOrd="0" presId="urn:microsoft.com/office/officeart/2005/8/layout/orgChart1"/>
    <dgm:cxn modelId="{2D56DA9F-959C-4748-B169-70E85686E2D3}" type="presParOf" srcId="{24A02735-2E88-2C44-A316-ACA6D08378A4}" destId="{6E78AC7E-2330-D548-8D84-4098A5F72702}" srcOrd="0" destOrd="0" presId="urn:microsoft.com/office/officeart/2005/8/layout/orgChart1"/>
    <dgm:cxn modelId="{AA3E10C0-00F0-A340-87D7-4CA49A612A59}" type="presParOf" srcId="{6E78AC7E-2330-D548-8D84-4098A5F72702}" destId="{3A697645-080D-8645-8828-FAD975A33B8F}" srcOrd="0" destOrd="0" presId="urn:microsoft.com/office/officeart/2005/8/layout/orgChart1"/>
    <dgm:cxn modelId="{0EAEBC98-E7C3-3A46-963B-38AD135FCC45}" type="presParOf" srcId="{6E78AC7E-2330-D548-8D84-4098A5F72702}" destId="{B077AF26-D68A-C146-9580-B2C3900892C9}" srcOrd="1" destOrd="0" presId="urn:microsoft.com/office/officeart/2005/8/layout/orgChart1"/>
    <dgm:cxn modelId="{D8BD6611-E53B-0447-9919-736FFC6CDB65}" type="presParOf" srcId="{24A02735-2E88-2C44-A316-ACA6D08378A4}" destId="{052CA262-BE59-B148-B50D-84D02374C221}" srcOrd="1" destOrd="0" presId="urn:microsoft.com/office/officeart/2005/8/layout/orgChart1"/>
    <dgm:cxn modelId="{B8736F3C-C446-294F-A38A-581AFEA0B33F}" type="presParOf" srcId="{24A02735-2E88-2C44-A316-ACA6D08378A4}" destId="{41B1BBE4-C733-8A48-9C4E-CFF4DE823A54}" srcOrd="2" destOrd="0" presId="urn:microsoft.com/office/officeart/2005/8/layout/orgChart1"/>
    <dgm:cxn modelId="{F999FEB8-D506-B041-8122-FC8F9AFA909B}" type="presParOf" srcId="{3C55545F-897C-9F4C-B31A-14C1F0E91E15}" destId="{C75155E7-7204-624C-81BA-F38E4DD0A22F}" srcOrd="2" destOrd="0" presId="urn:microsoft.com/office/officeart/2005/8/layout/orgChart1"/>
    <dgm:cxn modelId="{AFDFA493-AC59-0146-A6D8-1CE2FE86CB2D}" type="presParOf" srcId="{3C55545F-897C-9F4C-B31A-14C1F0E91E15}" destId="{7DE1CBD3-9E7F-BC4A-BF61-22C65A73CD40}" srcOrd="3" destOrd="0" presId="urn:microsoft.com/office/officeart/2005/8/layout/orgChart1"/>
    <dgm:cxn modelId="{B7DAA569-4B40-8D45-8836-FEB33964E8DD}" type="presParOf" srcId="{7DE1CBD3-9E7F-BC4A-BF61-22C65A73CD40}" destId="{E61C6830-257B-5F43-909E-F11F1E3728F8}" srcOrd="0" destOrd="0" presId="urn:microsoft.com/office/officeart/2005/8/layout/orgChart1"/>
    <dgm:cxn modelId="{2BE8ADE2-F63E-C342-A924-93B3FFF74C49}" type="presParOf" srcId="{E61C6830-257B-5F43-909E-F11F1E3728F8}" destId="{42C52D69-5D5F-5D4B-8322-A45CFA5031DF}" srcOrd="0" destOrd="0" presId="urn:microsoft.com/office/officeart/2005/8/layout/orgChart1"/>
    <dgm:cxn modelId="{FD30C705-E4EC-584C-9CD6-1F927838F5E4}" type="presParOf" srcId="{E61C6830-257B-5F43-909E-F11F1E3728F8}" destId="{AC577D01-3FB2-CE48-B1EE-0EA119DFE060}" srcOrd="1" destOrd="0" presId="urn:microsoft.com/office/officeart/2005/8/layout/orgChart1"/>
    <dgm:cxn modelId="{4580F117-F156-E141-910A-F75A701B8B4D}" type="presParOf" srcId="{7DE1CBD3-9E7F-BC4A-BF61-22C65A73CD40}" destId="{8F4851DA-6E6D-A740-B0B3-E1A85DE44B77}" srcOrd="1" destOrd="0" presId="urn:microsoft.com/office/officeart/2005/8/layout/orgChart1"/>
    <dgm:cxn modelId="{B0053DAF-F621-7744-BAA5-617F84E78B2A}" type="presParOf" srcId="{7DE1CBD3-9E7F-BC4A-BF61-22C65A73CD40}" destId="{074DDD73-9817-C54B-9CEC-CF02170084E1}" srcOrd="2" destOrd="0" presId="urn:microsoft.com/office/officeart/2005/8/layout/orgChart1"/>
    <dgm:cxn modelId="{A7689DE2-42FC-854E-A94D-EFC352F40B70}" type="presParOf" srcId="{3C55545F-897C-9F4C-B31A-14C1F0E91E15}" destId="{6A1387B4-3230-F645-8125-039C719F9982}" srcOrd="4" destOrd="0" presId="urn:microsoft.com/office/officeart/2005/8/layout/orgChart1"/>
    <dgm:cxn modelId="{7D7ACA9A-2993-F24C-9141-BE063B811E37}" type="presParOf" srcId="{3C55545F-897C-9F4C-B31A-14C1F0E91E15}" destId="{D945DAE7-315B-3A4A-A5B6-B8F7F0B29436}" srcOrd="5" destOrd="0" presId="urn:microsoft.com/office/officeart/2005/8/layout/orgChart1"/>
    <dgm:cxn modelId="{BB6263FA-D7C6-EF4F-B3DB-B9F0A55262A6}" type="presParOf" srcId="{D945DAE7-315B-3A4A-A5B6-B8F7F0B29436}" destId="{BD54A6C0-5394-604A-BA7C-FBB4BC5CB1D3}" srcOrd="0" destOrd="0" presId="urn:microsoft.com/office/officeart/2005/8/layout/orgChart1"/>
    <dgm:cxn modelId="{C2475CAF-D02B-5F45-82FD-76171C25850C}" type="presParOf" srcId="{BD54A6C0-5394-604A-BA7C-FBB4BC5CB1D3}" destId="{64116D71-6A8A-964D-8B90-12B533125B55}" srcOrd="0" destOrd="0" presId="urn:microsoft.com/office/officeart/2005/8/layout/orgChart1"/>
    <dgm:cxn modelId="{2148C285-8AA7-7F48-A5CC-0DD903A9AA1B}" type="presParOf" srcId="{BD54A6C0-5394-604A-BA7C-FBB4BC5CB1D3}" destId="{88A25E48-EEB1-634B-B976-B734DB2466FF}" srcOrd="1" destOrd="0" presId="urn:microsoft.com/office/officeart/2005/8/layout/orgChart1"/>
    <dgm:cxn modelId="{4DD6B83C-327F-8C4D-8662-816C2BBE810F}" type="presParOf" srcId="{D945DAE7-315B-3A4A-A5B6-B8F7F0B29436}" destId="{D8AA0BDA-649F-E54A-A94D-44F4853AA12F}" srcOrd="1" destOrd="0" presId="urn:microsoft.com/office/officeart/2005/8/layout/orgChart1"/>
    <dgm:cxn modelId="{FC8EF24E-4325-1542-B5A0-96D23E90A58A}" type="presParOf" srcId="{D945DAE7-315B-3A4A-A5B6-B8F7F0B29436}" destId="{8401C469-E725-0842-8044-EF87A3111905}" srcOrd="2" destOrd="0" presId="urn:microsoft.com/office/officeart/2005/8/layout/orgChart1"/>
    <dgm:cxn modelId="{B46F9E4D-BB1F-2A41-8BD8-0BA84DB05F20}" type="presParOf" srcId="{3C55545F-897C-9F4C-B31A-14C1F0E91E15}" destId="{CE05391C-4574-F140-911D-ECB23B6DDFB7}" srcOrd="6" destOrd="0" presId="urn:microsoft.com/office/officeart/2005/8/layout/orgChart1"/>
    <dgm:cxn modelId="{C042444B-001C-FC44-A82A-001877BB304D}" type="presParOf" srcId="{3C55545F-897C-9F4C-B31A-14C1F0E91E15}" destId="{A26D869D-B1C6-2D42-9236-A67C082BA766}" srcOrd="7" destOrd="0" presId="urn:microsoft.com/office/officeart/2005/8/layout/orgChart1"/>
    <dgm:cxn modelId="{ED97DC25-649B-D74E-AE2D-101AE758DB02}" type="presParOf" srcId="{A26D869D-B1C6-2D42-9236-A67C082BA766}" destId="{2144E088-D2C2-CB43-8169-75C079F93C8B}" srcOrd="0" destOrd="0" presId="urn:microsoft.com/office/officeart/2005/8/layout/orgChart1"/>
    <dgm:cxn modelId="{958948BC-F639-484A-971C-D805A020F707}" type="presParOf" srcId="{2144E088-D2C2-CB43-8169-75C079F93C8B}" destId="{4F26FC41-2131-B14B-8310-8704E59B65E7}" srcOrd="0" destOrd="0" presId="urn:microsoft.com/office/officeart/2005/8/layout/orgChart1"/>
    <dgm:cxn modelId="{1B5F5087-7980-BB4E-AAFD-4879E3D1CCC8}" type="presParOf" srcId="{2144E088-D2C2-CB43-8169-75C079F93C8B}" destId="{FE22EB18-8552-404B-A7B4-F6F7EEBD4E0B}" srcOrd="1" destOrd="0" presId="urn:microsoft.com/office/officeart/2005/8/layout/orgChart1"/>
    <dgm:cxn modelId="{A2409E07-C15B-1940-928A-EB8CB778E008}" type="presParOf" srcId="{A26D869D-B1C6-2D42-9236-A67C082BA766}" destId="{FB4ECDDC-B756-B049-A6E5-4662E338D171}" srcOrd="1" destOrd="0" presId="urn:microsoft.com/office/officeart/2005/8/layout/orgChart1"/>
    <dgm:cxn modelId="{646E8A89-9DAC-CA40-A6A5-F8FFAE25A1E1}" type="presParOf" srcId="{A26D869D-B1C6-2D42-9236-A67C082BA766}" destId="{98909D6B-BEF8-0942-A826-7D54535555D9}" srcOrd="2" destOrd="0" presId="urn:microsoft.com/office/officeart/2005/8/layout/orgChart1"/>
    <dgm:cxn modelId="{8C3B6077-0616-DF46-B527-44D8A9B9E780}" type="presParOf" srcId="{3C55545F-897C-9F4C-B31A-14C1F0E91E15}" destId="{BBCDC850-EC64-CC4A-B601-9F5A8F373105}" srcOrd="8" destOrd="0" presId="urn:microsoft.com/office/officeart/2005/8/layout/orgChart1"/>
    <dgm:cxn modelId="{9F7FC617-138B-6B4A-8872-048C54BE5955}" type="presParOf" srcId="{3C55545F-897C-9F4C-B31A-14C1F0E91E15}" destId="{F50EB16E-2DD8-D842-B9D9-DD2C3CCFE1AE}" srcOrd="9" destOrd="0" presId="urn:microsoft.com/office/officeart/2005/8/layout/orgChart1"/>
    <dgm:cxn modelId="{B60DCDB3-92A4-554B-BD78-3552DF1908EB}" type="presParOf" srcId="{F50EB16E-2DD8-D842-B9D9-DD2C3CCFE1AE}" destId="{8EE78A4A-00BF-3841-BF54-03857541DD0E}" srcOrd="0" destOrd="0" presId="urn:microsoft.com/office/officeart/2005/8/layout/orgChart1"/>
    <dgm:cxn modelId="{AE684642-CA70-5C43-BAF3-2517F6806070}" type="presParOf" srcId="{8EE78A4A-00BF-3841-BF54-03857541DD0E}" destId="{10F98888-94D5-4D47-BB28-647BF126A73E}" srcOrd="0" destOrd="0" presId="urn:microsoft.com/office/officeart/2005/8/layout/orgChart1"/>
    <dgm:cxn modelId="{62AEA999-8ACB-6C45-B447-7E1935C7A527}" type="presParOf" srcId="{8EE78A4A-00BF-3841-BF54-03857541DD0E}" destId="{18AF8CF7-8AEF-4E48-BBED-36D9B2285FE6}" srcOrd="1" destOrd="0" presId="urn:microsoft.com/office/officeart/2005/8/layout/orgChart1"/>
    <dgm:cxn modelId="{16FFF9F5-D94A-3046-A151-71FBD14A4741}" type="presParOf" srcId="{F50EB16E-2DD8-D842-B9D9-DD2C3CCFE1AE}" destId="{574469FB-33F2-194A-A6CC-1E99EB56A0CF}" srcOrd="1" destOrd="0" presId="urn:microsoft.com/office/officeart/2005/8/layout/orgChart1"/>
    <dgm:cxn modelId="{F633786E-CDA0-FD42-A024-0874DFB60F3D}" type="presParOf" srcId="{F50EB16E-2DD8-D842-B9D9-DD2C3CCFE1AE}" destId="{CE799F5E-7309-4A4A-9FED-7D6E8DA23DB9}" srcOrd="2" destOrd="0" presId="urn:microsoft.com/office/officeart/2005/8/layout/orgChart1"/>
    <dgm:cxn modelId="{091B010E-60E9-674C-8A8B-9765D1BCA09A}" type="presParOf" srcId="{3C55545F-897C-9F4C-B31A-14C1F0E91E15}" destId="{2061731C-19B0-2546-8551-7D8C23A13804}" srcOrd="10" destOrd="0" presId="urn:microsoft.com/office/officeart/2005/8/layout/orgChart1"/>
    <dgm:cxn modelId="{F593FFEA-A279-CE41-A5D5-4B3514554CBE}" type="presParOf" srcId="{3C55545F-897C-9F4C-B31A-14C1F0E91E15}" destId="{0A936EFB-A96D-8B4B-9E3E-3AB69ACDFC82}" srcOrd="11" destOrd="0" presId="urn:microsoft.com/office/officeart/2005/8/layout/orgChart1"/>
    <dgm:cxn modelId="{D5F3C40C-6BBD-9649-A341-C69818D584A2}" type="presParOf" srcId="{0A936EFB-A96D-8B4B-9E3E-3AB69ACDFC82}" destId="{0303420A-D3D4-9149-8663-5B8576E90419}" srcOrd="0" destOrd="0" presId="urn:microsoft.com/office/officeart/2005/8/layout/orgChart1"/>
    <dgm:cxn modelId="{BC080488-B05A-D548-8288-F8E7B1476F81}" type="presParOf" srcId="{0303420A-D3D4-9149-8663-5B8576E90419}" destId="{554FBC3F-92EC-0043-9434-40192E82544B}" srcOrd="0" destOrd="0" presId="urn:microsoft.com/office/officeart/2005/8/layout/orgChart1"/>
    <dgm:cxn modelId="{83A52E48-08D5-C348-9ECE-89A89A5B4643}" type="presParOf" srcId="{0303420A-D3D4-9149-8663-5B8576E90419}" destId="{4251F660-81F5-0144-B1D9-085B658BD0EF}" srcOrd="1" destOrd="0" presId="urn:microsoft.com/office/officeart/2005/8/layout/orgChart1"/>
    <dgm:cxn modelId="{6867D816-EB52-4B44-B18E-A8630231DE7A}" type="presParOf" srcId="{0A936EFB-A96D-8B4B-9E3E-3AB69ACDFC82}" destId="{7CD00B50-0F54-B84A-8288-218D3C94B868}" srcOrd="1" destOrd="0" presId="urn:microsoft.com/office/officeart/2005/8/layout/orgChart1"/>
    <dgm:cxn modelId="{D0BDE86F-C1E6-8B4B-81C1-04803591BCD1}" type="presParOf" srcId="{0A936EFB-A96D-8B4B-9E3E-3AB69ACDFC82}" destId="{3C64BFC6-D84E-A34B-BBA9-49482873C078}" srcOrd="2" destOrd="0" presId="urn:microsoft.com/office/officeart/2005/8/layout/orgChart1"/>
    <dgm:cxn modelId="{AA5F45F0-7BAA-3247-9517-220D3AF0C1CA}" type="presParOf" srcId="{C813EBEF-1CDA-EC4D-9B55-437188B1A2FA}" destId="{8BEF3D6A-6AD4-2644-97D3-9A793FE0B4FA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E6DEFE46-7386-6E45-AF9D-02FECEBCEC37}" type="doc">
      <dgm:prSet loTypeId="urn:microsoft.com/office/officeart/2005/8/layout/vProcess5" loCatId="" qsTypeId="urn:microsoft.com/office/officeart/2005/8/quickstyle/simple1" qsCatId="simple" csTypeId="urn:microsoft.com/office/officeart/2005/8/colors/accent5_5" csCatId="accent5" phldr="1"/>
      <dgm:spPr/>
      <dgm:t>
        <a:bodyPr/>
        <a:lstStyle/>
        <a:p>
          <a:endParaRPr lang="en-GB"/>
        </a:p>
      </dgm:t>
    </dgm:pt>
    <dgm:pt modelId="{94EF290D-7FE8-6E46-B320-88BEED7824F7}">
      <dgm:prSet phldrT="[Text]" custT="1"/>
      <dgm:spPr>
        <a:solidFill>
          <a:srgbClr val="F685DF">
            <a:alpha val="90000"/>
          </a:srgbClr>
        </a:solidFill>
      </dgm:spPr>
      <dgm:t>
        <a:bodyPr lIns="36000" rIns="36000"/>
        <a:lstStyle/>
        <a:p>
          <a:pPr>
            <a:buNone/>
          </a:pPr>
          <a:r>
            <a:rPr lang="en-GB" sz="1800" b="1" dirty="0">
              <a:solidFill>
                <a:schemeClr val="tx1"/>
              </a:solidFill>
            </a:rPr>
            <a:t>Before Dissolution</a:t>
          </a:r>
        </a:p>
      </dgm:t>
    </dgm:pt>
    <dgm:pt modelId="{2EB7B816-09B3-DF44-847D-842092408CEA}" type="parTrans" cxnId="{E62664EB-664F-9048-9173-203FCD577741}">
      <dgm:prSet/>
      <dgm:spPr/>
      <dgm:t>
        <a:bodyPr/>
        <a:lstStyle/>
        <a:p>
          <a:endParaRPr lang="en-GB" sz="1800">
            <a:solidFill>
              <a:schemeClr val="tx1"/>
            </a:solidFill>
          </a:endParaRPr>
        </a:p>
      </dgm:t>
    </dgm:pt>
    <dgm:pt modelId="{A68FE929-62BE-864B-AB96-30C6BDB80640}" type="sibTrans" cxnId="{E62664EB-664F-9048-9173-203FCD577741}">
      <dgm:prSet custT="1"/>
      <dgm:spPr/>
      <dgm:t>
        <a:bodyPr/>
        <a:lstStyle/>
        <a:p>
          <a:endParaRPr lang="en-GB" sz="1800">
            <a:solidFill>
              <a:schemeClr val="tx1"/>
            </a:solidFill>
          </a:endParaRPr>
        </a:p>
      </dgm:t>
    </dgm:pt>
    <dgm:pt modelId="{20034F41-65AE-9747-A50E-39A1B9C16A11}">
      <dgm:prSet phldrT="[Text]" custT="1"/>
      <dgm:spPr>
        <a:solidFill>
          <a:srgbClr val="F685DF">
            <a:alpha val="50000"/>
          </a:srgbClr>
        </a:solidFill>
      </dgm:spPr>
      <dgm:t>
        <a:bodyPr lIns="36000" rIns="36000"/>
        <a:lstStyle/>
        <a:p>
          <a:pPr>
            <a:buFont typeface="Arial" panose="020B0604020202020204" pitchFamily="34" charset="0"/>
            <a:buNone/>
          </a:pPr>
          <a:r>
            <a:rPr lang="en-GB" sz="1600" u="sng" dirty="0">
              <a:solidFill>
                <a:schemeClr val="tx1"/>
              </a:solidFill>
            </a:rPr>
            <a:t>Objective</a:t>
          </a:r>
          <a:endParaRPr lang="en-GB" sz="1600" dirty="0">
            <a:solidFill>
              <a:schemeClr val="tx1"/>
            </a:solidFill>
          </a:endParaRPr>
        </a:p>
      </dgm:t>
    </dgm:pt>
    <dgm:pt modelId="{A8F0F9EA-9BE4-634F-8636-0E3C32839C48}" type="parTrans" cxnId="{5ACDE3A9-A799-1B4A-8394-C238E004DA63}">
      <dgm:prSet/>
      <dgm:spPr/>
      <dgm:t>
        <a:bodyPr/>
        <a:lstStyle/>
        <a:p>
          <a:endParaRPr lang="en-GB" sz="1800"/>
        </a:p>
      </dgm:t>
    </dgm:pt>
    <dgm:pt modelId="{2A4EB225-CF3B-2F48-B063-6B51D6B708B1}" type="sibTrans" cxnId="{5ACDE3A9-A799-1B4A-8394-C238E004DA63}">
      <dgm:prSet/>
      <dgm:spPr/>
      <dgm:t>
        <a:bodyPr/>
        <a:lstStyle/>
        <a:p>
          <a:endParaRPr lang="en-GB" sz="1800"/>
        </a:p>
      </dgm:t>
    </dgm:pt>
    <dgm:pt modelId="{4E72A680-1F96-6A4D-A81E-C0CF4A713EEB}">
      <dgm:prSet phldrT="[Text]" custT="1"/>
      <dgm:spPr>
        <a:solidFill>
          <a:srgbClr val="F685DF">
            <a:alpha val="50000"/>
          </a:srgbClr>
        </a:solidFill>
      </dgm:spPr>
      <dgm:t>
        <a:bodyPr lIns="36000" rIns="36000"/>
        <a:lstStyle/>
        <a:p>
          <a:pPr>
            <a:buNone/>
          </a:pPr>
          <a:r>
            <a:rPr lang="en-GB" sz="1800" b="1" dirty="0">
              <a:solidFill>
                <a:schemeClr val="tx1"/>
              </a:solidFill>
            </a:rPr>
            <a:t>After Dissolution</a:t>
          </a:r>
        </a:p>
      </dgm:t>
    </dgm:pt>
    <dgm:pt modelId="{40E259C7-C84C-D347-8EBA-FE03CAAA2C4E}" type="parTrans" cxnId="{8A652F07-4E73-9C4D-9459-46FBA89C2890}">
      <dgm:prSet/>
      <dgm:spPr/>
      <dgm:t>
        <a:bodyPr/>
        <a:lstStyle/>
        <a:p>
          <a:endParaRPr lang="en-GB" sz="1800"/>
        </a:p>
      </dgm:t>
    </dgm:pt>
    <dgm:pt modelId="{61C0297D-1239-9A41-A2C5-7D7012B51F42}" type="sibTrans" cxnId="{8A652F07-4E73-9C4D-9459-46FBA89C2890}">
      <dgm:prSet custT="1"/>
      <dgm:spPr/>
      <dgm:t>
        <a:bodyPr/>
        <a:lstStyle/>
        <a:p>
          <a:endParaRPr lang="en-GB" sz="1800"/>
        </a:p>
      </dgm:t>
    </dgm:pt>
    <dgm:pt modelId="{F6B70683-3D24-AB4A-B7E6-16EF00811E1B}">
      <dgm:prSet phldrT="[Text]" custT="1"/>
      <dgm:spPr>
        <a:solidFill>
          <a:srgbClr val="F685DF">
            <a:alpha val="90000"/>
          </a:srgbClr>
        </a:solidFill>
      </dgm:spPr>
      <dgm:t>
        <a:bodyPr lIns="36000" rIns="36000"/>
        <a:lstStyle/>
        <a:p>
          <a:pPr>
            <a:buFont typeface="Arial" panose="020B0604020202020204" pitchFamily="34" charset="0"/>
            <a:buNone/>
          </a:pPr>
          <a:r>
            <a:rPr lang="en-GB" sz="1600" u="sng" dirty="0">
              <a:solidFill>
                <a:schemeClr val="tx1"/>
              </a:solidFill>
            </a:rPr>
            <a:t>Objective</a:t>
          </a:r>
          <a:endParaRPr lang="en-GB" sz="1600" dirty="0">
            <a:solidFill>
              <a:schemeClr val="tx1"/>
            </a:solidFill>
          </a:endParaRPr>
        </a:p>
      </dgm:t>
    </dgm:pt>
    <dgm:pt modelId="{A600EDC3-BA76-6E4D-AD68-03143601617E}" type="parTrans" cxnId="{2968B80A-949F-BF48-89DF-BBCF378EC2F5}">
      <dgm:prSet/>
      <dgm:spPr/>
      <dgm:t>
        <a:bodyPr/>
        <a:lstStyle/>
        <a:p>
          <a:endParaRPr lang="en-GB" sz="1800"/>
        </a:p>
      </dgm:t>
    </dgm:pt>
    <dgm:pt modelId="{DCE2408C-58D3-0646-9DE7-136ACE161469}" type="sibTrans" cxnId="{2968B80A-949F-BF48-89DF-BBCF378EC2F5}">
      <dgm:prSet/>
      <dgm:spPr/>
      <dgm:t>
        <a:bodyPr/>
        <a:lstStyle/>
        <a:p>
          <a:endParaRPr lang="en-GB" sz="1800"/>
        </a:p>
      </dgm:t>
    </dgm:pt>
    <dgm:pt modelId="{65356FAA-2A50-B741-9116-FB40A2138454}">
      <dgm:prSet phldrT="[Text]" custT="1"/>
      <dgm:spPr>
        <a:solidFill>
          <a:srgbClr val="F685DF">
            <a:alpha val="90000"/>
          </a:srgbClr>
        </a:solidFill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600" dirty="0">
              <a:solidFill>
                <a:schemeClr val="tx1"/>
              </a:solidFill>
            </a:rPr>
            <a:t>Electoral roll analysed for campaign </a:t>
          </a:r>
          <a:endParaRPr lang="en-GB" sz="1600" dirty="0">
            <a:solidFill>
              <a:schemeClr val="tx1"/>
            </a:solidFill>
          </a:endParaRPr>
        </a:p>
      </dgm:t>
    </dgm:pt>
    <dgm:pt modelId="{24A0F8D7-6F83-614D-92DD-C44C7A4BDCB7}" type="parTrans" cxnId="{6676BEDE-567D-2D48-BD34-35491854FD41}">
      <dgm:prSet/>
      <dgm:spPr/>
      <dgm:t>
        <a:bodyPr/>
        <a:lstStyle/>
        <a:p>
          <a:endParaRPr lang="en-GB" sz="1800"/>
        </a:p>
      </dgm:t>
    </dgm:pt>
    <dgm:pt modelId="{9D066B0B-027B-9E48-B2A1-C4320FEDC5EA}" type="sibTrans" cxnId="{6676BEDE-567D-2D48-BD34-35491854FD41}">
      <dgm:prSet/>
      <dgm:spPr/>
      <dgm:t>
        <a:bodyPr/>
        <a:lstStyle/>
        <a:p>
          <a:endParaRPr lang="en-GB" sz="1800"/>
        </a:p>
      </dgm:t>
    </dgm:pt>
    <dgm:pt modelId="{55A7CCE6-C278-DE40-B42A-47F413BDAFB8}">
      <dgm:prSet phldrT="[Text]" custT="1"/>
      <dgm:spPr>
        <a:solidFill>
          <a:srgbClr val="F685DF">
            <a:alpha val="50000"/>
          </a:srgbClr>
        </a:solidFill>
      </dgm:spPr>
      <dgm:t>
        <a:bodyPr lIns="36000" rIns="36000"/>
        <a:lstStyle/>
        <a:p>
          <a:pPr>
            <a:buFont typeface="Arial" panose="020B0604020202020204" pitchFamily="34" charset="0"/>
            <a:buChar char="•"/>
          </a:pPr>
          <a:r>
            <a:rPr lang="en-GB" sz="1600" dirty="0">
              <a:solidFill>
                <a:schemeClr val="tx1"/>
              </a:solidFill>
            </a:rPr>
            <a:t>Communication for supporters to check their Polling Centre</a:t>
          </a:r>
        </a:p>
      </dgm:t>
    </dgm:pt>
    <dgm:pt modelId="{D07C39A8-0F4A-F943-A6C3-681401F89EA0}" type="parTrans" cxnId="{0380A3B9-A181-ED4D-982C-B2F866685F5B}">
      <dgm:prSet/>
      <dgm:spPr/>
      <dgm:t>
        <a:bodyPr/>
        <a:lstStyle/>
        <a:p>
          <a:endParaRPr lang="en-GB" sz="1800"/>
        </a:p>
      </dgm:t>
    </dgm:pt>
    <dgm:pt modelId="{30C7CC11-6D0B-7D4F-B514-3B5BC4673420}" type="sibTrans" cxnId="{0380A3B9-A181-ED4D-982C-B2F866685F5B}">
      <dgm:prSet/>
      <dgm:spPr/>
      <dgm:t>
        <a:bodyPr/>
        <a:lstStyle/>
        <a:p>
          <a:endParaRPr lang="en-GB" sz="1800"/>
        </a:p>
      </dgm:t>
    </dgm:pt>
    <dgm:pt modelId="{238D1FB9-2638-A841-8B44-41ADB2170E79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600" dirty="0">
              <a:solidFill>
                <a:schemeClr val="tx1"/>
              </a:solidFill>
            </a:rPr>
            <a:t>Identify outsiders in Electoral Roll</a:t>
          </a:r>
          <a:endParaRPr lang="en-GB" sz="1600" dirty="0">
            <a:solidFill>
              <a:schemeClr val="tx1"/>
            </a:solidFill>
          </a:endParaRPr>
        </a:p>
      </dgm:t>
    </dgm:pt>
    <dgm:pt modelId="{52A90A5B-8073-904F-B113-EA98D9919AB6}" type="parTrans" cxnId="{DB37FB5F-802F-6F48-B5FC-2445ED8A0ADC}">
      <dgm:prSet/>
      <dgm:spPr/>
      <dgm:t>
        <a:bodyPr/>
        <a:lstStyle/>
        <a:p>
          <a:endParaRPr lang="en-GB"/>
        </a:p>
      </dgm:t>
    </dgm:pt>
    <dgm:pt modelId="{0934416B-F9F0-154E-9A7C-155E73AC0CB2}" type="sibTrans" cxnId="{DB37FB5F-802F-6F48-B5FC-2445ED8A0ADC}">
      <dgm:prSet/>
      <dgm:spPr/>
      <dgm:t>
        <a:bodyPr/>
        <a:lstStyle/>
        <a:p>
          <a:endParaRPr lang="en-GB"/>
        </a:p>
      </dgm:t>
    </dgm:pt>
    <dgm:pt modelId="{3DB8D79A-7138-B44F-8774-68D8BF57CF07}" type="pres">
      <dgm:prSet presAssocID="{E6DEFE46-7386-6E45-AF9D-02FECEBCEC37}" presName="outerComposite" presStyleCnt="0">
        <dgm:presLayoutVars>
          <dgm:chMax val="5"/>
          <dgm:dir/>
          <dgm:resizeHandles val="exact"/>
        </dgm:presLayoutVars>
      </dgm:prSet>
      <dgm:spPr/>
    </dgm:pt>
    <dgm:pt modelId="{F345B76B-B123-364A-A99B-A829A79CCA1E}" type="pres">
      <dgm:prSet presAssocID="{E6DEFE46-7386-6E45-AF9D-02FECEBCEC37}" presName="dummyMaxCanvas" presStyleCnt="0">
        <dgm:presLayoutVars/>
      </dgm:prSet>
      <dgm:spPr/>
    </dgm:pt>
    <dgm:pt modelId="{74DDB66D-0D3F-0840-A19C-E527B345355F}" type="pres">
      <dgm:prSet presAssocID="{E6DEFE46-7386-6E45-AF9D-02FECEBCEC37}" presName="TwoNodes_1" presStyleLbl="node1" presStyleIdx="0" presStyleCnt="2">
        <dgm:presLayoutVars>
          <dgm:bulletEnabled val="1"/>
        </dgm:presLayoutVars>
      </dgm:prSet>
      <dgm:spPr/>
    </dgm:pt>
    <dgm:pt modelId="{80B29805-CA33-BC40-9FE9-17FA36CB15E7}" type="pres">
      <dgm:prSet presAssocID="{E6DEFE46-7386-6E45-AF9D-02FECEBCEC37}" presName="TwoNodes_2" presStyleLbl="node1" presStyleIdx="1" presStyleCnt="2">
        <dgm:presLayoutVars>
          <dgm:bulletEnabled val="1"/>
        </dgm:presLayoutVars>
      </dgm:prSet>
      <dgm:spPr/>
    </dgm:pt>
    <dgm:pt modelId="{C72AE216-92D8-624B-A8AE-973EFFACCBBD}" type="pres">
      <dgm:prSet presAssocID="{E6DEFE46-7386-6E45-AF9D-02FECEBCEC37}" presName="TwoConn_1-2" presStyleLbl="fgAccFollowNode1" presStyleIdx="0" presStyleCnt="1">
        <dgm:presLayoutVars>
          <dgm:bulletEnabled val="1"/>
        </dgm:presLayoutVars>
      </dgm:prSet>
      <dgm:spPr/>
    </dgm:pt>
    <dgm:pt modelId="{6C5468B4-05A3-5047-89F0-875A3E267388}" type="pres">
      <dgm:prSet presAssocID="{E6DEFE46-7386-6E45-AF9D-02FECEBCEC37}" presName="TwoNodes_1_text" presStyleLbl="node1" presStyleIdx="1" presStyleCnt="2">
        <dgm:presLayoutVars>
          <dgm:bulletEnabled val="1"/>
        </dgm:presLayoutVars>
      </dgm:prSet>
      <dgm:spPr/>
    </dgm:pt>
    <dgm:pt modelId="{BA879FBC-0CBB-7F45-B854-888E139AB714}" type="pres">
      <dgm:prSet presAssocID="{E6DEFE46-7386-6E45-AF9D-02FECEBCEC37}" presName="TwoNodes_2_text" presStyleLbl="node1" presStyleIdx="1" presStyleCnt="2">
        <dgm:presLayoutVars>
          <dgm:bulletEnabled val="1"/>
        </dgm:presLayoutVars>
      </dgm:prSet>
      <dgm:spPr/>
    </dgm:pt>
  </dgm:ptLst>
  <dgm:cxnLst>
    <dgm:cxn modelId="{964D2505-EDCC-5F4C-8028-8E20843437CD}" type="presOf" srcId="{94EF290D-7FE8-6E46-B320-88BEED7824F7}" destId="{74DDB66D-0D3F-0840-A19C-E527B345355F}" srcOrd="0" destOrd="0" presId="urn:microsoft.com/office/officeart/2005/8/layout/vProcess5"/>
    <dgm:cxn modelId="{8A652F07-4E73-9C4D-9459-46FBA89C2890}" srcId="{E6DEFE46-7386-6E45-AF9D-02FECEBCEC37}" destId="{4E72A680-1F96-6A4D-A81E-C0CF4A713EEB}" srcOrd="1" destOrd="0" parTransId="{40E259C7-C84C-D347-8EBA-FE03CAAA2C4E}" sibTransId="{61C0297D-1239-9A41-A2C5-7D7012B51F42}"/>
    <dgm:cxn modelId="{2968B80A-949F-BF48-89DF-BBCF378EC2F5}" srcId="{94EF290D-7FE8-6E46-B320-88BEED7824F7}" destId="{F6B70683-3D24-AB4A-B7E6-16EF00811E1B}" srcOrd="0" destOrd="0" parTransId="{A600EDC3-BA76-6E4D-AD68-03143601617E}" sibTransId="{DCE2408C-58D3-0646-9DE7-136ACE161469}"/>
    <dgm:cxn modelId="{7ED16A25-4F02-9645-9B76-804F794B79A8}" type="presOf" srcId="{20034F41-65AE-9747-A50E-39A1B9C16A11}" destId="{BA879FBC-0CBB-7F45-B854-888E139AB714}" srcOrd="1" destOrd="1" presId="urn:microsoft.com/office/officeart/2005/8/layout/vProcess5"/>
    <dgm:cxn modelId="{2DDE1C26-93F3-7E4E-BCA2-5A8A1170C12E}" type="presOf" srcId="{55A7CCE6-C278-DE40-B42A-47F413BDAFB8}" destId="{BA879FBC-0CBB-7F45-B854-888E139AB714}" srcOrd="1" destOrd="2" presId="urn:microsoft.com/office/officeart/2005/8/layout/vProcess5"/>
    <dgm:cxn modelId="{145A1147-6F17-FD48-BFC1-E1E0ECCC5E5B}" type="presOf" srcId="{94EF290D-7FE8-6E46-B320-88BEED7824F7}" destId="{6C5468B4-05A3-5047-89F0-875A3E267388}" srcOrd="1" destOrd="0" presId="urn:microsoft.com/office/officeart/2005/8/layout/vProcess5"/>
    <dgm:cxn modelId="{1DE06B4C-2543-DB4C-B21D-C9BDCE767971}" type="presOf" srcId="{238D1FB9-2638-A841-8B44-41ADB2170E79}" destId="{74DDB66D-0D3F-0840-A19C-E527B345355F}" srcOrd="0" destOrd="3" presId="urn:microsoft.com/office/officeart/2005/8/layout/vProcess5"/>
    <dgm:cxn modelId="{CDF54C4D-40A8-0D46-880C-FBBB97EBF62A}" type="presOf" srcId="{65356FAA-2A50-B741-9116-FB40A2138454}" destId="{74DDB66D-0D3F-0840-A19C-E527B345355F}" srcOrd="0" destOrd="2" presId="urn:microsoft.com/office/officeart/2005/8/layout/vProcess5"/>
    <dgm:cxn modelId="{B2E1795C-B004-954F-AD96-A62C36F33561}" type="presOf" srcId="{238D1FB9-2638-A841-8B44-41ADB2170E79}" destId="{6C5468B4-05A3-5047-89F0-875A3E267388}" srcOrd="1" destOrd="3" presId="urn:microsoft.com/office/officeart/2005/8/layout/vProcess5"/>
    <dgm:cxn modelId="{DB37FB5F-802F-6F48-B5FC-2445ED8A0ADC}" srcId="{94EF290D-7FE8-6E46-B320-88BEED7824F7}" destId="{238D1FB9-2638-A841-8B44-41ADB2170E79}" srcOrd="2" destOrd="0" parTransId="{52A90A5B-8073-904F-B113-EA98D9919AB6}" sibTransId="{0934416B-F9F0-154E-9A7C-155E73AC0CB2}"/>
    <dgm:cxn modelId="{8ADB6B63-E3C0-1442-B074-791ABB1675B3}" type="presOf" srcId="{4E72A680-1F96-6A4D-A81E-C0CF4A713EEB}" destId="{80B29805-CA33-BC40-9FE9-17FA36CB15E7}" srcOrd="0" destOrd="0" presId="urn:microsoft.com/office/officeart/2005/8/layout/vProcess5"/>
    <dgm:cxn modelId="{205F5D6E-9564-2D44-A118-73A9003E3DB8}" type="presOf" srcId="{F6B70683-3D24-AB4A-B7E6-16EF00811E1B}" destId="{74DDB66D-0D3F-0840-A19C-E527B345355F}" srcOrd="0" destOrd="1" presId="urn:microsoft.com/office/officeart/2005/8/layout/vProcess5"/>
    <dgm:cxn modelId="{1205E071-FF14-DC46-BE5E-8204B774BD97}" type="presOf" srcId="{A68FE929-62BE-864B-AB96-30C6BDB80640}" destId="{C72AE216-92D8-624B-A8AE-973EFFACCBBD}" srcOrd="0" destOrd="0" presId="urn:microsoft.com/office/officeart/2005/8/layout/vProcess5"/>
    <dgm:cxn modelId="{DE44B87D-A755-1745-8670-DEF5CE33D5D9}" type="presOf" srcId="{4E72A680-1F96-6A4D-A81E-C0CF4A713EEB}" destId="{BA879FBC-0CBB-7F45-B854-888E139AB714}" srcOrd="1" destOrd="0" presId="urn:microsoft.com/office/officeart/2005/8/layout/vProcess5"/>
    <dgm:cxn modelId="{939CAC8B-D9C8-7346-9F35-5D7984681455}" type="presOf" srcId="{E6DEFE46-7386-6E45-AF9D-02FECEBCEC37}" destId="{3DB8D79A-7138-B44F-8774-68D8BF57CF07}" srcOrd="0" destOrd="0" presId="urn:microsoft.com/office/officeart/2005/8/layout/vProcess5"/>
    <dgm:cxn modelId="{F726DFA0-2A70-F840-A91F-38DF9B3922CA}" type="presOf" srcId="{65356FAA-2A50-B741-9116-FB40A2138454}" destId="{6C5468B4-05A3-5047-89F0-875A3E267388}" srcOrd="1" destOrd="2" presId="urn:microsoft.com/office/officeart/2005/8/layout/vProcess5"/>
    <dgm:cxn modelId="{5ACDE3A9-A799-1B4A-8394-C238E004DA63}" srcId="{4E72A680-1F96-6A4D-A81E-C0CF4A713EEB}" destId="{20034F41-65AE-9747-A50E-39A1B9C16A11}" srcOrd="0" destOrd="0" parTransId="{A8F0F9EA-9BE4-634F-8636-0E3C32839C48}" sibTransId="{2A4EB225-CF3B-2F48-B063-6B51D6B708B1}"/>
    <dgm:cxn modelId="{0380A3B9-A181-ED4D-982C-B2F866685F5B}" srcId="{4E72A680-1F96-6A4D-A81E-C0CF4A713EEB}" destId="{55A7CCE6-C278-DE40-B42A-47F413BDAFB8}" srcOrd="1" destOrd="0" parTransId="{D07C39A8-0F4A-F943-A6C3-681401F89EA0}" sibTransId="{30C7CC11-6D0B-7D4F-B514-3B5BC4673420}"/>
    <dgm:cxn modelId="{6DA40ECE-72A8-884E-980F-88A3F01AF51F}" type="presOf" srcId="{20034F41-65AE-9747-A50E-39A1B9C16A11}" destId="{80B29805-CA33-BC40-9FE9-17FA36CB15E7}" srcOrd="0" destOrd="1" presId="urn:microsoft.com/office/officeart/2005/8/layout/vProcess5"/>
    <dgm:cxn modelId="{6676BEDE-567D-2D48-BD34-35491854FD41}" srcId="{94EF290D-7FE8-6E46-B320-88BEED7824F7}" destId="{65356FAA-2A50-B741-9116-FB40A2138454}" srcOrd="1" destOrd="0" parTransId="{24A0F8D7-6F83-614D-92DD-C44C7A4BDCB7}" sibTransId="{9D066B0B-027B-9E48-B2A1-C4320FEDC5EA}"/>
    <dgm:cxn modelId="{E62664EB-664F-9048-9173-203FCD577741}" srcId="{E6DEFE46-7386-6E45-AF9D-02FECEBCEC37}" destId="{94EF290D-7FE8-6E46-B320-88BEED7824F7}" srcOrd="0" destOrd="0" parTransId="{2EB7B816-09B3-DF44-847D-842092408CEA}" sibTransId="{A68FE929-62BE-864B-AB96-30C6BDB80640}"/>
    <dgm:cxn modelId="{841E82EB-2AC9-E64E-A844-8895BAE6EEAB}" type="presOf" srcId="{55A7CCE6-C278-DE40-B42A-47F413BDAFB8}" destId="{80B29805-CA33-BC40-9FE9-17FA36CB15E7}" srcOrd="0" destOrd="2" presId="urn:microsoft.com/office/officeart/2005/8/layout/vProcess5"/>
    <dgm:cxn modelId="{049969FA-F35E-B245-9EC6-95F7BB6CABDC}" type="presOf" srcId="{F6B70683-3D24-AB4A-B7E6-16EF00811E1B}" destId="{6C5468B4-05A3-5047-89F0-875A3E267388}" srcOrd="1" destOrd="1" presId="urn:microsoft.com/office/officeart/2005/8/layout/vProcess5"/>
    <dgm:cxn modelId="{6BCCE2F5-7E84-2849-B22A-D15F813A92BA}" type="presParOf" srcId="{3DB8D79A-7138-B44F-8774-68D8BF57CF07}" destId="{F345B76B-B123-364A-A99B-A829A79CCA1E}" srcOrd="0" destOrd="0" presId="urn:microsoft.com/office/officeart/2005/8/layout/vProcess5"/>
    <dgm:cxn modelId="{D418454B-16D1-0D4F-8EB8-C045296FF1C5}" type="presParOf" srcId="{3DB8D79A-7138-B44F-8774-68D8BF57CF07}" destId="{74DDB66D-0D3F-0840-A19C-E527B345355F}" srcOrd="1" destOrd="0" presId="urn:microsoft.com/office/officeart/2005/8/layout/vProcess5"/>
    <dgm:cxn modelId="{E272B8D7-D275-8943-A824-E59E8650AD78}" type="presParOf" srcId="{3DB8D79A-7138-B44F-8774-68D8BF57CF07}" destId="{80B29805-CA33-BC40-9FE9-17FA36CB15E7}" srcOrd="2" destOrd="0" presId="urn:microsoft.com/office/officeart/2005/8/layout/vProcess5"/>
    <dgm:cxn modelId="{7C1654E5-0B2A-A947-B93C-3B80387ADBF4}" type="presParOf" srcId="{3DB8D79A-7138-B44F-8774-68D8BF57CF07}" destId="{C72AE216-92D8-624B-A8AE-973EFFACCBBD}" srcOrd="3" destOrd="0" presId="urn:microsoft.com/office/officeart/2005/8/layout/vProcess5"/>
    <dgm:cxn modelId="{1F7C3038-2AD6-2B40-BB89-F3E40B697226}" type="presParOf" srcId="{3DB8D79A-7138-B44F-8774-68D8BF57CF07}" destId="{6C5468B4-05A3-5047-89F0-875A3E267388}" srcOrd="4" destOrd="0" presId="urn:microsoft.com/office/officeart/2005/8/layout/vProcess5"/>
    <dgm:cxn modelId="{784A195D-1FC6-3645-BBF6-527B99536832}" type="presParOf" srcId="{3DB8D79A-7138-B44F-8774-68D8BF57CF07}" destId="{BA879FBC-0CBB-7F45-B854-888E139AB714}" srcOrd="5" destOrd="0" presId="urn:microsoft.com/office/officeart/2005/8/layout/vProcess5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74CD61-8786-3147-B5A0-30EC5D4178A9}">
      <dsp:nvSpPr>
        <dsp:cNvPr id="0" name=""/>
        <dsp:cNvSpPr/>
      </dsp:nvSpPr>
      <dsp:spPr>
        <a:xfrm>
          <a:off x="524729" y="3055"/>
          <a:ext cx="3754459" cy="3413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b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524729" y="3055"/>
        <a:ext cx="3754459" cy="341314"/>
      </dsp:txXfrm>
    </dsp:sp>
    <dsp:sp modelId="{06D11F9D-463D-EF41-B720-4A9BBCBED9B5}">
      <dsp:nvSpPr>
        <dsp:cNvPr id="0" name=""/>
        <dsp:cNvSpPr/>
      </dsp:nvSpPr>
      <dsp:spPr>
        <a:xfrm>
          <a:off x="1389383" y="344369"/>
          <a:ext cx="878543" cy="695270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satMod val="120000"/>
                <a:lum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9000"/>
                <a:lumMod val="90000"/>
              </a:schemeClr>
            </a:gs>
          </a:gsLst>
          <a:lin ang="54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flat">
          <a:bevelT w="12700" h="12700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7C3848E-EE66-D544-9DCB-8AD433E62534}">
      <dsp:nvSpPr>
        <dsp:cNvPr id="0" name=""/>
        <dsp:cNvSpPr/>
      </dsp:nvSpPr>
      <dsp:spPr>
        <a:xfrm>
          <a:off x="1917093" y="344369"/>
          <a:ext cx="878543" cy="695270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satMod val="120000"/>
                <a:lum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9000"/>
                <a:lumMod val="90000"/>
              </a:schemeClr>
            </a:gs>
          </a:gsLst>
          <a:lin ang="54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flat">
          <a:bevelT w="12700" h="12700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58103B3-BC34-3C40-962A-E837D20449BD}">
      <dsp:nvSpPr>
        <dsp:cNvPr id="0" name=""/>
        <dsp:cNvSpPr/>
      </dsp:nvSpPr>
      <dsp:spPr>
        <a:xfrm>
          <a:off x="2445221" y="344369"/>
          <a:ext cx="878543" cy="695270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satMod val="120000"/>
                <a:lum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9000"/>
                <a:lumMod val="90000"/>
              </a:schemeClr>
            </a:gs>
          </a:gsLst>
          <a:lin ang="54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flat">
          <a:bevelT w="12700" h="12700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AEF75F8-A05F-D143-AEB2-00D88ABB4397}">
      <dsp:nvSpPr>
        <dsp:cNvPr id="0" name=""/>
        <dsp:cNvSpPr/>
      </dsp:nvSpPr>
      <dsp:spPr>
        <a:xfrm>
          <a:off x="2972931" y="344369"/>
          <a:ext cx="878543" cy="695270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satMod val="120000"/>
                <a:lum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9000"/>
                <a:lumMod val="90000"/>
              </a:schemeClr>
            </a:gs>
          </a:gsLst>
          <a:lin ang="54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flat">
          <a:bevelT w="12700" h="12700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7A0D320-668B-6743-8E9C-B23AA51DD1A0}">
      <dsp:nvSpPr>
        <dsp:cNvPr id="0" name=""/>
        <dsp:cNvSpPr/>
      </dsp:nvSpPr>
      <dsp:spPr>
        <a:xfrm>
          <a:off x="3501058" y="344369"/>
          <a:ext cx="878543" cy="695270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satMod val="120000"/>
                <a:lum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9000"/>
                <a:lumMod val="90000"/>
              </a:schemeClr>
            </a:gs>
          </a:gsLst>
          <a:lin ang="54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flat">
          <a:bevelT w="12700" h="12700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9C10E82-D597-064F-90FC-D914615320EA}">
      <dsp:nvSpPr>
        <dsp:cNvPr id="0" name=""/>
        <dsp:cNvSpPr/>
      </dsp:nvSpPr>
      <dsp:spPr>
        <a:xfrm>
          <a:off x="4028768" y="344369"/>
          <a:ext cx="878543" cy="695270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satMod val="120000"/>
                <a:lum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9000"/>
                <a:lumMod val="90000"/>
              </a:schemeClr>
            </a:gs>
          </a:gsLst>
          <a:lin ang="54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flat">
          <a:bevelT w="12700" h="12700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76C64B2-0797-4446-8FE4-A4D4CF69FB2E}">
      <dsp:nvSpPr>
        <dsp:cNvPr id="0" name=""/>
        <dsp:cNvSpPr/>
      </dsp:nvSpPr>
      <dsp:spPr>
        <a:xfrm>
          <a:off x="4556896" y="344369"/>
          <a:ext cx="878543" cy="695270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satMod val="120000"/>
                <a:lum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9000"/>
                <a:lumMod val="90000"/>
              </a:schemeClr>
            </a:gs>
          </a:gsLst>
          <a:lin ang="54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flat">
          <a:bevelT w="12700" h="12700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7863F8F-A7C8-8345-A589-5C1AE47E402F}">
      <dsp:nvSpPr>
        <dsp:cNvPr id="0" name=""/>
        <dsp:cNvSpPr/>
      </dsp:nvSpPr>
      <dsp:spPr>
        <a:xfrm>
          <a:off x="524729" y="413896"/>
          <a:ext cx="5532575" cy="55621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Constituency </a:t>
          </a:r>
          <a:r>
            <a:rPr lang="mr-IN" sz="2800" kern="1200" dirty="0"/>
            <a:t>–</a:t>
          </a:r>
          <a:r>
            <a:rPr lang="en-US" sz="2800" kern="1200" dirty="0"/>
            <a:t> Parliament &amp; State</a:t>
          </a:r>
        </a:p>
      </dsp:txBody>
      <dsp:txXfrm>
        <a:off x="524729" y="413896"/>
        <a:ext cx="5532575" cy="556216"/>
      </dsp:txXfrm>
    </dsp:sp>
    <dsp:sp modelId="{D0F7D0DC-C280-4449-BDB1-279A1872B08A}">
      <dsp:nvSpPr>
        <dsp:cNvPr id="0" name=""/>
        <dsp:cNvSpPr/>
      </dsp:nvSpPr>
      <dsp:spPr>
        <a:xfrm>
          <a:off x="524729" y="1094356"/>
          <a:ext cx="3754459" cy="3413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b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 err="1"/>
            <a:t>Mukim</a:t>
          </a:r>
          <a:r>
            <a:rPr lang="en-US" sz="1500" kern="1200" dirty="0"/>
            <a:t>, Town &amp; surroundings</a:t>
          </a:r>
        </a:p>
      </dsp:txBody>
      <dsp:txXfrm>
        <a:off x="524729" y="1094356"/>
        <a:ext cx="3754459" cy="341314"/>
      </dsp:txXfrm>
    </dsp:sp>
    <dsp:sp modelId="{EFC7F59F-FEE4-489C-867E-1248F5120291}">
      <dsp:nvSpPr>
        <dsp:cNvPr id="0" name=""/>
        <dsp:cNvSpPr/>
      </dsp:nvSpPr>
      <dsp:spPr>
        <a:xfrm>
          <a:off x="1370405" y="1435670"/>
          <a:ext cx="878543" cy="695270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satMod val="120000"/>
                <a:lum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9000"/>
                <a:lumMod val="90000"/>
              </a:schemeClr>
            </a:gs>
          </a:gsLst>
          <a:lin ang="54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flat">
          <a:bevelT w="12700" h="12700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7BE8DB2-BD17-47D4-832E-8FA746019616}">
      <dsp:nvSpPr>
        <dsp:cNvPr id="0" name=""/>
        <dsp:cNvSpPr/>
      </dsp:nvSpPr>
      <dsp:spPr>
        <a:xfrm>
          <a:off x="1898115" y="1435670"/>
          <a:ext cx="878543" cy="695270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satMod val="120000"/>
                <a:lum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9000"/>
                <a:lumMod val="90000"/>
              </a:schemeClr>
            </a:gs>
          </a:gsLst>
          <a:lin ang="54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flat">
          <a:bevelT w="12700" h="12700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4A32442-04EC-4521-BACB-3732E25235AC}">
      <dsp:nvSpPr>
        <dsp:cNvPr id="0" name=""/>
        <dsp:cNvSpPr/>
      </dsp:nvSpPr>
      <dsp:spPr>
        <a:xfrm>
          <a:off x="2426242" y="1435670"/>
          <a:ext cx="878543" cy="695270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satMod val="120000"/>
                <a:lum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9000"/>
                <a:lumMod val="90000"/>
              </a:schemeClr>
            </a:gs>
          </a:gsLst>
          <a:lin ang="54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flat">
          <a:bevelT w="12700" h="12700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1FDE8E6-1FC8-48B0-BFEF-8A780363D0A0}">
      <dsp:nvSpPr>
        <dsp:cNvPr id="0" name=""/>
        <dsp:cNvSpPr/>
      </dsp:nvSpPr>
      <dsp:spPr>
        <a:xfrm>
          <a:off x="2953953" y="1435670"/>
          <a:ext cx="878543" cy="695270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satMod val="120000"/>
                <a:lum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9000"/>
                <a:lumMod val="90000"/>
              </a:schemeClr>
            </a:gs>
          </a:gsLst>
          <a:lin ang="54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flat">
          <a:bevelT w="12700" h="12700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4BE67C6-DF34-4663-8C5B-FCC2903EAC03}">
      <dsp:nvSpPr>
        <dsp:cNvPr id="0" name=""/>
        <dsp:cNvSpPr/>
      </dsp:nvSpPr>
      <dsp:spPr>
        <a:xfrm>
          <a:off x="3482080" y="1435670"/>
          <a:ext cx="878543" cy="695270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satMod val="120000"/>
                <a:lum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9000"/>
                <a:lumMod val="90000"/>
              </a:schemeClr>
            </a:gs>
          </a:gsLst>
          <a:lin ang="54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flat">
          <a:bevelT w="12700" h="12700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38E54AE-6028-4DAA-A8FB-B79CD8819B9E}">
      <dsp:nvSpPr>
        <dsp:cNvPr id="0" name=""/>
        <dsp:cNvSpPr/>
      </dsp:nvSpPr>
      <dsp:spPr>
        <a:xfrm>
          <a:off x="4009790" y="1435670"/>
          <a:ext cx="878543" cy="695270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satMod val="120000"/>
                <a:lum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9000"/>
                <a:lumMod val="90000"/>
              </a:schemeClr>
            </a:gs>
          </a:gsLst>
          <a:lin ang="54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flat">
          <a:bevelT w="12700" h="12700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6AD4EA7-42E2-400D-898A-CA30A5C56B62}">
      <dsp:nvSpPr>
        <dsp:cNvPr id="0" name=""/>
        <dsp:cNvSpPr/>
      </dsp:nvSpPr>
      <dsp:spPr>
        <a:xfrm>
          <a:off x="4537917" y="1435670"/>
          <a:ext cx="878543" cy="695270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satMod val="120000"/>
                <a:lum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9000"/>
                <a:lumMod val="90000"/>
              </a:schemeClr>
            </a:gs>
          </a:gsLst>
          <a:lin ang="54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flat">
          <a:bevelT w="12700" h="12700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4BD35C3-C5AC-4D94-A69B-19182F73B7B8}">
      <dsp:nvSpPr>
        <dsp:cNvPr id="0" name=""/>
        <dsp:cNvSpPr/>
      </dsp:nvSpPr>
      <dsp:spPr>
        <a:xfrm>
          <a:off x="572042" y="1468445"/>
          <a:ext cx="5494618" cy="59800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Polling District (Daerah </a:t>
          </a:r>
          <a:r>
            <a:rPr lang="en-US" sz="2800" kern="1200" dirty="0" err="1"/>
            <a:t>Mengundi</a:t>
          </a:r>
          <a:r>
            <a:rPr lang="en-US" sz="2800" kern="1200" dirty="0"/>
            <a:t>)</a:t>
          </a:r>
        </a:p>
      </dsp:txBody>
      <dsp:txXfrm>
        <a:off x="572042" y="1468445"/>
        <a:ext cx="5494618" cy="598004"/>
      </dsp:txXfrm>
    </dsp:sp>
    <dsp:sp modelId="{CEC356B6-F8CE-7F42-89B4-0112721B52F1}">
      <dsp:nvSpPr>
        <dsp:cNvPr id="0" name=""/>
        <dsp:cNvSpPr/>
      </dsp:nvSpPr>
      <dsp:spPr>
        <a:xfrm>
          <a:off x="524729" y="2185657"/>
          <a:ext cx="3754459" cy="3413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b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School; Village; Housing Estate</a:t>
          </a:r>
        </a:p>
      </dsp:txBody>
      <dsp:txXfrm>
        <a:off x="524729" y="2185657"/>
        <a:ext cx="3754459" cy="341314"/>
      </dsp:txXfrm>
    </dsp:sp>
    <dsp:sp modelId="{BF6E55A2-04C5-3944-B675-CAE993BF6D5E}">
      <dsp:nvSpPr>
        <dsp:cNvPr id="0" name=""/>
        <dsp:cNvSpPr/>
      </dsp:nvSpPr>
      <dsp:spPr>
        <a:xfrm>
          <a:off x="1389383" y="2526971"/>
          <a:ext cx="878543" cy="695270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satMod val="120000"/>
                <a:lum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9000"/>
                <a:lumMod val="90000"/>
              </a:schemeClr>
            </a:gs>
          </a:gsLst>
          <a:lin ang="54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flat">
          <a:bevelT w="12700" h="12700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890C4F0-188D-E042-813B-2D2552EAE80B}">
      <dsp:nvSpPr>
        <dsp:cNvPr id="0" name=""/>
        <dsp:cNvSpPr/>
      </dsp:nvSpPr>
      <dsp:spPr>
        <a:xfrm>
          <a:off x="1917093" y="2526971"/>
          <a:ext cx="878543" cy="695270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satMod val="120000"/>
                <a:lum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9000"/>
                <a:lumMod val="90000"/>
              </a:schemeClr>
            </a:gs>
          </a:gsLst>
          <a:lin ang="54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flat">
          <a:bevelT w="12700" h="12700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B3E962D-A092-4243-BAE8-F80ACB32D63F}">
      <dsp:nvSpPr>
        <dsp:cNvPr id="0" name=""/>
        <dsp:cNvSpPr/>
      </dsp:nvSpPr>
      <dsp:spPr>
        <a:xfrm>
          <a:off x="2445221" y="2526971"/>
          <a:ext cx="878543" cy="695270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satMod val="120000"/>
                <a:lum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9000"/>
                <a:lumMod val="90000"/>
              </a:schemeClr>
            </a:gs>
          </a:gsLst>
          <a:lin ang="54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flat">
          <a:bevelT w="12700" h="12700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B7D4789-FFAF-C74F-995E-18F51B720348}">
      <dsp:nvSpPr>
        <dsp:cNvPr id="0" name=""/>
        <dsp:cNvSpPr/>
      </dsp:nvSpPr>
      <dsp:spPr>
        <a:xfrm>
          <a:off x="2972931" y="2526971"/>
          <a:ext cx="878543" cy="695270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satMod val="120000"/>
                <a:lum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9000"/>
                <a:lumMod val="90000"/>
              </a:schemeClr>
            </a:gs>
          </a:gsLst>
          <a:lin ang="54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flat">
          <a:bevelT w="12700" h="12700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9A23A07-5D48-474B-B164-D7B59B64173D}">
      <dsp:nvSpPr>
        <dsp:cNvPr id="0" name=""/>
        <dsp:cNvSpPr/>
      </dsp:nvSpPr>
      <dsp:spPr>
        <a:xfrm>
          <a:off x="3501058" y="2526971"/>
          <a:ext cx="878543" cy="695270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satMod val="120000"/>
                <a:lum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9000"/>
                <a:lumMod val="90000"/>
              </a:schemeClr>
            </a:gs>
          </a:gsLst>
          <a:lin ang="54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flat">
          <a:bevelT w="12700" h="12700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BE5E883-0F8F-C248-8C94-50E9D32FADF4}">
      <dsp:nvSpPr>
        <dsp:cNvPr id="0" name=""/>
        <dsp:cNvSpPr/>
      </dsp:nvSpPr>
      <dsp:spPr>
        <a:xfrm>
          <a:off x="4028768" y="2526971"/>
          <a:ext cx="878543" cy="695270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satMod val="120000"/>
                <a:lum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9000"/>
                <a:lumMod val="90000"/>
              </a:schemeClr>
            </a:gs>
          </a:gsLst>
          <a:lin ang="54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flat">
          <a:bevelT w="12700" h="12700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083DE07-A4A8-8445-B0B3-954568C121D0}">
      <dsp:nvSpPr>
        <dsp:cNvPr id="0" name=""/>
        <dsp:cNvSpPr/>
      </dsp:nvSpPr>
      <dsp:spPr>
        <a:xfrm>
          <a:off x="4556896" y="2526971"/>
          <a:ext cx="878543" cy="695270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satMod val="120000"/>
                <a:lum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9000"/>
                <a:lumMod val="90000"/>
              </a:schemeClr>
            </a:gs>
          </a:gsLst>
          <a:lin ang="54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flat">
          <a:bevelT w="12700" h="12700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22E8853-52F3-E54E-8C3F-0F6472F1C833}">
      <dsp:nvSpPr>
        <dsp:cNvPr id="0" name=""/>
        <dsp:cNvSpPr/>
      </dsp:nvSpPr>
      <dsp:spPr>
        <a:xfrm>
          <a:off x="524729" y="2596498"/>
          <a:ext cx="5532575" cy="55621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Polling Centre (</a:t>
          </a:r>
          <a:r>
            <a:rPr lang="en-US" sz="2800" kern="1200" dirty="0" err="1"/>
            <a:t>Pusat</a:t>
          </a:r>
          <a:r>
            <a:rPr lang="en-US" sz="2800" kern="1200" dirty="0"/>
            <a:t> </a:t>
          </a:r>
          <a:r>
            <a:rPr lang="en-US" sz="2800" kern="1200" dirty="0" err="1"/>
            <a:t>Mengundi</a:t>
          </a:r>
          <a:r>
            <a:rPr lang="en-US" sz="2800" kern="1200" dirty="0"/>
            <a:t>)</a:t>
          </a:r>
        </a:p>
      </dsp:txBody>
      <dsp:txXfrm>
        <a:off x="524729" y="2596498"/>
        <a:ext cx="5532575" cy="556216"/>
      </dsp:txXfrm>
    </dsp:sp>
    <dsp:sp modelId="{F829B10A-D177-3E4A-8C9C-81359CC49B38}">
      <dsp:nvSpPr>
        <dsp:cNvPr id="0" name=""/>
        <dsp:cNvSpPr/>
      </dsp:nvSpPr>
      <dsp:spPr>
        <a:xfrm>
          <a:off x="524729" y="3276958"/>
          <a:ext cx="3754459" cy="3413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b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Classroom; Hall; Longhouse</a:t>
          </a:r>
        </a:p>
      </dsp:txBody>
      <dsp:txXfrm>
        <a:off x="524729" y="3276958"/>
        <a:ext cx="3754459" cy="341314"/>
      </dsp:txXfrm>
    </dsp:sp>
    <dsp:sp modelId="{5B168C11-F0D6-914A-B347-CEB83395DD28}">
      <dsp:nvSpPr>
        <dsp:cNvPr id="0" name=""/>
        <dsp:cNvSpPr/>
      </dsp:nvSpPr>
      <dsp:spPr>
        <a:xfrm>
          <a:off x="1389383" y="3618272"/>
          <a:ext cx="878543" cy="695270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satMod val="120000"/>
                <a:lum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9000"/>
                <a:lumMod val="90000"/>
              </a:schemeClr>
            </a:gs>
          </a:gsLst>
          <a:lin ang="54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flat">
          <a:bevelT w="12700" h="12700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B308EAC-E9C6-244E-820F-D9D42BC8BFDC}">
      <dsp:nvSpPr>
        <dsp:cNvPr id="0" name=""/>
        <dsp:cNvSpPr/>
      </dsp:nvSpPr>
      <dsp:spPr>
        <a:xfrm>
          <a:off x="1917093" y="3618272"/>
          <a:ext cx="878543" cy="695270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satMod val="120000"/>
                <a:lum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9000"/>
                <a:lumMod val="90000"/>
              </a:schemeClr>
            </a:gs>
          </a:gsLst>
          <a:lin ang="54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flat">
          <a:bevelT w="12700" h="12700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3A29D1F-70A4-0C48-89E3-C737226DF61B}">
      <dsp:nvSpPr>
        <dsp:cNvPr id="0" name=""/>
        <dsp:cNvSpPr/>
      </dsp:nvSpPr>
      <dsp:spPr>
        <a:xfrm>
          <a:off x="2445221" y="3618272"/>
          <a:ext cx="878543" cy="695270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satMod val="120000"/>
                <a:lum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9000"/>
                <a:lumMod val="90000"/>
              </a:schemeClr>
            </a:gs>
          </a:gsLst>
          <a:lin ang="54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flat">
          <a:bevelT w="12700" h="12700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D0E207F-CACA-DE44-B4F7-99D0E80CBDD0}">
      <dsp:nvSpPr>
        <dsp:cNvPr id="0" name=""/>
        <dsp:cNvSpPr/>
      </dsp:nvSpPr>
      <dsp:spPr>
        <a:xfrm>
          <a:off x="2972931" y="3618272"/>
          <a:ext cx="878543" cy="695270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satMod val="120000"/>
                <a:lum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9000"/>
                <a:lumMod val="90000"/>
              </a:schemeClr>
            </a:gs>
          </a:gsLst>
          <a:lin ang="54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flat">
          <a:bevelT w="12700" h="12700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58365EF-7550-1749-90F7-6BB7346476B2}">
      <dsp:nvSpPr>
        <dsp:cNvPr id="0" name=""/>
        <dsp:cNvSpPr/>
      </dsp:nvSpPr>
      <dsp:spPr>
        <a:xfrm>
          <a:off x="3501058" y="3618272"/>
          <a:ext cx="878543" cy="695270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satMod val="120000"/>
                <a:lum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9000"/>
                <a:lumMod val="90000"/>
              </a:schemeClr>
            </a:gs>
          </a:gsLst>
          <a:lin ang="54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flat">
          <a:bevelT w="12700" h="12700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5903E86-BA32-E64A-BE47-285CD15854A2}">
      <dsp:nvSpPr>
        <dsp:cNvPr id="0" name=""/>
        <dsp:cNvSpPr/>
      </dsp:nvSpPr>
      <dsp:spPr>
        <a:xfrm>
          <a:off x="4028768" y="3618272"/>
          <a:ext cx="878543" cy="695270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satMod val="120000"/>
                <a:lum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9000"/>
                <a:lumMod val="90000"/>
              </a:schemeClr>
            </a:gs>
          </a:gsLst>
          <a:lin ang="54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flat">
          <a:bevelT w="12700" h="12700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FC435B7-FF88-8545-A8F0-56253D28DED6}">
      <dsp:nvSpPr>
        <dsp:cNvPr id="0" name=""/>
        <dsp:cNvSpPr/>
      </dsp:nvSpPr>
      <dsp:spPr>
        <a:xfrm>
          <a:off x="4556896" y="3618272"/>
          <a:ext cx="878543" cy="695270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satMod val="120000"/>
                <a:lum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9000"/>
                <a:lumMod val="90000"/>
              </a:schemeClr>
            </a:gs>
          </a:gsLst>
          <a:lin ang="54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flat">
          <a:bevelT w="12700" h="12700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236E3C5-D073-9E4F-91D2-8095A6D80B40}">
      <dsp:nvSpPr>
        <dsp:cNvPr id="0" name=""/>
        <dsp:cNvSpPr/>
      </dsp:nvSpPr>
      <dsp:spPr>
        <a:xfrm>
          <a:off x="524729" y="3687799"/>
          <a:ext cx="5532575" cy="55621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Polling Stream (</a:t>
          </a:r>
          <a:r>
            <a:rPr lang="en-US" sz="2800" kern="1200" dirty="0" err="1"/>
            <a:t>Saluran</a:t>
          </a:r>
          <a:r>
            <a:rPr lang="en-US" sz="2800" kern="1200" dirty="0"/>
            <a:t> </a:t>
          </a:r>
          <a:r>
            <a:rPr lang="en-US" sz="2800" kern="1200" dirty="0" err="1"/>
            <a:t>Mengundi</a:t>
          </a:r>
          <a:r>
            <a:rPr lang="en-US" sz="2800" kern="1200" dirty="0"/>
            <a:t>)</a:t>
          </a:r>
        </a:p>
      </dsp:txBody>
      <dsp:txXfrm>
        <a:off x="524729" y="3687799"/>
        <a:ext cx="5532575" cy="55621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ABD36C-7435-EE44-BF4F-86D772E0F09C}">
      <dsp:nvSpPr>
        <dsp:cNvPr id="0" name=""/>
        <dsp:cNvSpPr/>
      </dsp:nvSpPr>
      <dsp:spPr>
        <a:xfrm>
          <a:off x="0" y="1172051"/>
          <a:ext cx="8010525" cy="1562735"/>
        </a:xfrm>
        <a:prstGeom prst="notchedRightArrow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CCFA263-EB35-294E-9822-3BD2953CFE03}">
      <dsp:nvSpPr>
        <dsp:cNvPr id="0" name=""/>
        <dsp:cNvSpPr/>
      </dsp:nvSpPr>
      <dsp:spPr>
        <a:xfrm>
          <a:off x="3168" y="0"/>
          <a:ext cx="1385218" cy="15627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13792" rIns="0" bIns="113792" numCol="1" spcCol="1270" anchor="b" anchorCtr="1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 dirty="0"/>
            <a:t>PM announce dissolution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u="sng" kern="1200" dirty="0"/>
            <a:t>Next Working Day</a:t>
          </a:r>
          <a:endParaRPr lang="en-GB" sz="1400" b="1" u="sng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400" kern="1200" dirty="0"/>
            <a:t>Official letter to Speaker</a:t>
          </a:r>
        </a:p>
      </dsp:txBody>
      <dsp:txXfrm>
        <a:off x="3168" y="0"/>
        <a:ext cx="1385218" cy="1562735"/>
      </dsp:txXfrm>
    </dsp:sp>
    <dsp:sp modelId="{9FED26E5-D221-9B4A-8D6A-4E4E909E7756}">
      <dsp:nvSpPr>
        <dsp:cNvPr id="0" name=""/>
        <dsp:cNvSpPr/>
      </dsp:nvSpPr>
      <dsp:spPr>
        <a:xfrm>
          <a:off x="500435" y="1758077"/>
          <a:ext cx="390683" cy="390683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069F43C-F1B8-9548-AFD5-5144C48009A2}">
      <dsp:nvSpPr>
        <dsp:cNvPr id="0" name=""/>
        <dsp:cNvSpPr/>
      </dsp:nvSpPr>
      <dsp:spPr>
        <a:xfrm>
          <a:off x="1457647" y="2344102"/>
          <a:ext cx="1385218" cy="15627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000" tIns="113792" rIns="0" bIns="113792" numCol="1" spcCol="1270" anchor="t" anchorCtr="1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 dirty="0"/>
            <a:t>Speaker informs EC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u="sng" kern="1200" dirty="0"/>
            <a:t>Next Working Day</a:t>
          </a:r>
          <a:endParaRPr lang="en-GB" sz="1400" b="1" kern="1200" dirty="0"/>
        </a:p>
        <a:p>
          <a:pPr marL="114300" lvl="1" indent="-114300" algn="ctr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400" kern="1200" dirty="0"/>
            <a:t>Official letter to EC</a:t>
          </a:r>
        </a:p>
      </dsp:txBody>
      <dsp:txXfrm>
        <a:off x="1457647" y="2344102"/>
        <a:ext cx="1385218" cy="1562735"/>
      </dsp:txXfrm>
    </dsp:sp>
    <dsp:sp modelId="{C6886F18-DF03-994D-B71F-62D489AE564E}">
      <dsp:nvSpPr>
        <dsp:cNvPr id="0" name=""/>
        <dsp:cNvSpPr/>
      </dsp:nvSpPr>
      <dsp:spPr>
        <a:xfrm>
          <a:off x="1954914" y="1758077"/>
          <a:ext cx="390683" cy="390683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198BFA-9CCA-0843-8EEF-FB259D996F18}">
      <dsp:nvSpPr>
        <dsp:cNvPr id="0" name=""/>
        <dsp:cNvSpPr/>
      </dsp:nvSpPr>
      <dsp:spPr>
        <a:xfrm>
          <a:off x="2912127" y="0"/>
          <a:ext cx="1385218" cy="15627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b" anchorCtr="1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 dirty="0"/>
            <a:t>EC meet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u="sng" kern="1200" dirty="0"/>
            <a:t>Normally Wed 1-2 weeks later</a:t>
          </a:r>
          <a:endParaRPr lang="en-GB" sz="1400" b="1" kern="1200" dirty="0"/>
        </a:p>
        <a:p>
          <a:pPr marL="114300" lvl="1" indent="-114300" algn="ctr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200" kern="1200" dirty="0"/>
            <a:t>Announce Nomination, Early Polling &amp; Election Day dates</a:t>
          </a:r>
        </a:p>
      </dsp:txBody>
      <dsp:txXfrm>
        <a:off x="2912127" y="0"/>
        <a:ext cx="1385218" cy="1562735"/>
      </dsp:txXfrm>
    </dsp:sp>
    <dsp:sp modelId="{E0E506C4-5954-7D4D-A36B-39D5484E69DD}">
      <dsp:nvSpPr>
        <dsp:cNvPr id="0" name=""/>
        <dsp:cNvSpPr/>
      </dsp:nvSpPr>
      <dsp:spPr>
        <a:xfrm>
          <a:off x="3409394" y="1758077"/>
          <a:ext cx="390683" cy="390683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6A20D96-554A-C24A-8FE3-8D709AB17822}">
      <dsp:nvSpPr>
        <dsp:cNvPr id="0" name=""/>
        <dsp:cNvSpPr/>
      </dsp:nvSpPr>
      <dsp:spPr>
        <a:xfrm>
          <a:off x="4366606" y="2344102"/>
          <a:ext cx="1385218" cy="15627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1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 dirty="0"/>
            <a:t>Nomination Day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u="sng" kern="1200" dirty="0"/>
            <a:t>Normally 2 weeks later</a:t>
          </a:r>
          <a:endParaRPr lang="en-GB" sz="1400" kern="1200" dirty="0"/>
        </a:p>
        <a:p>
          <a:pPr marL="114300" lvl="1" indent="-114300" algn="ctr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200" kern="1200" dirty="0"/>
            <a:t>No name or pictures of Candidate until Nomination Day</a:t>
          </a:r>
        </a:p>
      </dsp:txBody>
      <dsp:txXfrm>
        <a:off x="4366606" y="2344102"/>
        <a:ext cx="1385218" cy="1562735"/>
      </dsp:txXfrm>
    </dsp:sp>
    <dsp:sp modelId="{8EBD8793-8002-8846-84A5-1071CDFE5CF3}">
      <dsp:nvSpPr>
        <dsp:cNvPr id="0" name=""/>
        <dsp:cNvSpPr/>
      </dsp:nvSpPr>
      <dsp:spPr>
        <a:xfrm>
          <a:off x="4863873" y="1758077"/>
          <a:ext cx="390683" cy="390683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A42AD4E-50F6-D746-B071-484BEDBB1922}">
      <dsp:nvSpPr>
        <dsp:cNvPr id="0" name=""/>
        <dsp:cNvSpPr/>
      </dsp:nvSpPr>
      <dsp:spPr>
        <a:xfrm>
          <a:off x="5821085" y="0"/>
          <a:ext cx="1385218" cy="15627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13792" rIns="0" bIns="113792" numCol="1" spcCol="1270" anchor="b" anchorCtr="1">
          <a:noAutofit/>
        </a:bodyPr>
        <a:lstStyle/>
        <a:p>
          <a:pPr marL="0" lvl="0" indent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 dirty="0"/>
            <a:t>Election Day</a:t>
          </a:r>
          <a:endParaRPr lang="en-GB" sz="1600" b="0" kern="1200" dirty="0"/>
        </a:p>
        <a:p>
          <a:pPr marL="0" lvl="0" indent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0" u="sng" kern="1200" dirty="0"/>
            <a:t>Normally 2 weeks campaign</a:t>
          </a:r>
          <a:endParaRPr lang="en-GB" sz="1400" b="0" u="none" kern="1200" dirty="0"/>
        </a:p>
        <a:p>
          <a:pPr marL="114300" lvl="1" indent="-114300" algn="r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200" kern="1200" dirty="0"/>
            <a:t>Min 11 days by law</a:t>
          </a:r>
        </a:p>
        <a:p>
          <a:pPr marL="114300" lvl="1" indent="-114300" algn="r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200" kern="1200" dirty="0"/>
            <a:t>Early Polling 3-4 days earlier</a:t>
          </a:r>
        </a:p>
      </dsp:txBody>
      <dsp:txXfrm>
        <a:off x="5821085" y="0"/>
        <a:ext cx="1385218" cy="1562735"/>
      </dsp:txXfrm>
    </dsp:sp>
    <dsp:sp modelId="{20D74AA6-2999-434F-B4F9-D4250DB13B26}">
      <dsp:nvSpPr>
        <dsp:cNvPr id="0" name=""/>
        <dsp:cNvSpPr/>
      </dsp:nvSpPr>
      <dsp:spPr>
        <a:xfrm>
          <a:off x="6318353" y="1758077"/>
          <a:ext cx="390683" cy="390683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9EDEDC-4005-9146-A280-6B5D76D09AB1}">
      <dsp:nvSpPr>
        <dsp:cNvPr id="0" name=""/>
        <dsp:cNvSpPr/>
      </dsp:nvSpPr>
      <dsp:spPr>
        <a:xfrm>
          <a:off x="593050" y="0"/>
          <a:ext cx="6721236" cy="4220517"/>
        </a:xfrm>
        <a:prstGeom prst="rightArrow">
          <a:avLst/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EDC02B-AC60-3441-B3D5-3115CADE082E}">
      <dsp:nvSpPr>
        <dsp:cNvPr id="0" name=""/>
        <dsp:cNvSpPr/>
      </dsp:nvSpPr>
      <dsp:spPr>
        <a:xfrm>
          <a:off x="2702" y="1266155"/>
          <a:ext cx="1755984" cy="1688206"/>
        </a:xfrm>
        <a:prstGeom prst="roundRect">
          <a:avLst/>
        </a:prstGeom>
        <a:solidFill>
          <a:schemeClr val="accent4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0" tIns="36000" rIns="36000" bIns="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b="1" kern="1200" dirty="0">
              <a:solidFill>
                <a:schemeClr val="tx1"/>
              </a:solidFill>
            </a:rPr>
            <a:t>Before Dissolution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200" kern="1200" dirty="0">
              <a:solidFill>
                <a:schemeClr val="tx1"/>
              </a:solidFill>
            </a:rPr>
            <a:t>Agree working framework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200" kern="1200" dirty="0">
              <a:solidFill>
                <a:schemeClr val="tx1"/>
              </a:solidFill>
            </a:rPr>
            <a:t>Train Coordinators &amp; Team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200" kern="1200" dirty="0">
              <a:solidFill>
                <a:schemeClr val="tx1"/>
              </a:solidFill>
            </a:rPr>
            <a:t>Train Trainers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200" kern="1200">
              <a:solidFill>
                <a:schemeClr val="tx1"/>
              </a:solidFill>
            </a:rPr>
            <a:t>Start small scale PACA training</a:t>
          </a:r>
          <a:endParaRPr lang="en-GB" sz="1200" kern="1200" dirty="0">
            <a:solidFill>
              <a:schemeClr val="tx1"/>
            </a:solidFill>
          </a:endParaRPr>
        </a:p>
      </dsp:txBody>
      <dsp:txXfrm>
        <a:off x="85113" y="1348566"/>
        <a:ext cx="1591162" cy="1523384"/>
      </dsp:txXfrm>
    </dsp:sp>
    <dsp:sp modelId="{A3B43324-1F55-A94C-BA46-D19B517FE982}">
      <dsp:nvSpPr>
        <dsp:cNvPr id="0" name=""/>
        <dsp:cNvSpPr/>
      </dsp:nvSpPr>
      <dsp:spPr>
        <a:xfrm>
          <a:off x="2051351" y="1266155"/>
          <a:ext cx="1755984" cy="1688206"/>
        </a:xfrm>
        <a:prstGeom prst="roundRect">
          <a:avLst/>
        </a:prstGeom>
        <a:solidFill>
          <a:schemeClr val="accent4">
            <a:alpha val="90000"/>
            <a:hueOff val="0"/>
            <a:satOff val="0"/>
            <a:lumOff val="0"/>
            <a:alphaOff val="-13333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0" tIns="36000" rIns="36000" bIns="4572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dirty="0">
              <a:solidFill>
                <a:schemeClr val="tx1"/>
              </a:solidFill>
            </a:rPr>
            <a:t>After Dissolution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200" kern="1200" dirty="0">
              <a:solidFill>
                <a:schemeClr val="tx1"/>
              </a:solidFill>
            </a:rPr>
            <a:t>Mobilise Team &amp; integrate members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200" kern="1200" dirty="0">
              <a:solidFill>
                <a:schemeClr val="tx1"/>
              </a:solidFill>
            </a:rPr>
            <a:t>Finalise Polling Centres and target numbers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200" kern="1200">
              <a:solidFill>
                <a:schemeClr val="tx1"/>
              </a:solidFill>
            </a:rPr>
            <a:t>Daily PACA training</a:t>
          </a:r>
          <a:endParaRPr lang="en-GB" sz="1200" kern="1200" dirty="0">
            <a:solidFill>
              <a:schemeClr val="tx1"/>
            </a:solidFill>
          </a:endParaRPr>
        </a:p>
      </dsp:txBody>
      <dsp:txXfrm>
        <a:off x="2133762" y="1348566"/>
        <a:ext cx="1591162" cy="1523384"/>
      </dsp:txXfrm>
    </dsp:sp>
    <dsp:sp modelId="{8AC57232-D5BF-ED48-A3CC-27139A3FB72A}">
      <dsp:nvSpPr>
        <dsp:cNvPr id="0" name=""/>
        <dsp:cNvSpPr/>
      </dsp:nvSpPr>
      <dsp:spPr>
        <a:xfrm>
          <a:off x="4100000" y="1266155"/>
          <a:ext cx="1755984" cy="1688206"/>
        </a:xfrm>
        <a:prstGeom prst="roundRect">
          <a:avLst/>
        </a:prstGeom>
        <a:solidFill>
          <a:schemeClr val="accent4">
            <a:alpha val="90000"/>
            <a:hueOff val="0"/>
            <a:satOff val="0"/>
            <a:lumOff val="0"/>
            <a:alphaOff val="-26667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0" tIns="36000" rIns="36000" bIns="4572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>
              <a:solidFill>
                <a:schemeClr val="tx1"/>
              </a:solidFill>
            </a:rPr>
            <a:t>Week 1 Campaign</a:t>
          </a:r>
          <a:endParaRPr lang="en-GB" sz="1400" b="1" kern="1200" dirty="0">
            <a:solidFill>
              <a:schemeClr val="tx1"/>
            </a:solidFill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200" kern="1200">
              <a:solidFill>
                <a:schemeClr val="tx1"/>
              </a:solidFill>
            </a:rPr>
            <a:t>Registration &amp; Paperwork</a:t>
          </a:r>
          <a:endParaRPr lang="en-GB" sz="1200" kern="1200" dirty="0">
            <a:solidFill>
              <a:schemeClr val="tx1"/>
            </a:solidFill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200" kern="1200">
              <a:solidFill>
                <a:schemeClr val="tx1"/>
              </a:solidFill>
            </a:rPr>
            <a:t>Finalise Station Master list</a:t>
          </a:r>
          <a:endParaRPr lang="en-GB" sz="1200" kern="1200" dirty="0">
            <a:solidFill>
              <a:schemeClr val="tx1"/>
            </a:solidFill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200" kern="1200">
              <a:solidFill>
                <a:schemeClr val="tx1"/>
              </a:solidFill>
            </a:rPr>
            <a:t>Finalise PACA strategy</a:t>
          </a:r>
          <a:endParaRPr lang="en-GB" sz="1200" kern="1200" dirty="0">
            <a:solidFill>
              <a:schemeClr val="tx1"/>
            </a:solidFill>
          </a:endParaRPr>
        </a:p>
      </dsp:txBody>
      <dsp:txXfrm>
        <a:off x="4182411" y="1348566"/>
        <a:ext cx="1591162" cy="1523384"/>
      </dsp:txXfrm>
    </dsp:sp>
    <dsp:sp modelId="{5668DE49-2BA6-764D-9C8F-D703D34B2454}">
      <dsp:nvSpPr>
        <dsp:cNvPr id="0" name=""/>
        <dsp:cNvSpPr/>
      </dsp:nvSpPr>
      <dsp:spPr>
        <a:xfrm>
          <a:off x="6148649" y="1266155"/>
          <a:ext cx="1755984" cy="1688206"/>
        </a:xfrm>
        <a:prstGeom prst="roundRect">
          <a:avLst/>
        </a:prstGeom>
        <a:solidFill>
          <a:schemeClr val="accent4">
            <a:alpha val="90000"/>
            <a:hueOff val="0"/>
            <a:satOff val="0"/>
            <a:lumOff val="0"/>
            <a:alphaOff val="-4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0" tIns="36000" rIns="36000" bIns="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>
              <a:solidFill>
                <a:schemeClr val="tx1"/>
              </a:solidFill>
            </a:rPr>
            <a:t>Week 2 Campaign</a:t>
          </a:r>
          <a:endParaRPr lang="en-GB" sz="1400" b="1" kern="1200" dirty="0">
            <a:solidFill>
              <a:schemeClr val="tx1"/>
            </a:solidFill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200" kern="1200">
              <a:solidFill>
                <a:schemeClr val="tx1"/>
              </a:solidFill>
            </a:rPr>
            <a:t>Duty Roster</a:t>
          </a:r>
          <a:endParaRPr lang="en-GB" sz="1200" kern="1200" dirty="0">
            <a:solidFill>
              <a:schemeClr val="tx1"/>
            </a:solidFill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200" kern="1200">
              <a:solidFill>
                <a:schemeClr val="tx1"/>
              </a:solidFill>
            </a:rPr>
            <a:t>Logistics on-site</a:t>
          </a:r>
          <a:endParaRPr lang="en-GB" sz="1200" kern="1200" dirty="0">
            <a:solidFill>
              <a:schemeClr val="tx1"/>
            </a:solidFill>
          </a:endParaRPr>
        </a:p>
      </dsp:txBody>
      <dsp:txXfrm>
        <a:off x="6231060" y="1348566"/>
        <a:ext cx="1591162" cy="152338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6F52D2-B246-F143-8B80-19A4A7596AC0}">
      <dsp:nvSpPr>
        <dsp:cNvPr id="0" name=""/>
        <dsp:cNvSpPr/>
      </dsp:nvSpPr>
      <dsp:spPr>
        <a:xfrm>
          <a:off x="0" y="0"/>
          <a:ext cx="6297532" cy="1212056"/>
        </a:xfrm>
        <a:prstGeom prst="roundRect">
          <a:avLst>
            <a:gd name="adj" fmla="val 10000"/>
          </a:avLst>
        </a:prstGeom>
        <a:solidFill>
          <a:schemeClr val="accent5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0" tIns="68580" rIns="3600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1" kern="1200" dirty="0">
              <a:solidFill>
                <a:schemeClr val="tx1"/>
              </a:solidFill>
            </a:rPr>
            <a:t>Before Dissolution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None/>
          </a:pPr>
          <a:r>
            <a:rPr lang="en-GB" sz="1600" u="sng" kern="1200" dirty="0">
              <a:solidFill>
                <a:schemeClr val="tx1"/>
              </a:solidFill>
            </a:rPr>
            <a:t>Objective</a:t>
          </a:r>
          <a:endParaRPr lang="en-GB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GB" sz="1600" kern="1200" dirty="0">
              <a:solidFill>
                <a:schemeClr val="tx1"/>
              </a:solidFill>
            </a:rPr>
            <a:t>Knowing which are the White, Grey and Black polling district and estimated vote bank at each district</a:t>
          </a:r>
          <a:endParaRPr lang="en-GB" sz="1600" kern="1200" dirty="0"/>
        </a:p>
      </dsp:txBody>
      <dsp:txXfrm>
        <a:off x="35500" y="35500"/>
        <a:ext cx="4989629" cy="1141056"/>
      </dsp:txXfrm>
    </dsp:sp>
    <dsp:sp modelId="{EFA7A6CC-0609-1745-8420-99901BE52C78}">
      <dsp:nvSpPr>
        <dsp:cNvPr id="0" name=""/>
        <dsp:cNvSpPr/>
      </dsp:nvSpPr>
      <dsp:spPr>
        <a:xfrm>
          <a:off x="555664" y="1414065"/>
          <a:ext cx="6297532" cy="1212056"/>
        </a:xfrm>
        <a:prstGeom prst="roundRect">
          <a:avLst>
            <a:gd name="adj" fmla="val 10000"/>
          </a:avLst>
        </a:prstGeom>
        <a:solidFill>
          <a:schemeClr val="accent5">
            <a:alpha val="90000"/>
            <a:hueOff val="0"/>
            <a:satOff val="0"/>
            <a:lumOff val="0"/>
            <a:alphaOff val="-2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0" tIns="68580" rIns="3600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1" kern="1200" dirty="0">
              <a:solidFill>
                <a:schemeClr val="tx1"/>
              </a:solidFill>
            </a:rPr>
            <a:t>After Dissolution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None/>
          </a:pPr>
          <a:r>
            <a:rPr lang="en-GB" sz="1600" u="sng" kern="1200" dirty="0">
              <a:solidFill>
                <a:schemeClr val="tx1"/>
              </a:solidFill>
            </a:rPr>
            <a:t>Objective</a:t>
          </a:r>
          <a:endParaRPr lang="en-GB" sz="1600" kern="1200" dirty="0">
            <a:solidFill>
              <a:schemeClr val="tx1"/>
            </a:solidFill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GB" sz="1600" kern="1200" dirty="0">
              <a:solidFill>
                <a:schemeClr val="tx1"/>
              </a:solidFill>
            </a:rPr>
            <a:t>Determine PACA recruitment targets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GB" sz="1600" kern="1200" dirty="0">
              <a:solidFill>
                <a:schemeClr val="tx1"/>
              </a:solidFill>
            </a:rPr>
            <a:t>Rank Polling Centres for PACA deployment</a:t>
          </a:r>
        </a:p>
      </dsp:txBody>
      <dsp:txXfrm>
        <a:off x="591164" y="1449565"/>
        <a:ext cx="4883031" cy="1141056"/>
      </dsp:txXfrm>
    </dsp:sp>
    <dsp:sp modelId="{72B59486-F1DB-0047-B08D-FC5E6A339A34}">
      <dsp:nvSpPr>
        <dsp:cNvPr id="0" name=""/>
        <dsp:cNvSpPr/>
      </dsp:nvSpPr>
      <dsp:spPr>
        <a:xfrm>
          <a:off x="1111329" y="2828131"/>
          <a:ext cx="6297532" cy="1212056"/>
        </a:xfrm>
        <a:prstGeom prst="roundRect">
          <a:avLst>
            <a:gd name="adj" fmla="val 10000"/>
          </a:avLst>
        </a:prstGeom>
        <a:solidFill>
          <a:schemeClr val="accent5">
            <a:alpha val="90000"/>
            <a:hueOff val="0"/>
            <a:satOff val="0"/>
            <a:lumOff val="0"/>
            <a:alphaOff val="-4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0" tIns="68580" rIns="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1" kern="1200" dirty="0">
              <a:solidFill>
                <a:schemeClr val="tx1"/>
              </a:solidFill>
            </a:rPr>
            <a:t>Campaign Week 1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None/>
          </a:pPr>
          <a:r>
            <a:rPr lang="en-GB" sz="1600" u="sng" kern="1200" dirty="0">
              <a:solidFill>
                <a:schemeClr val="tx1"/>
              </a:solidFill>
            </a:rPr>
            <a:t>Objective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600" kern="1200" dirty="0">
              <a:solidFill>
                <a:schemeClr val="tx1"/>
              </a:solidFill>
            </a:rPr>
            <a:t>Determine Counting Strategy</a:t>
          </a:r>
          <a:endParaRPr lang="en-GB" sz="1600" u="sng" kern="1200" dirty="0">
            <a:solidFill>
              <a:schemeClr val="tx1"/>
            </a:solidFill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600" u="none" kern="1200" dirty="0">
              <a:solidFill>
                <a:schemeClr val="tx1"/>
              </a:solidFill>
            </a:rPr>
            <a:t>Determine where to deploy Candidate &amp; EA</a:t>
          </a:r>
        </a:p>
      </dsp:txBody>
      <dsp:txXfrm>
        <a:off x="1146829" y="2863631"/>
        <a:ext cx="4883031" cy="1141056"/>
      </dsp:txXfrm>
    </dsp:sp>
    <dsp:sp modelId="{CA0EF7F2-146E-B04C-9C94-EB02AB603D30}">
      <dsp:nvSpPr>
        <dsp:cNvPr id="0" name=""/>
        <dsp:cNvSpPr/>
      </dsp:nvSpPr>
      <dsp:spPr>
        <a:xfrm>
          <a:off x="5509696" y="919142"/>
          <a:ext cx="787836" cy="787836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800" kern="1200">
            <a:solidFill>
              <a:schemeClr val="tx1"/>
            </a:solidFill>
          </a:endParaRPr>
        </a:p>
      </dsp:txBody>
      <dsp:txXfrm>
        <a:off x="5686959" y="919142"/>
        <a:ext cx="433310" cy="592847"/>
      </dsp:txXfrm>
    </dsp:sp>
    <dsp:sp modelId="{F16F20ED-FD4E-1949-A7B0-60EA2B6BCF4C}">
      <dsp:nvSpPr>
        <dsp:cNvPr id="0" name=""/>
        <dsp:cNvSpPr/>
      </dsp:nvSpPr>
      <dsp:spPr>
        <a:xfrm>
          <a:off x="6065360" y="2325128"/>
          <a:ext cx="787836" cy="787836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alpha val="90000"/>
            <a:tint val="40000"/>
            <a:hueOff val="0"/>
            <a:satOff val="0"/>
            <a:lumOff val="0"/>
            <a:alphaOff val="-40000"/>
          </a:schemeClr>
        </a:solidFill>
        <a:ln w="15875" cap="flat" cmpd="sng" algn="ctr">
          <a:solidFill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800" kern="1200"/>
        </a:p>
      </dsp:txBody>
      <dsp:txXfrm>
        <a:off x="6242623" y="2325128"/>
        <a:ext cx="433310" cy="59284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D13350-61E6-8A40-9C5A-0B133A78A40B}">
      <dsp:nvSpPr>
        <dsp:cNvPr id="0" name=""/>
        <dsp:cNvSpPr/>
      </dsp:nvSpPr>
      <dsp:spPr>
        <a:xfrm rot="5400000">
          <a:off x="381386" y="-313067"/>
          <a:ext cx="1030951" cy="1715480"/>
        </a:xfrm>
        <a:prstGeom prst="corner">
          <a:avLst>
            <a:gd name="adj1" fmla="val 16120"/>
            <a:gd name="adj2" fmla="val 16110"/>
          </a:avLst>
        </a:prstGeom>
        <a:solidFill>
          <a:schemeClr val="accent5">
            <a:lumMod val="50000"/>
          </a:schemeClr>
        </a:solid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5A3BF65-F347-FF4C-BD2F-F6CE5FE74F5F}">
      <dsp:nvSpPr>
        <dsp:cNvPr id="0" name=""/>
        <dsp:cNvSpPr/>
      </dsp:nvSpPr>
      <dsp:spPr>
        <a:xfrm>
          <a:off x="209293" y="199492"/>
          <a:ext cx="1548745" cy="13575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dirty="0"/>
            <a:t>Party Branding 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200" kern="1200" dirty="0"/>
            <a:t>Platform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200" kern="1200" dirty="0"/>
            <a:t>Parameters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200" kern="1200" dirty="0"/>
            <a:t>Communications</a:t>
          </a:r>
        </a:p>
      </dsp:txBody>
      <dsp:txXfrm>
        <a:off x="209293" y="199492"/>
        <a:ext cx="1548745" cy="1357566"/>
      </dsp:txXfrm>
    </dsp:sp>
    <dsp:sp modelId="{DACC4961-D87E-C84E-8A9B-E329E8A7BA7C}">
      <dsp:nvSpPr>
        <dsp:cNvPr id="0" name=""/>
        <dsp:cNvSpPr/>
      </dsp:nvSpPr>
      <dsp:spPr>
        <a:xfrm rot="5400000">
          <a:off x="1884924" y="297243"/>
          <a:ext cx="292216" cy="292216"/>
        </a:xfrm>
        <a:prstGeom prst="triangle">
          <a:avLst>
            <a:gd name="adj" fmla="val 100000"/>
          </a:avLst>
        </a:prstGeom>
        <a:solidFill>
          <a:schemeClr val="accent5">
            <a:lumMod val="20000"/>
            <a:lumOff val="80000"/>
          </a:schemeClr>
        </a:solid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36147DD-2544-BF4D-8B37-799ECCD3B4BE}">
      <dsp:nvSpPr>
        <dsp:cNvPr id="0" name=""/>
        <dsp:cNvSpPr/>
      </dsp:nvSpPr>
      <dsp:spPr>
        <a:xfrm rot="5400000">
          <a:off x="2226558" y="540082"/>
          <a:ext cx="1030951" cy="1715480"/>
        </a:xfrm>
        <a:prstGeom prst="corner">
          <a:avLst>
            <a:gd name="adj1" fmla="val 16120"/>
            <a:gd name="adj2" fmla="val 16110"/>
          </a:avLst>
        </a:prstGeom>
        <a:solidFill>
          <a:schemeClr val="accent5">
            <a:lumMod val="75000"/>
          </a:schemeClr>
        </a:solid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B6FB24D-2ED0-F94C-8E7E-26010738708A}">
      <dsp:nvSpPr>
        <dsp:cNvPr id="0" name=""/>
        <dsp:cNvSpPr/>
      </dsp:nvSpPr>
      <dsp:spPr>
        <a:xfrm>
          <a:off x="2041761" y="1063843"/>
          <a:ext cx="1548745" cy="13575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dirty="0"/>
            <a:t>Campaign Strategy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200" kern="1200" dirty="0"/>
            <a:t>How is Party Branding translated into ground Campaign</a:t>
          </a:r>
        </a:p>
      </dsp:txBody>
      <dsp:txXfrm>
        <a:off x="2041761" y="1063843"/>
        <a:ext cx="1548745" cy="1357566"/>
      </dsp:txXfrm>
    </dsp:sp>
    <dsp:sp modelId="{3B96D891-DD96-954C-9CF7-979CC8E42F22}">
      <dsp:nvSpPr>
        <dsp:cNvPr id="0" name=""/>
        <dsp:cNvSpPr/>
      </dsp:nvSpPr>
      <dsp:spPr>
        <a:xfrm rot="5400000">
          <a:off x="3831690" y="1250197"/>
          <a:ext cx="292216" cy="292216"/>
        </a:xfrm>
        <a:prstGeom prst="triangle">
          <a:avLst>
            <a:gd name="adj" fmla="val 100000"/>
          </a:avLst>
        </a:prstGeom>
        <a:solidFill>
          <a:schemeClr val="accent5">
            <a:lumMod val="20000"/>
            <a:lumOff val="80000"/>
          </a:schemeClr>
        </a:solid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9A198CE-CAED-1941-9D96-0713BAEDF976}">
      <dsp:nvSpPr>
        <dsp:cNvPr id="0" name=""/>
        <dsp:cNvSpPr/>
      </dsp:nvSpPr>
      <dsp:spPr>
        <a:xfrm rot="5400000">
          <a:off x="4135219" y="1466419"/>
          <a:ext cx="1030951" cy="1715480"/>
        </a:xfrm>
        <a:prstGeom prst="corner">
          <a:avLst>
            <a:gd name="adj1" fmla="val 16120"/>
            <a:gd name="adj2" fmla="val 16110"/>
          </a:avLst>
        </a:prstGeom>
        <a:solidFill>
          <a:schemeClr val="accent5">
            <a:lumMod val="60000"/>
            <a:lumOff val="40000"/>
          </a:schemeClr>
        </a:solid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4EA826-0561-9D43-BC78-024838E32161}">
      <dsp:nvSpPr>
        <dsp:cNvPr id="0" name=""/>
        <dsp:cNvSpPr/>
      </dsp:nvSpPr>
      <dsp:spPr>
        <a:xfrm>
          <a:off x="3963128" y="1978981"/>
          <a:ext cx="1548745" cy="13575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dirty="0"/>
            <a:t>PACA Strategy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200" kern="1200" dirty="0"/>
            <a:t>Where do you deploy your best PACAs</a:t>
          </a:r>
        </a:p>
      </dsp:txBody>
      <dsp:txXfrm>
        <a:off x="3963128" y="1978981"/>
        <a:ext cx="1548745" cy="1357566"/>
      </dsp:txXfrm>
    </dsp:sp>
    <dsp:sp modelId="{C10D3DBC-24AE-004E-A335-043E709A12A6}">
      <dsp:nvSpPr>
        <dsp:cNvPr id="0" name=""/>
        <dsp:cNvSpPr/>
      </dsp:nvSpPr>
      <dsp:spPr>
        <a:xfrm rot="5400000">
          <a:off x="5677311" y="2089424"/>
          <a:ext cx="292216" cy="292216"/>
        </a:xfrm>
        <a:prstGeom prst="triangle">
          <a:avLst>
            <a:gd name="adj" fmla="val 100000"/>
          </a:avLst>
        </a:prstGeom>
        <a:solidFill>
          <a:schemeClr val="accent5">
            <a:lumMod val="20000"/>
            <a:lumOff val="80000"/>
          </a:schemeClr>
        </a:solid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64A14D3-F95B-D74D-9058-324205F0BB11}">
      <dsp:nvSpPr>
        <dsp:cNvPr id="0" name=""/>
        <dsp:cNvSpPr/>
      </dsp:nvSpPr>
      <dsp:spPr>
        <a:xfrm rot="5400000">
          <a:off x="6043881" y="2327735"/>
          <a:ext cx="1030951" cy="1715480"/>
        </a:xfrm>
        <a:prstGeom prst="corner">
          <a:avLst>
            <a:gd name="adj1" fmla="val 16120"/>
            <a:gd name="adj2" fmla="val 16110"/>
          </a:avLst>
        </a:prstGeom>
        <a:solidFill>
          <a:schemeClr val="accent5">
            <a:lumMod val="40000"/>
            <a:lumOff val="60000"/>
          </a:schemeClr>
        </a:solid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F23DD16-663C-7540-8966-8EF3CD898B27}">
      <dsp:nvSpPr>
        <dsp:cNvPr id="0" name=""/>
        <dsp:cNvSpPr/>
      </dsp:nvSpPr>
      <dsp:spPr>
        <a:xfrm>
          <a:off x="5860116" y="2836083"/>
          <a:ext cx="1548745" cy="9884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dirty="0"/>
            <a:t>Counting Strategy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200" kern="1200" dirty="0"/>
            <a:t>Who do you support during counting</a:t>
          </a:r>
        </a:p>
      </dsp:txBody>
      <dsp:txXfrm>
        <a:off x="5860116" y="2836083"/>
        <a:ext cx="1548745" cy="98844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61731C-19B0-2546-8551-7D8C23A13804}">
      <dsp:nvSpPr>
        <dsp:cNvPr id="0" name=""/>
        <dsp:cNvSpPr/>
      </dsp:nvSpPr>
      <dsp:spPr>
        <a:xfrm>
          <a:off x="3895535" y="803440"/>
          <a:ext cx="3340860" cy="23192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5963"/>
              </a:lnTo>
              <a:lnTo>
                <a:pt x="3340860" y="115963"/>
              </a:lnTo>
              <a:lnTo>
                <a:pt x="3340860" y="231927"/>
              </a:lnTo>
            </a:path>
          </a:pathLst>
        </a:custGeom>
        <a:noFill/>
        <a:ln w="15875" cap="flat" cmpd="sng" algn="ctr">
          <a:solidFill>
            <a:schemeClr val="accent5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BCDC850-EC64-CC4A-B601-9F5A8F373105}">
      <dsp:nvSpPr>
        <dsp:cNvPr id="0" name=""/>
        <dsp:cNvSpPr/>
      </dsp:nvSpPr>
      <dsp:spPr>
        <a:xfrm>
          <a:off x="3895535" y="803440"/>
          <a:ext cx="2004516" cy="23192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5963"/>
              </a:lnTo>
              <a:lnTo>
                <a:pt x="2004516" y="115963"/>
              </a:lnTo>
              <a:lnTo>
                <a:pt x="2004516" y="231927"/>
              </a:lnTo>
            </a:path>
          </a:pathLst>
        </a:custGeom>
        <a:noFill/>
        <a:ln w="15875" cap="flat" cmpd="sng" algn="ctr">
          <a:solidFill>
            <a:schemeClr val="accent5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E05391C-4574-F140-911D-ECB23B6DDFB7}">
      <dsp:nvSpPr>
        <dsp:cNvPr id="0" name=""/>
        <dsp:cNvSpPr/>
      </dsp:nvSpPr>
      <dsp:spPr>
        <a:xfrm>
          <a:off x="3895535" y="803440"/>
          <a:ext cx="668172" cy="23192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5963"/>
              </a:lnTo>
              <a:lnTo>
                <a:pt x="668172" y="115963"/>
              </a:lnTo>
              <a:lnTo>
                <a:pt x="668172" y="231927"/>
              </a:lnTo>
            </a:path>
          </a:pathLst>
        </a:custGeom>
        <a:noFill/>
        <a:ln w="15875" cap="flat" cmpd="sng" algn="ctr">
          <a:solidFill>
            <a:schemeClr val="accent5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A1387B4-3230-F645-8125-039C719F9982}">
      <dsp:nvSpPr>
        <dsp:cNvPr id="0" name=""/>
        <dsp:cNvSpPr/>
      </dsp:nvSpPr>
      <dsp:spPr>
        <a:xfrm>
          <a:off x="3227363" y="803440"/>
          <a:ext cx="668172" cy="231927"/>
        </a:xfrm>
        <a:custGeom>
          <a:avLst/>
          <a:gdLst/>
          <a:ahLst/>
          <a:cxnLst/>
          <a:rect l="0" t="0" r="0" b="0"/>
          <a:pathLst>
            <a:path>
              <a:moveTo>
                <a:pt x="668172" y="0"/>
              </a:moveTo>
              <a:lnTo>
                <a:pt x="668172" y="115963"/>
              </a:lnTo>
              <a:lnTo>
                <a:pt x="0" y="115963"/>
              </a:lnTo>
              <a:lnTo>
                <a:pt x="0" y="231927"/>
              </a:lnTo>
            </a:path>
          </a:pathLst>
        </a:custGeom>
        <a:noFill/>
        <a:ln w="15875" cap="flat" cmpd="sng" algn="ctr">
          <a:solidFill>
            <a:schemeClr val="accent5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75155E7-7204-624C-81BA-F38E4DD0A22F}">
      <dsp:nvSpPr>
        <dsp:cNvPr id="0" name=""/>
        <dsp:cNvSpPr/>
      </dsp:nvSpPr>
      <dsp:spPr>
        <a:xfrm>
          <a:off x="1891019" y="803440"/>
          <a:ext cx="2004516" cy="231927"/>
        </a:xfrm>
        <a:custGeom>
          <a:avLst/>
          <a:gdLst/>
          <a:ahLst/>
          <a:cxnLst/>
          <a:rect l="0" t="0" r="0" b="0"/>
          <a:pathLst>
            <a:path>
              <a:moveTo>
                <a:pt x="2004516" y="0"/>
              </a:moveTo>
              <a:lnTo>
                <a:pt x="2004516" y="115963"/>
              </a:lnTo>
              <a:lnTo>
                <a:pt x="0" y="115963"/>
              </a:lnTo>
              <a:lnTo>
                <a:pt x="0" y="231927"/>
              </a:lnTo>
            </a:path>
          </a:pathLst>
        </a:custGeom>
        <a:noFill/>
        <a:ln w="15875" cap="flat" cmpd="sng" algn="ctr">
          <a:solidFill>
            <a:schemeClr val="accent5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76F06B2-2586-9D45-9D91-B6A34B03BD5B}">
      <dsp:nvSpPr>
        <dsp:cNvPr id="0" name=""/>
        <dsp:cNvSpPr/>
      </dsp:nvSpPr>
      <dsp:spPr>
        <a:xfrm>
          <a:off x="554675" y="803440"/>
          <a:ext cx="3340860" cy="231927"/>
        </a:xfrm>
        <a:custGeom>
          <a:avLst/>
          <a:gdLst/>
          <a:ahLst/>
          <a:cxnLst/>
          <a:rect l="0" t="0" r="0" b="0"/>
          <a:pathLst>
            <a:path>
              <a:moveTo>
                <a:pt x="3340860" y="0"/>
              </a:moveTo>
              <a:lnTo>
                <a:pt x="3340860" y="115963"/>
              </a:lnTo>
              <a:lnTo>
                <a:pt x="0" y="115963"/>
              </a:lnTo>
              <a:lnTo>
                <a:pt x="0" y="231927"/>
              </a:lnTo>
            </a:path>
          </a:pathLst>
        </a:custGeom>
        <a:noFill/>
        <a:ln w="15875" cap="flat" cmpd="sng" algn="ctr">
          <a:solidFill>
            <a:schemeClr val="accent5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6D3B9A8-D799-D745-A0E1-91C2AA56768B}">
      <dsp:nvSpPr>
        <dsp:cNvPr id="0" name=""/>
        <dsp:cNvSpPr/>
      </dsp:nvSpPr>
      <dsp:spPr>
        <a:xfrm>
          <a:off x="3343327" y="251232"/>
          <a:ext cx="1104416" cy="552208"/>
        </a:xfrm>
        <a:prstGeom prst="rect">
          <a:avLst/>
        </a:prstGeom>
        <a:solidFill>
          <a:schemeClr val="accent5">
            <a:shade val="6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Campaign team</a:t>
          </a:r>
        </a:p>
      </dsp:txBody>
      <dsp:txXfrm>
        <a:off x="3343327" y="251232"/>
        <a:ext cx="1104416" cy="552208"/>
      </dsp:txXfrm>
    </dsp:sp>
    <dsp:sp modelId="{3A697645-080D-8645-8828-FAD975A33B8F}">
      <dsp:nvSpPr>
        <dsp:cNvPr id="0" name=""/>
        <dsp:cNvSpPr/>
      </dsp:nvSpPr>
      <dsp:spPr>
        <a:xfrm>
          <a:off x="2466" y="1035368"/>
          <a:ext cx="1104416" cy="552208"/>
        </a:xfrm>
        <a:prstGeom prst="rect">
          <a:avLst/>
        </a:prstGeom>
        <a:solidFill>
          <a:schemeClr val="accent5">
            <a:shade val="8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Analyst team</a:t>
          </a:r>
        </a:p>
      </dsp:txBody>
      <dsp:txXfrm>
        <a:off x="2466" y="1035368"/>
        <a:ext cx="1104416" cy="552208"/>
      </dsp:txXfrm>
    </dsp:sp>
    <dsp:sp modelId="{42C52D69-5D5F-5D4B-8322-A45CFA5031DF}">
      <dsp:nvSpPr>
        <dsp:cNvPr id="0" name=""/>
        <dsp:cNvSpPr/>
      </dsp:nvSpPr>
      <dsp:spPr>
        <a:xfrm>
          <a:off x="1338810" y="1035368"/>
          <a:ext cx="1104416" cy="552208"/>
        </a:xfrm>
        <a:prstGeom prst="rect">
          <a:avLst/>
        </a:prstGeom>
        <a:solidFill>
          <a:schemeClr val="accent5">
            <a:shade val="8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Comms team</a:t>
          </a:r>
        </a:p>
      </dsp:txBody>
      <dsp:txXfrm>
        <a:off x="1338810" y="1035368"/>
        <a:ext cx="1104416" cy="552208"/>
      </dsp:txXfrm>
    </dsp:sp>
    <dsp:sp modelId="{64116D71-6A8A-964D-8B90-12B533125B55}">
      <dsp:nvSpPr>
        <dsp:cNvPr id="0" name=""/>
        <dsp:cNvSpPr/>
      </dsp:nvSpPr>
      <dsp:spPr>
        <a:xfrm>
          <a:off x="2675155" y="1035368"/>
          <a:ext cx="1104416" cy="552208"/>
        </a:xfrm>
        <a:prstGeom prst="rect">
          <a:avLst/>
        </a:prstGeom>
        <a:solidFill>
          <a:schemeClr val="accent5">
            <a:shade val="8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Ground team</a:t>
          </a:r>
        </a:p>
      </dsp:txBody>
      <dsp:txXfrm>
        <a:off x="2675155" y="1035368"/>
        <a:ext cx="1104416" cy="552208"/>
      </dsp:txXfrm>
    </dsp:sp>
    <dsp:sp modelId="{4F26FC41-2131-B14B-8310-8704E59B65E7}">
      <dsp:nvSpPr>
        <dsp:cNvPr id="0" name=""/>
        <dsp:cNvSpPr/>
      </dsp:nvSpPr>
      <dsp:spPr>
        <a:xfrm>
          <a:off x="4011499" y="1035368"/>
          <a:ext cx="1104416" cy="552208"/>
        </a:xfrm>
        <a:prstGeom prst="rect">
          <a:avLst/>
        </a:prstGeom>
        <a:solidFill>
          <a:schemeClr val="accent5">
            <a:shade val="8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Logistics team</a:t>
          </a:r>
        </a:p>
      </dsp:txBody>
      <dsp:txXfrm>
        <a:off x="4011499" y="1035368"/>
        <a:ext cx="1104416" cy="552208"/>
      </dsp:txXfrm>
    </dsp:sp>
    <dsp:sp modelId="{10F98888-94D5-4D47-BB28-647BF126A73E}">
      <dsp:nvSpPr>
        <dsp:cNvPr id="0" name=""/>
        <dsp:cNvSpPr/>
      </dsp:nvSpPr>
      <dsp:spPr>
        <a:xfrm>
          <a:off x="5347843" y="1035368"/>
          <a:ext cx="1104416" cy="552208"/>
        </a:xfrm>
        <a:prstGeom prst="rect">
          <a:avLst/>
        </a:prstGeom>
        <a:solidFill>
          <a:srgbClr val="006F50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Election Agent</a:t>
          </a:r>
        </a:p>
      </dsp:txBody>
      <dsp:txXfrm>
        <a:off x="5347843" y="1035368"/>
        <a:ext cx="1104416" cy="552208"/>
      </dsp:txXfrm>
    </dsp:sp>
    <dsp:sp modelId="{554FBC3F-92EC-0043-9434-40192E82544B}">
      <dsp:nvSpPr>
        <dsp:cNvPr id="0" name=""/>
        <dsp:cNvSpPr/>
      </dsp:nvSpPr>
      <dsp:spPr>
        <a:xfrm>
          <a:off x="6684187" y="1035368"/>
          <a:ext cx="1104416" cy="552208"/>
        </a:xfrm>
        <a:prstGeom prst="rect">
          <a:avLst/>
        </a:prstGeom>
        <a:solidFill>
          <a:srgbClr val="92D050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>
              <a:solidFill>
                <a:schemeClr val="tx1"/>
              </a:solidFill>
            </a:rPr>
            <a:t>PACABA Coordinator</a:t>
          </a:r>
        </a:p>
      </dsp:txBody>
      <dsp:txXfrm>
        <a:off x="6684187" y="1035368"/>
        <a:ext cx="1104416" cy="552208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DDB66D-0D3F-0840-A19C-E527B345355F}">
      <dsp:nvSpPr>
        <dsp:cNvPr id="0" name=""/>
        <dsp:cNvSpPr/>
      </dsp:nvSpPr>
      <dsp:spPr>
        <a:xfrm>
          <a:off x="0" y="0"/>
          <a:ext cx="6297532" cy="1818084"/>
        </a:xfrm>
        <a:prstGeom prst="roundRect">
          <a:avLst>
            <a:gd name="adj" fmla="val 10000"/>
          </a:avLst>
        </a:prstGeom>
        <a:solidFill>
          <a:srgbClr val="F685DF">
            <a:alpha val="90000"/>
          </a:srgb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0" tIns="68580" rIns="3600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1" kern="1200" dirty="0">
              <a:solidFill>
                <a:schemeClr val="tx1"/>
              </a:solidFill>
            </a:rPr>
            <a:t>Before Dissolution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None/>
          </a:pPr>
          <a:r>
            <a:rPr lang="en-GB" sz="1600" u="sng" kern="1200" dirty="0">
              <a:solidFill>
                <a:schemeClr val="tx1"/>
              </a:solidFill>
            </a:rPr>
            <a:t>Objective</a:t>
          </a:r>
          <a:endParaRPr lang="en-GB" sz="1600" kern="1200" dirty="0">
            <a:solidFill>
              <a:schemeClr val="tx1"/>
            </a:solidFill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600" kern="1200" dirty="0">
              <a:solidFill>
                <a:schemeClr val="tx1"/>
              </a:solidFill>
            </a:rPr>
            <a:t>Electoral roll analysed for campaign </a:t>
          </a:r>
          <a:endParaRPr lang="en-GB" sz="1600" kern="1200" dirty="0">
            <a:solidFill>
              <a:schemeClr val="tx1"/>
            </a:solidFill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600" kern="1200" dirty="0">
              <a:solidFill>
                <a:schemeClr val="tx1"/>
              </a:solidFill>
            </a:rPr>
            <a:t>Identify outsiders in Electoral Roll</a:t>
          </a:r>
          <a:endParaRPr lang="en-GB" sz="1600" kern="1200" dirty="0">
            <a:solidFill>
              <a:schemeClr val="tx1"/>
            </a:solidFill>
          </a:endParaRPr>
        </a:p>
      </dsp:txBody>
      <dsp:txXfrm>
        <a:off x="53250" y="53250"/>
        <a:ext cx="4418400" cy="1711584"/>
      </dsp:txXfrm>
    </dsp:sp>
    <dsp:sp modelId="{80B29805-CA33-BC40-9FE9-17FA36CB15E7}">
      <dsp:nvSpPr>
        <dsp:cNvPr id="0" name=""/>
        <dsp:cNvSpPr/>
      </dsp:nvSpPr>
      <dsp:spPr>
        <a:xfrm>
          <a:off x="1111329" y="2222103"/>
          <a:ext cx="6297532" cy="1818084"/>
        </a:xfrm>
        <a:prstGeom prst="roundRect">
          <a:avLst>
            <a:gd name="adj" fmla="val 10000"/>
          </a:avLst>
        </a:prstGeom>
        <a:solidFill>
          <a:srgbClr val="F685DF">
            <a:alpha val="50000"/>
          </a:srgb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0" tIns="68580" rIns="3600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1" kern="1200" dirty="0">
              <a:solidFill>
                <a:schemeClr val="tx1"/>
              </a:solidFill>
            </a:rPr>
            <a:t>After Dissolution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None/>
          </a:pPr>
          <a:r>
            <a:rPr lang="en-GB" sz="1600" u="sng" kern="1200" dirty="0">
              <a:solidFill>
                <a:schemeClr val="tx1"/>
              </a:solidFill>
            </a:rPr>
            <a:t>Objective</a:t>
          </a:r>
          <a:endParaRPr lang="en-GB" sz="1600" kern="1200" dirty="0">
            <a:solidFill>
              <a:schemeClr val="tx1"/>
            </a:solidFill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GB" sz="1600" kern="1200" dirty="0">
              <a:solidFill>
                <a:schemeClr val="tx1"/>
              </a:solidFill>
            </a:rPr>
            <a:t>Communication for supporters to check their Polling Centre</a:t>
          </a:r>
        </a:p>
      </dsp:txBody>
      <dsp:txXfrm>
        <a:off x="1164579" y="2275353"/>
        <a:ext cx="3897948" cy="1711584"/>
      </dsp:txXfrm>
    </dsp:sp>
    <dsp:sp modelId="{C72AE216-92D8-624B-A8AE-973EFFACCBBD}">
      <dsp:nvSpPr>
        <dsp:cNvPr id="0" name=""/>
        <dsp:cNvSpPr/>
      </dsp:nvSpPr>
      <dsp:spPr>
        <a:xfrm>
          <a:off x="5115777" y="1429216"/>
          <a:ext cx="1181754" cy="1181754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800" kern="1200">
            <a:solidFill>
              <a:schemeClr val="tx1"/>
            </a:solidFill>
          </a:endParaRPr>
        </a:p>
      </dsp:txBody>
      <dsp:txXfrm>
        <a:off x="5381672" y="1429216"/>
        <a:ext cx="649964" cy="88927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AccentList">
  <dgm:title val=""/>
  <dgm:desc val=""/>
  <dgm:catLst>
    <dgm:cat type="list" pri="16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refType="primFontSz" refFor="des" refForName="childtext" op="gte"/>
      <dgm:constr type="w" for="ch" forName="composite" refType="w"/>
      <dgm:constr type="h" for="ch" forName="composite" refType="h"/>
      <dgm:constr type="w" for="ch" forName="parallelogramComposite" refType="w"/>
      <dgm:constr type="h" for="ch" forName="parallelogramComposite" refType="h"/>
      <dgm:constr type="w" for="ch" forName="parenttextcomposite" refType="w" fact="0.9"/>
      <dgm:constr type="h" for="ch" forName="parenttextcomposite" refType="h" fact="0.6"/>
      <dgm:constr type="h" for="ch" forName="sibTrans" refType="h" refFor="ch" refForName="composite" op="equ" fact="0.02"/>
      <dgm:constr type="h" for="ch" forName="sibTrans" op="equ"/>
    </dgm:constrLst>
    <dgm:forEach name="nodesForEach" axis="ch" ptType="node">
      <dgm:layoutNode name="parenttextcomposite">
        <dgm:alg type="composite">
          <dgm:param type="ar" val="11"/>
        </dgm:alg>
        <dgm:shape xmlns:r="http://schemas.openxmlformats.org/officeDocument/2006/relationships" r:blip="">
          <dgm:adjLst/>
        </dgm:shape>
        <dgm:constrLst>
          <dgm:constr type="h" for="ch" forName="parenttext" refType="h"/>
          <dgm:constr type="w" for="ch" forName="parenttext" refType="w"/>
        </dgm:constrLst>
        <dgm:layoutNode name="parenttext" styleLbl="revTx">
          <dgm:varLst>
            <dgm:chMax/>
            <dgm:chPref val="2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</dgm:alg>
            </dgm:if>
            <dgm:else name="Name6">
              <dgm:alg type="tx">
                <dgm:param type="parTxLTRAlign" val="r"/>
                <dgm:param type="txAnchorVert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choose name="Name7">
        <dgm:if name="Name8" axis="ch" ptType="node" func="cnt" op="gte" val="1">
          <dgm:layoutNode name="composite">
            <dgm:alg type="composite">
              <dgm:param type="ar" val="6"/>
            </dgm:alg>
            <dgm:shape xmlns:r="http://schemas.openxmlformats.org/officeDocument/2006/relationships" r:blip="">
              <dgm:adjLst/>
            </dgm:shape>
            <dgm:choose name="Name9">
              <dgm:if name="Name10" func="var" arg="dir" op="equ" val="norm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301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if>
              <dgm:else name="Name11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883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else>
            </dgm:choose>
            <dgm:ruleLst/>
            <dgm:layoutNode name="chevron1" styleLbl="alignNode1">
              <dgm:alg type="sp"/>
              <dgm:choose name="Name12">
                <dgm:if name="Name13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4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2" styleLbl="alignNode1">
              <dgm:alg type="sp"/>
              <dgm:choose name="Name15">
                <dgm:if name="Name16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7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3" styleLbl="alignNode1">
              <dgm:alg type="sp"/>
              <dgm:choose name="Name18">
                <dgm:if name="Name19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0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4" styleLbl="alignNode1">
              <dgm:alg type="sp"/>
              <dgm:choose name="Name21">
                <dgm:if name="Name22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3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5" styleLbl="alignNode1">
              <dgm:alg type="sp"/>
              <dgm:choose name="Name24">
                <dgm:if name="Name25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6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6" styleLbl="alignNode1">
              <dgm:alg type="sp"/>
              <dgm:choose name="Name27">
                <dgm:if name="Name28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9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7" styleLbl="alignNode1">
              <dgm:alg type="sp"/>
              <dgm:choose name="Name30">
                <dgm:if name="Name31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32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ildtext" styleLbl="solidFgAcc1">
              <dgm:varLst>
                <dgm:chMax/>
                <dgm:chPref val="0"/>
                <dgm:bulletEnabled val="1"/>
              </dgm:varLst>
              <dgm:choose name="Name33">
                <dgm:if name="Name34" func="var" arg="dir" op="equ" val="norm">
                  <dgm:alg type="tx">
                    <dgm:param type="parTxLTRAlign" val="l"/>
                    <dgm:param type="txAnchorVertCh" val="t"/>
                  </dgm:alg>
                </dgm:if>
                <dgm:else name="Name35">
                  <dgm:alg type="tx">
                    <dgm:param type="parTxLTRAlign" val="r"/>
                    <dgm:param type="shpTxLTRAlignCh" val="r"/>
                    <dgm:param type="txAnchorVertCh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2"/>
                <dgm:constr type="rMarg" refType="primFontSz" fact="0.2"/>
                <dgm:constr type="tMarg" refType="primFontSz" fact="0.2"/>
                <dgm:constr type="bMarg" refType="primFontSz" fact="0.2"/>
              </dgm:constrLst>
              <dgm:ruleLst>
                <dgm:rule type="primFontSz" val="5" fact="NaN" max="NaN"/>
              </dgm:ruleLst>
            </dgm:layoutNode>
          </dgm:layoutNode>
        </dgm:if>
        <dgm:else name="Name36">
          <dgm:layoutNode name="parallelogramComposite">
            <dgm:alg type="composite">
              <dgm:param type="ar" val="50"/>
            </dgm:alg>
            <dgm:shape xmlns:r="http://schemas.openxmlformats.org/officeDocument/2006/relationships" r:blip="">
              <dgm:adjLst/>
            </dgm:shape>
            <dgm:constrLst>
              <dgm:constr type="l" for="ch" forName="parallelogram1" refType="w" fact="0"/>
              <dgm:constr type="t" for="ch" forName="parallelogram1" refType="h" fact="0"/>
              <dgm:constr type="w" for="ch" forName="parallelogram1" refType="w" fact="0.12"/>
              <dgm:constr type="h" for="ch" forName="parallelogram1" refType="h"/>
              <dgm:constr type="l" for="ch" forName="parallelogram2" refType="w" fact="0.127"/>
              <dgm:constr type="t" for="ch" forName="parallelogram2" refType="h" fact="0"/>
              <dgm:constr type="w" for="ch" forName="parallelogram2" refType="w" fact="0.12"/>
              <dgm:constr type="h" for="ch" forName="parallelogram2" refType="h"/>
              <dgm:constr type="l" for="ch" forName="parallelogram3" refType="w" fact="0.254"/>
              <dgm:constr type="t" for="ch" forName="parallelogram3" refType="h" fact="0"/>
              <dgm:constr type="w" for="ch" forName="parallelogram3" refType="w" fact="0.12"/>
              <dgm:constr type="h" for="ch" forName="parallelogram3" refType="h"/>
              <dgm:constr type="l" for="ch" forName="parallelogram4" refType="w" fact="0.381"/>
              <dgm:constr type="t" for="ch" forName="parallelogram4" refType="h" fact="0"/>
              <dgm:constr type="w" for="ch" forName="parallelogram4" refType="w" fact="0.12"/>
              <dgm:constr type="h" for="ch" forName="parallelogram4" refType="h"/>
              <dgm:constr type="l" for="ch" forName="parallelogram5" refType="w" fact="0.508"/>
              <dgm:constr type="t" for="ch" forName="parallelogram5" refType="h" fact="0"/>
              <dgm:constr type="w" for="ch" forName="parallelogram5" refType="w" fact="0.12"/>
              <dgm:constr type="h" for="ch" forName="parallelogram5" refType="h"/>
              <dgm:constr type="l" for="ch" forName="parallelogram6" refType="w" fact="0.635"/>
              <dgm:constr type="t" for="ch" forName="parallelogram6" refType="h" fact="0"/>
              <dgm:constr type="w" for="ch" forName="parallelogram6" refType="w" fact="0.12"/>
              <dgm:constr type="h" for="ch" forName="parallelogram6" refType="h"/>
              <dgm:constr type="l" for="ch" forName="parallelogram7" refType="w" fact="0.762"/>
              <dgm:constr type="t" for="ch" forName="parallelogram7" refType="h" fact="0"/>
              <dgm:constr type="w" for="ch" forName="parallelogram7" refType="w" fact="0.12"/>
              <dgm:constr type="h" for="ch" forName="parallelogram7" refType="h"/>
            </dgm:constrLst>
            <dgm:ruleLst/>
            <dgm:layoutNode name="parallelogram1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2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3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4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5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6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7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</dgm:layoutNode>
        </dgm:else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5F72CF-233C-7B45-9AE4-473CDAAC8C26}" type="datetimeFigureOut">
              <a:rPr lang="en-US" smtClean="0"/>
              <a:t>3/18/23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D37936-672E-C543-A620-7049E9021D2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259584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60E84A-B93A-C041-9331-8D8E8BAF3DDD}" type="datetimeFigureOut">
              <a:rPr lang="en-US" smtClean="0"/>
              <a:t>3/18/23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62FC19-F434-D440-851E-8C04347D02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136918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62FC19-F434-D440-851E-8C04347D02F7}" type="slidenum">
              <a:rPr lang="en-US" smtClean="0"/>
              <a:t>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97814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1 (1 Feb 23)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Election Agents Training.  Copyright of People of Malaysia.  Please feel free to use for the betterment of the Nation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1 (1 Feb 23)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Election Agents Training.  Copyright of People of Malaysia.  Please feel free to use for the betterment of the Nation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1 (1 Feb 23)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Election Agents Training.  Copyright of People of Malaysia.  Please feel free to use for the betterment of the Nation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1 (1 Feb 23)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Election Agents Training.  Copyright of People of Malaysia.  Please feel free to use for the betterment of the Nation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half" idx="14"/>
          </p:nvPr>
        </p:nvSpPr>
        <p:spPr>
          <a:xfrm>
            <a:off x="779463" y="2354365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13" name="Content Placeholder 2"/>
          <p:cNvSpPr>
            <a:spLocks noGrp="1"/>
          </p:cNvSpPr>
          <p:nvPr>
            <p:ph sz="half" idx="15"/>
          </p:nvPr>
        </p:nvSpPr>
        <p:spPr>
          <a:xfrm>
            <a:off x="779463" y="4517380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14" name="Content Placeholder 2"/>
          <p:cNvSpPr>
            <a:spLocks noGrp="1"/>
          </p:cNvSpPr>
          <p:nvPr>
            <p:ph sz="half" idx="1"/>
          </p:nvPr>
        </p:nvSpPr>
        <p:spPr>
          <a:xfrm>
            <a:off x="4710953" y="2354365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15" name="Content Placeholder 2"/>
          <p:cNvSpPr>
            <a:spLocks noGrp="1"/>
          </p:cNvSpPr>
          <p:nvPr>
            <p:ph sz="half" idx="13"/>
          </p:nvPr>
        </p:nvSpPr>
        <p:spPr>
          <a:xfrm>
            <a:off x="4710953" y="4517380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620591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1 (1 Feb 23)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Election Agents Training.  Copyright of People of Malaysia.  Please feel free to use for the betterment of the Nation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1665" y="4841752"/>
            <a:ext cx="6417734" cy="1584447"/>
          </a:xfrm>
        </p:spPr>
        <p:txBody>
          <a:bodyPr anchor="t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1 (1 Feb 23)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Election Agents Training.  Copyright of People of Malaysia.  Please feel free to use for the betterment of the Nation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1 (1 Feb 23)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Election Agents Training.  Copyright of People of Malaysia.  Please feel free to use for the betterment of the Nation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90787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90787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1 (1 Feb 23)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Election Agents Training.  Copyright of People of Malaysia.  Please feel free to use for the betterment of the Nation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1 (1 Feb 23)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Election Agents Training.  Copyright of People of Malaysia.  Please feel free to use for the betterment of the Nation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1 (1 Feb 23)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Election Agents Training.  Copyright of People of Malaysia.  Please feel free to use for the betterment of the Nation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1 (1 Feb 23)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Election Agents Training.  Copyright of People of Malaysia.  Please feel free to use for the betterment of the Nation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1 (1 Feb 23)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Election Agents Training.  Copyright of People of Malaysia.  Please feel free to use for the betterment of the Nation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Drag picture to placeholder or click icon to add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0806" y="6587066"/>
            <a:ext cx="1279556" cy="23990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r>
              <a:rPr lang="en-MY"/>
              <a:t>v 1 (1 Feb 23)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9" y="6587066"/>
            <a:ext cx="6579694" cy="23990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r>
              <a:rPr lang="en-US"/>
              <a:t>Election Agents Training.  Copyright of People of Malaysia.  Please feel free to use for the betterment of the Nation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95072" y="6587066"/>
            <a:ext cx="575733" cy="23990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687D7A59-36E2-48B9-B146-C1E59501F63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546302"/>
            <a:ext cx="7408333" cy="4040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pn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2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57.png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56.png"/><Relationship Id="rId4" Type="http://schemas.openxmlformats.org/officeDocument/2006/relationships/diagramLayout" Target="../diagrams/layout2.xml"/><Relationship Id="rId9" Type="http://schemas.openxmlformats.org/officeDocument/2006/relationships/image" Target="../media/image55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60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7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9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7" Type="http://schemas.openxmlformats.org/officeDocument/2006/relationships/image" Target="../media/image8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0.png"/><Relationship Id="rId5" Type="http://schemas.openxmlformats.org/officeDocument/2006/relationships/image" Target="../media/image7.png"/><Relationship Id="rId4" Type="http://schemas.openxmlformats.org/officeDocument/2006/relationships/image" Target="../media/image79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86.png"/><Relationship Id="rId7" Type="http://schemas.openxmlformats.org/officeDocument/2006/relationships/image" Target="../media/image90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11" Type="http://schemas.openxmlformats.org/officeDocument/2006/relationships/image" Target="../media/image94.png"/><Relationship Id="rId5" Type="http://schemas.openxmlformats.org/officeDocument/2006/relationships/image" Target="../media/image88.png"/><Relationship Id="rId10" Type="http://schemas.openxmlformats.org/officeDocument/2006/relationships/image" Target="../media/image93.png"/><Relationship Id="rId4" Type="http://schemas.openxmlformats.org/officeDocument/2006/relationships/image" Target="../media/image87.png"/><Relationship Id="rId9" Type="http://schemas.openxmlformats.org/officeDocument/2006/relationships/image" Target="../media/image92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3.jpg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jimkhong.com/jim-the-polling-agent" TargetMode="External"/><Relationship Id="rId2" Type="http://schemas.openxmlformats.org/officeDocument/2006/relationships/hyperlink" Target="mailto:PACA4GE15@gmail.com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Election Agents Training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lIns="0" rIns="0"/>
          <a:lstStyle/>
          <a:p>
            <a:r>
              <a:rPr lang="en-US" dirty="0"/>
              <a:t>Roles and procedures for Election Agents to support Election Candidates</a:t>
            </a:r>
          </a:p>
        </p:txBody>
      </p:sp>
    </p:spTree>
    <p:extLst>
      <p:ext uri="{BB962C8B-B14F-4D97-AF65-F5344CB8AC3E}">
        <p14:creationId xmlns:p14="http://schemas.microsoft.com/office/powerpoint/2010/main" val="30651688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9159E0A-CC1B-237B-450A-06F1C183F4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45828" y="3086100"/>
            <a:ext cx="4940972" cy="3500966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10000"/>
              </a:lnSpc>
            </a:pPr>
            <a:r>
              <a:rPr lang="en-GB" dirty="0"/>
              <a:t>Not recommended to take on these roles</a:t>
            </a:r>
          </a:p>
          <a:p>
            <a:pPr lvl="1">
              <a:lnSpc>
                <a:spcPct val="110000"/>
              </a:lnSpc>
            </a:pPr>
            <a:r>
              <a:rPr lang="en-GB" dirty="0"/>
              <a:t>Campaign Manager </a:t>
            </a:r>
          </a:p>
          <a:p>
            <a:pPr lvl="2">
              <a:lnSpc>
                <a:spcPct val="110000"/>
              </a:lnSpc>
            </a:pPr>
            <a:r>
              <a:rPr lang="en-GB" dirty="0"/>
              <a:t>need to be available for EC</a:t>
            </a:r>
          </a:p>
          <a:p>
            <a:pPr lvl="1">
              <a:lnSpc>
                <a:spcPct val="110000"/>
              </a:lnSpc>
            </a:pPr>
            <a:r>
              <a:rPr lang="en-GB" dirty="0"/>
              <a:t>PACABA Coordinator </a:t>
            </a:r>
          </a:p>
          <a:p>
            <a:pPr lvl="2">
              <a:lnSpc>
                <a:spcPct val="110000"/>
              </a:lnSpc>
            </a:pPr>
            <a:r>
              <a:rPr lang="en-GB" dirty="0"/>
              <a:t>need to take bigger picture view</a:t>
            </a:r>
          </a:p>
          <a:p>
            <a:pPr lvl="1">
              <a:lnSpc>
                <a:spcPct val="110000"/>
              </a:lnSpc>
            </a:pPr>
            <a:r>
              <a:rPr lang="en-GB" dirty="0"/>
              <a:t>PACABA </a:t>
            </a:r>
          </a:p>
          <a:p>
            <a:pPr lvl="2">
              <a:lnSpc>
                <a:spcPct val="110000"/>
              </a:lnSpc>
            </a:pPr>
            <a:r>
              <a:rPr lang="en-GB" dirty="0"/>
              <a:t>cannot be stuck in Polling Stream</a:t>
            </a:r>
          </a:p>
          <a:p>
            <a:pPr>
              <a:lnSpc>
                <a:spcPct val="110000"/>
              </a:lnSpc>
            </a:pPr>
            <a:r>
              <a:rPr lang="en-GB" dirty="0"/>
              <a:t>If trusted by Candidate, can double up as</a:t>
            </a:r>
          </a:p>
          <a:p>
            <a:pPr lvl="1">
              <a:lnSpc>
                <a:spcPct val="110000"/>
              </a:lnSpc>
            </a:pPr>
            <a:r>
              <a:rPr lang="en-GB" dirty="0"/>
              <a:t>Campaign accountant</a:t>
            </a:r>
          </a:p>
          <a:p>
            <a:pPr lvl="1">
              <a:lnSpc>
                <a:spcPct val="110000"/>
              </a:lnSpc>
            </a:pPr>
            <a:r>
              <a:rPr lang="en-GB" dirty="0"/>
              <a:t>Any other backroom role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C7F1583-FA32-DF6A-6191-98F1390F6A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1 (1 Feb 23)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4F874AA-4A68-0137-2198-CD940E0688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Election Agents Training.  Copyright of People of Malaysia.  Please feel free to use for the betterment of the Nation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4B9BDD-08B4-4E8C-B640-55D2A674CC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D1D796E-0A7D-58FB-77F5-B5B5E340AE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Dual roles to avoid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4F4241D-946B-954E-C20D-AF791C1A28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4026" y="4914900"/>
            <a:ext cx="1361802" cy="167216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C983504-F0D5-EB7A-8378-294DB78AE1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93950"/>
            <a:ext cx="1689100" cy="12065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E98724C-9967-043E-A7D4-3851EA74DE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837516"/>
            <a:ext cx="1689100" cy="16891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469D618-0D7D-09F9-A608-AD89F0B19C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190" y="1946445"/>
            <a:ext cx="1695110" cy="169511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615365D-A456-4C95-646C-A17CFCCC0A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190" y="3831506"/>
            <a:ext cx="1695110" cy="169511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882C0DB-20DF-9EC8-7AA5-1BF8CBB357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5960" y="5969000"/>
            <a:ext cx="618066" cy="618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6993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098330-A5C0-609C-DE8D-1FC2D9BD4E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Legal Responsibilities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E86EB6-5FC3-55F2-3384-2E5BF88A45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6AB46B-7DBE-DC3E-8174-38B120AB95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1 (1 Feb 23)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6F6155-EF1E-A295-AC66-C09F23308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Election Agents Training.  Copyright of People of Malaysia.  Please feel free to use for the betterment of the Nation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4A4684-CDD6-764D-4115-8F064BC96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53367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0A075A1-32DD-FD7D-74D0-96845A8793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82800" y="3187700"/>
            <a:ext cx="6197600" cy="3399366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Form 716: Name and Address to be given to Returning Officer on or before Nomination Day.</a:t>
            </a:r>
          </a:p>
          <a:p>
            <a:r>
              <a:rPr lang="en-GB" dirty="0"/>
              <a:t>Address within Constituency to send any notice, claims, documents, etc</a:t>
            </a:r>
          </a:p>
          <a:p>
            <a:r>
              <a:rPr lang="en-GB" dirty="0"/>
              <a:t>Details published in notice outside RO Office</a:t>
            </a:r>
          </a:p>
          <a:p>
            <a:r>
              <a:rPr lang="en-GB" dirty="0"/>
              <a:t>Candidate can change EA by writing</a:t>
            </a:r>
          </a:p>
          <a:p>
            <a:r>
              <a:rPr lang="en-GB" dirty="0"/>
              <a:t>If no names given, Candidate is EA</a:t>
            </a:r>
          </a:p>
          <a:p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DF65D77-DA1C-4654-C887-5B2141F8E7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1 (1 Feb 23)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F55A837-C0B2-9C66-3504-944FBEBBC5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Election Agents Training.  Copyright of People of Malaysia.  Please feel free to use for the betterment of the Nation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FD9FF9-967F-F895-103B-7A64926DB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2F8147B-168C-AD2C-225F-1E0F4B85FD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Appointment as an Election Agent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5A92F01-188E-AF75-D602-6839CA12216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"/>
          <a:stretch/>
        </p:blipFill>
        <p:spPr>
          <a:xfrm>
            <a:off x="361582" y="3187700"/>
            <a:ext cx="1721218" cy="1371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125AA27-A4C9-0D5E-62A0-0278D060E4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0" y="5307658"/>
            <a:ext cx="1727200" cy="1279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1969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9727" y="4315440"/>
            <a:ext cx="3289300" cy="2463800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72068" y="2675466"/>
            <a:ext cx="4997659" cy="3911599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20000"/>
              </a:lnSpc>
            </a:pPr>
            <a:r>
              <a:rPr lang="en-US" dirty="0"/>
              <a:t>Malaysian citizen</a:t>
            </a:r>
          </a:p>
          <a:p>
            <a:pPr>
              <a:lnSpc>
                <a:spcPct val="120000"/>
              </a:lnSpc>
            </a:pPr>
            <a:r>
              <a:rPr lang="en-US" dirty="0"/>
              <a:t>21 years and above</a:t>
            </a:r>
          </a:p>
          <a:p>
            <a:pPr>
              <a:lnSpc>
                <a:spcPct val="120000"/>
              </a:lnSpc>
            </a:pPr>
            <a:r>
              <a:rPr lang="en-US" dirty="0"/>
              <a:t>Not charged in Court for any criminal offense in the last 5 years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Traffic offenses excluded</a:t>
            </a:r>
          </a:p>
          <a:p>
            <a:pPr>
              <a:lnSpc>
                <a:spcPct val="120000"/>
              </a:lnSpc>
            </a:pPr>
            <a:r>
              <a:rPr lang="en-US" dirty="0"/>
              <a:t>Not a discharged prisoner within the last 5 years under Elections Offenses Act</a:t>
            </a:r>
          </a:p>
          <a:p>
            <a:pPr>
              <a:lnSpc>
                <a:spcPct val="120000"/>
              </a:lnSpc>
            </a:pPr>
            <a:r>
              <a:rPr lang="en-US" dirty="0"/>
              <a:t>Not registered under Prevention of Crime Act</a:t>
            </a:r>
          </a:p>
          <a:p>
            <a:pPr>
              <a:lnSpc>
                <a:spcPct val="120000"/>
              </a:lnSpc>
            </a:pPr>
            <a:r>
              <a:rPr lang="en-US" dirty="0"/>
              <a:t>Not an </a:t>
            </a:r>
            <a:r>
              <a:rPr lang="en-US" dirty="0" err="1"/>
              <a:t>undischarged</a:t>
            </a:r>
            <a:r>
              <a:rPr lang="en-US" dirty="0"/>
              <a:t> bankrupt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Who can be an Election Agent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1 (1 Feb 23)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Election Agents Training.  Copyright of People of Malaysia.  Please feel free to use for the betterment of the Nation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8" name="Cloud Callout 7">
            <a:extLst>
              <a:ext uri="{FF2B5EF4-FFF2-40B4-BE49-F238E27FC236}">
                <a16:creationId xmlns:a16="http://schemas.microsoft.com/office/drawing/2014/main" id="{95F9571F-A3F9-3F6A-5AB9-85413161651A}"/>
              </a:ext>
            </a:extLst>
          </p:cNvPr>
          <p:cNvSpPr/>
          <p:nvPr/>
        </p:nvSpPr>
        <p:spPr>
          <a:xfrm>
            <a:off x="3657600" y="2275367"/>
            <a:ext cx="2212127" cy="1010093"/>
          </a:xfrm>
          <a:prstGeom prst="cloudCallout">
            <a:avLst>
              <a:gd name="adj1" fmla="val -69405"/>
              <a:gd name="adj2" fmla="val 3847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Waiting for the change</a:t>
            </a:r>
          </a:p>
        </p:txBody>
      </p:sp>
    </p:spTree>
    <p:extLst>
      <p:ext uri="{BB962C8B-B14F-4D97-AF65-F5344CB8AC3E}">
        <p14:creationId xmlns:p14="http://schemas.microsoft.com/office/powerpoint/2010/main" val="42757308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6DB3A4D-E313-DACC-3E5E-7BC9007A45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Responsibilities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DCC03B-7881-C65E-0408-B7EF10AC52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1 (1 Feb 23)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625F39-324A-AB22-ABB4-17C01E028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Election Agents Training.  Copyright of People of Malaysia.  Please feel free to use for the betterment of the Nation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1C1AB1-3CFE-D1D1-F057-9D9C8E119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571DE69-EF80-C0DB-352C-613B146E4F8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1777685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Responsibilities set out in Part IV Election Offenses Act 1954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FDCF95E4-998E-E861-D488-18E3817BFB6D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237540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EA responsibility to</a:t>
            </a:r>
          </a:p>
          <a:p>
            <a:r>
              <a:rPr lang="en-GB" dirty="0"/>
              <a:t>Appoint every PA and CA</a:t>
            </a:r>
          </a:p>
          <a:p>
            <a:r>
              <a:rPr lang="en-GB" dirty="0"/>
              <a:t>Hire every Bilik Gerakan</a:t>
            </a:r>
          </a:p>
          <a:p>
            <a:r>
              <a:rPr lang="en-GB" dirty="0"/>
              <a:t>Provide PACA list to every PO</a:t>
            </a:r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2BD8A73-9646-96C5-75F9-AC0B1BF900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334" y="4825128"/>
            <a:ext cx="2305050" cy="1439770"/>
          </a:xfrm>
          <a:prstGeom prst="rect">
            <a:avLst/>
          </a:prstGeom>
        </p:spPr>
      </p:pic>
      <p:pic>
        <p:nvPicPr>
          <p:cNvPr id="8" name="Picture 7" descr="screen-capture.png">
            <a:extLst>
              <a:ext uri="{FF2B5EF4-FFF2-40B4-BE49-F238E27FC236}">
                <a16:creationId xmlns:a16="http://schemas.microsoft.com/office/drawing/2014/main" id="{36BF7610-DE26-A318-17A6-90E1567AA14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53943" y="4461279"/>
            <a:ext cx="1644073" cy="212138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35BB5E7-DD7B-9C05-E148-DECEBAB6ED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1600" y="4773083"/>
            <a:ext cx="2672971" cy="2004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5012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96241D-C508-DA8F-07C6-632D3CAA28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Expenses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7071DF8-1475-990B-6980-822C7D47E9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1 (1 Feb 23)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E8AC26-43E3-D933-B444-32AF612338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Election Agents Training.  Copyright of People of Malaysia.  Please feel free to use for the betterment of the Nation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828803-6BD4-1F58-2CEF-88588D1C76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055568E-2376-2F38-A654-6000D1766E5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76655" y="4533900"/>
            <a:ext cx="3822192" cy="2053166"/>
          </a:xfrm>
        </p:spPr>
        <p:txBody>
          <a:bodyPr/>
          <a:lstStyle/>
          <a:p>
            <a:r>
              <a:rPr lang="en-GB" dirty="0"/>
              <a:t>All payments for election expenses made via EA</a:t>
            </a:r>
          </a:p>
          <a:p>
            <a:r>
              <a:rPr lang="en-GB" dirty="0"/>
              <a:t>Donation/income/etc for election can only be paid to Candidate or EA</a:t>
            </a:r>
          </a:p>
          <a:p>
            <a:endParaRPr lang="en-GB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DE954DF-9361-8467-3B04-6F6B6375201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645152" y="3429000"/>
            <a:ext cx="3822192" cy="3158066"/>
          </a:xfrm>
        </p:spPr>
        <p:txBody>
          <a:bodyPr/>
          <a:lstStyle/>
          <a:p>
            <a:r>
              <a:rPr lang="en-GB" dirty="0"/>
              <a:t>Deadline for </a:t>
            </a:r>
            <a:r>
              <a:rPr lang="en-GB" u="sng" dirty="0"/>
              <a:t>submission</a:t>
            </a:r>
            <a:r>
              <a:rPr lang="en-GB" dirty="0"/>
              <a:t> of expenses claim to EA: 14 days after Election results gazetted</a:t>
            </a:r>
          </a:p>
          <a:p>
            <a:r>
              <a:rPr lang="en-GB" dirty="0"/>
              <a:t>Deadline for </a:t>
            </a:r>
            <a:r>
              <a:rPr lang="en-GB" u="sng" dirty="0"/>
              <a:t>payment</a:t>
            </a:r>
            <a:r>
              <a:rPr lang="en-GB" dirty="0"/>
              <a:t> of expenses claim by EA: 28 days after Election results gazetted</a:t>
            </a:r>
          </a:p>
          <a:p>
            <a:endParaRPr lang="en-GB" dirty="0"/>
          </a:p>
          <a:p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692E513-3308-1930-7AA0-43D078D70F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482761"/>
            <a:ext cx="2108200" cy="189247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C989CCD-A417-D67C-B806-8C570EFD89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5363" y="2482761"/>
            <a:ext cx="1939789" cy="1892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7793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C406F-6580-2BD3-E08B-30CF95E371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Limits on Expenses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A3313BD-6A3E-170C-AD72-A37108C9E2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1 (1 Feb 23)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7BF0A8-57C9-E1CE-0850-E1883A8BB0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Election Agents Training.  Copyright of People of Malaysia.  Please feel free to use for the betterment of the Nation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BAA092-21D6-78AF-3591-80A1ED3F0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2D4FFC8-FE71-BE47-4263-DC2AE4BC858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76656" y="1828292"/>
            <a:ext cx="3822192" cy="289610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Prohibited Expenses</a:t>
            </a:r>
          </a:p>
          <a:p>
            <a:r>
              <a:rPr lang="en-GB" dirty="0"/>
              <a:t>Transportation of Voters to Polling</a:t>
            </a:r>
          </a:p>
          <a:p>
            <a:pPr lvl="1"/>
            <a:r>
              <a:rPr lang="en-GB" dirty="0"/>
              <a:t>Include paid/unpaid use of anyone’s transport hire vehicle, except by Voter</a:t>
            </a:r>
          </a:p>
          <a:p>
            <a:r>
              <a:rPr lang="en-GB" dirty="0"/>
              <a:t>Rental of Voter’s property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6914211-F6F9-D4F8-8A39-857CA9AEA9A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204520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Limit for Election Expenses</a:t>
            </a:r>
          </a:p>
          <a:p>
            <a:r>
              <a:rPr lang="en-GB" dirty="0"/>
              <a:t>Federal RM200k </a:t>
            </a:r>
          </a:p>
          <a:p>
            <a:r>
              <a:rPr lang="en-GB" dirty="0"/>
              <a:t>State RM100k</a:t>
            </a:r>
          </a:p>
          <a:p>
            <a:endParaRPr lang="en-GB" dirty="0"/>
          </a:p>
        </p:txBody>
      </p:sp>
      <p:sp>
        <p:nvSpPr>
          <p:cNvPr id="8" name="32-point Star 7">
            <a:extLst>
              <a:ext uri="{FF2B5EF4-FFF2-40B4-BE49-F238E27FC236}">
                <a16:creationId xmlns:a16="http://schemas.microsoft.com/office/drawing/2014/main" id="{A5C728BB-641F-2EB8-C2F1-22906906AF92}"/>
              </a:ext>
            </a:extLst>
          </p:cNvPr>
          <p:cNvSpPr/>
          <p:nvPr/>
        </p:nvSpPr>
        <p:spPr>
          <a:xfrm>
            <a:off x="130556" y="3325029"/>
            <a:ext cx="1092200" cy="914400"/>
          </a:xfrm>
          <a:prstGeom prst="star32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 fontScale="70000" lnSpcReduction="20000"/>
          </a:bodyPr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Hard to enforce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BC76852-3D50-B1C1-1C1A-275FEE75F0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25" r="5770" b="8259"/>
          <a:stretch/>
        </p:blipFill>
        <p:spPr>
          <a:xfrm>
            <a:off x="5694061" y="4044691"/>
            <a:ext cx="1976744" cy="247498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A218141-268E-C221-1A2A-250C1DB0807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25" b="26667"/>
          <a:stretch/>
        </p:blipFill>
        <p:spPr>
          <a:xfrm>
            <a:off x="234384" y="5186174"/>
            <a:ext cx="1976744" cy="93911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FD98B36-6A5E-E07B-1CF3-BDA0ECF33E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8408" y="4610322"/>
            <a:ext cx="1976744" cy="197674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98DF036-9556-0EB0-AA4D-A7A4559D6D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01" y="4808178"/>
            <a:ext cx="1695110" cy="169511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43B3EAB-90C5-FDF9-67A0-D7BE737B5E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9225" y="4808178"/>
            <a:ext cx="1695110" cy="1695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2290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FDE3D1-1C26-66A5-E430-44FDCFAFEB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Accounts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D8A3193-3363-66C6-C554-54C87CD238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1 (1 Feb 23)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161488B-3952-2995-7E61-9F8BA2A392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Election Agents Training.  Copyright of People of Malaysia.  Please feel free to use for the betterment of the Nation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B09F9E-9A0F-B522-A4B1-ED7599F614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2695ABF-C8C7-FE59-C7CE-DFD25B7A183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49808" y="2070100"/>
            <a:ext cx="3822192" cy="3264238"/>
          </a:xfrm>
        </p:spPr>
        <p:txBody>
          <a:bodyPr lIns="0" rIns="0">
            <a:normAutofit fontScale="70000" lnSpcReduction="20000"/>
          </a:bodyPr>
          <a:lstStyle/>
          <a:p>
            <a:pPr>
              <a:lnSpc>
                <a:spcPct val="110000"/>
              </a:lnSpc>
            </a:pPr>
            <a:r>
              <a:rPr lang="en-GB" sz="2600" dirty="0"/>
              <a:t>Accounts to be submitted to State Elections Director within 31 days after Election results gazetted</a:t>
            </a:r>
          </a:p>
          <a:p>
            <a:pPr>
              <a:lnSpc>
                <a:spcPct val="110000"/>
              </a:lnSpc>
            </a:pPr>
            <a:r>
              <a:rPr lang="en-GB" sz="2600" dirty="0"/>
              <a:t>Format in Form B of First Schedule EOA</a:t>
            </a:r>
          </a:p>
          <a:p>
            <a:pPr lvl="1">
              <a:lnSpc>
                <a:spcPct val="110000"/>
              </a:lnSpc>
            </a:pPr>
            <a:r>
              <a:rPr lang="en-GB" sz="2300" dirty="0"/>
              <a:t>Together with Forms C &amp; D attested as Oaths by Candidate and EA</a:t>
            </a:r>
          </a:p>
          <a:p>
            <a:pPr>
              <a:lnSpc>
                <a:spcPct val="110000"/>
              </a:lnSpc>
            </a:pPr>
            <a:r>
              <a:rPr lang="en-GB" sz="2600" dirty="0"/>
              <a:t>Include</a:t>
            </a:r>
          </a:p>
          <a:p>
            <a:pPr lvl="1">
              <a:lnSpc>
                <a:spcPct val="110000"/>
              </a:lnSpc>
            </a:pPr>
            <a:r>
              <a:rPr lang="en-GB" sz="2300" dirty="0"/>
              <a:t>Disputed &amp; Unpaid amounts</a:t>
            </a:r>
          </a:p>
          <a:p>
            <a:pPr lvl="1">
              <a:lnSpc>
                <a:spcPct val="110000"/>
              </a:lnSpc>
            </a:pPr>
            <a:r>
              <a:rPr lang="en-GB" sz="2300" dirty="0"/>
              <a:t>Amounts paid by anyone else</a:t>
            </a:r>
          </a:p>
          <a:p>
            <a:pPr>
              <a:lnSpc>
                <a:spcPct val="110000"/>
              </a:lnSpc>
            </a:pPr>
            <a:r>
              <a:rPr lang="en-GB" sz="2600" dirty="0"/>
              <a:t>Accounts will be available for inspection at State EC Office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F040FDEB-7A79-B27E-9686-9488A4A0C70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49808" y="5334338"/>
            <a:ext cx="3822192" cy="1252728"/>
          </a:xfrm>
          <a:solidFill>
            <a:srgbClr val="FF0000"/>
          </a:solidFill>
        </p:spPr>
        <p:txBody>
          <a:bodyPr lIns="0" rIns="0">
            <a:normAutofit lnSpcReduction="10000"/>
          </a:bodyPr>
          <a:lstStyle/>
          <a:p>
            <a:pPr marL="0" indent="0" algn="ctr">
              <a:buNone/>
            </a:pPr>
            <a:r>
              <a:rPr lang="en-GB" b="1" dirty="0">
                <a:solidFill>
                  <a:schemeClr val="bg1"/>
                </a:solidFill>
              </a:rPr>
              <a:t>Penalties for non-submission</a:t>
            </a:r>
          </a:p>
          <a:p>
            <a:pPr marL="0" indent="0" algn="ctr">
              <a:buNone/>
            </a:pPr>
            <a:r>
              <a:rPr lang="en-GB" dirty="0">
                <a:solidFill>
                  <a:schemeClr val="bg1"/>
                </a:solidFill>
              </a:rPr>
              <a:t>Cannot sit &amp; vote in Assembly</a:t>
            </a:r>
          </a:p>
          <a:p>
            <a:pPr marL="0" indent="0" algn="ctr">
              <a:buNone/>
            </a:pPr>
            <a:r>
              <a:rPr lang="en-GB" dirty="0">
                <a:solidFill>
                  <a:schemeClr val="bg1"/>
                </a:solidFill>
              </a:rPr>
              <a:t>Disqualification as candidate</a:t>
            </a:r>
          </a:p>
        </p:txBody>
      </p:sp>
      <p:pic>
        <p:nvPicPr>
          <p:cNvPr id="12" name="Content Placeholder 8">
            <a:extLst>
              <a:ext uri="{FF2B5EF4-FFF2-40B4-BE49-F238E27FC236}">
                <a16:creationId xmlns:a16="http://schemas.microsoft.com/office/drawing/2014/main" id="{96E5BB1D-7ED2-84C6-D141-17F23DD15E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7738" y="2679700"/>
            <a:ext cx="2377274" cy="3906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3102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68DEEA-8062-A31A-673B-8488AA4A5B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Campaign material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0E086FD-83F9-0406-0D50-6E43DDEC3E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1 (1 Feb 23)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8799952-A77D-9691-5C00-70CDE731F9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Election Agents Training.  Copyright of People of Malaysia.  Please feel free to use for the betterment of the Nation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8D8844-D2FE-29A5-77A5-780CB0D74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82E630-B9C2-AF08-2BDB-3069AB4F676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76655" y="1905000"/>
            <a:ext cx="3822192" cy="4682066"/>
          </a:xfrm>
        </p:spPr>
        <p:txBody>
          <a:bodyPr rIns="0"/>
          <a:lstStyle/>
          <a:p>
            <a:r>
              <a:rPr lang="en-GB" dirty="0"/>
              <a:t>Campaign material requires approval from State Elections Director</a:t>
            </a:r>
          </a:p>
          <a:p>
            <a:pPr lvl="1"/>
            <a:r>
              <a:rPr lang="en-GB" dirty="0"/>
              <a:t>Deposit must be paid</a:t>
            </a:r>
          </a:p>
          <a:p>
            <a:pPr lvl="1"/>
            <a:r>
              <a:rPr lang="en-GB" dirty="0"/>
              <a:t>Cannot be less than 50m from Polling Centre</a:t>
            </a:r>
          </a:p>
          <a:p>
            <a:r>
              <a:rPr lang="en-GB" dirty="0"/>
              <a:t>Election rallies require permit from district police</a:t>
            </a:r>
          </a:p>
          <a:p>
            <a:pPr lvl="1"/>
            <a:r>
              <a:rPr lang="en-GB" dirty="0"/>
              <a:t>Rallies &amp; public address prohibited on Election Day</a:t>
            </a:r>
          </a:p>
          <a:p>
            <a:pPr lvl="1"/>
            <a:r>
              <a:rPr lang="en-GB" dirty="0"/>
              <a:t>No canvassing within 50m of Polling Centre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6B1210E-658E-E54A-E94F-35794F561FA2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GB" dirty="0"/>
              <a:t>Must be removed within 14 days of Election Day</a:t>
            </a:r>
          </a:p>
          <a:p>
            <a:r>
              <a:rPr lang="en-GB" dirty="0"/>
              <a:t>If not removed</a:t>
            </a:r>
          </a:p>
          <a:p>
            <a:pPr lvl="1"/>
            <a:r>
              <a:rPr lang="en-GB" dirty="0"/>
              <a:t>Deposit forfeited</a:t>
            </a:r>
          </a:p>
          <a:p>
            <a:pPr lvl="1"/>
            <a:r>
              <a:rPr lang="en-GB" dirty="0"/>
              <a:t>Cost of removal paid from deposit/Candidate</a:t>
            </a:r>
          </a:p>
          <a:p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3D41AF5-7BB1-3435-A673-77EBFFC258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5421" y="5230355"/>
            <a:ext cx="2041653" cy="1356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1747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07BDB191-EDB6-1078-12C7-904FB2149C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Enforcement Team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4BA7C1-480A-EF7E-1685-0FD43CB981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1 (1 Feb 23)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62BEA7-1F27-95DD-A7CD-835B7AFE2C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Election Agents Training.  Copyright of People of Malaysia.  Please feel free to use for the betterment of the Nation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7945DA-9FE3-B8E0-97FE-2288DB23E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D53D591-93D0-3989-0B83-A4733694F75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76655" y="3429000"/>
            <a:ext cx="3822192" cy="3158066"/>
          </a:xfrm>
        </p:spPr>
        <p:txBody>
          <a:bodyPr>
            <a:normAutofit fontScale="85000" lnSpcReduction="2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GB" u="sng" dirty="0"/>
              <a:t>Constituency Enforcement Team</a:t>
            </a:r>
          </a:p>
          <a:p>
            <a:pPr>
              <a:lnSpc>
                <a:spcPct val="110000"/>
              </a:lnSpc>
            </a:pPr>
            <a:r>
              <a:rPr lang="en-GB" dirty="0"/>
              <a:t>Election Enforcement Officer</a:t>
            </a:r>
          </a:p>
          <a:p>
            <a:pPr>
              <a:lnSpc>
                <a:spcPct val="110000"/>
              </a:lnSpc>
            </a:pPr>
            <a:r>
              <a:rPr lang="en-GB" dirty="0"/>
              <a:t>Police representative</a:t>
            </a:r>
          </a:p>
          <a:p>
            <a:pPr>
              <a:lnSpc>
                <a:spcPct val="110000"/>
              </a:lnSpc>
            </a:pPr>
            <a:r>
              <a:rPr lang="en-GB" dirty="0"/>
              <a:t>Local council representative</a:t>
            </a:r>
          </a:p>
          <a:p>
            <a:pPr>
              <a:lnSpc>
                <a:spcPct val="110000"/>
              </a:lnSpc>
            </a:pPr>
            <a:r>
              <a:rPr lang="en-GB" dirty="0"/>
              <a:t>One representative appointed by each Candidate/EA on Nomination Day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GB" dirty="0"/>
              <a:t>Team is for Parliamentary Constituency, including State Elections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BCC9B74-42FF-0698-CA61-C30886601D4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645152" y="3429000"/>
            <a:ext cx="3822192" cy="315806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000" u="sng" dirty="0"/>
              <a:t>Responsibilities</a:t>
            </a:r>
          </a:p>
          <a:p>
            <a:r>
              <a:rPr lang="en-GB" sz="2000" dirty="0"/>
              <a:t>Patrol &amp; monitor Constituency</a:t>
            </a:r>
          </a:p>
          <a:p>
            <a:r>
              <a:rPr lang="en-GB" sz="2000" dirty="0"/>
              <a:t>Bring down non-complying material </a:t>
            </a:r>
          </a:p>
          <a:p>
            <a:r>
              <a:rPr lang="en-GB" sz="2000" dirty="0"/>
              <a:t>Stop non-complying rally/ public address</a:t>
            </a:r>
          </a:p>
          <a:p>
            <a:pPr marL="0" indent="0">
              <a:buNone/>
            </a:pPr>
            <a:r>
              <a:rPr lang="en-GB" sz="2000" dirty="0"/>
              <a:t>If no consensus, Enforcement Office decide after advice from State Election Director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D816F15-4F76-0291-1AA2-8E3D2E2E1C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651794"/>
            <a:ext cx="1689226" cy="177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931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7A7BCD6-AF63-1572-2A62-E899767AFA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r="12536"/>
          <a:stretch/>
        </p:blipFill>
        <p:spPr>
          <a:xfrm>
            <a:off x="5232060" y="2673926"/>
            <a:ext cx="3537570" cy="3809664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72067" y="2673926"/>
            <a:ext cx="7408333" cy="3913139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Role of Election Agent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Role of PACABAs  </a:t>
            </a:r>
          </a:p>
          <a:p>
            <a:pPr marL="854075" lvl="1" indent="-263525"/>
            <a:r>
              <a:rPr lang="en-US" dirty="0"/>
              <a:t>What’s a PACABA Coordinator</a:t>
            </a:r>
          </a:p>
          <a:p>
            <a:pPr marL="854075" lvl="1" indent="-263525"/>
            <a:r>
              <a:rPr lang="en-US" dirty="0"/>
              <a:t>When is election?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PACA Planning</a:t>
            </a:r>
          </a:p>
          <a:p>
            <a:pPr marL="804863" lvl="1" indent="-273050"/>
            <a:r>
              <a:rPr lang="en-US" dirty="0"/>
              <a:t>Strategy; Electoral Rolls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Election Campaign &amp; Day</a:t>
            </a:r>
          </a:p>
          <a:p>
            <a:pPr marL="0" indent="0">
              <a:buNone/>
            </a:pPr>
            <a:r>
              <a:rPr lang="en-US" dirty="0"/>
              <a:t>Potential issues are marked in </a:t>
            </a:r>
            <a:r>
              <a:rPr lang="en-US" dirty="0">
                <a:solidFill>
                  <a:srgbClr val="FF0000"/>
                </a:solidFill>
              </a:rPr>
              <a:t>red</a:t>
            </a:r>
            <a:endParaRPr lang="en-US" dirty="0"/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we will cover today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1 (1 Feb 23)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Election Agents Training.  Copyright of People of Malaysia.  Please feel free to use for the betterment of the Nation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04688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9B2AF0-51E5-680C-B535-1F8F0AEA5F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Election Petition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539615-A8BD-31D2-B6D2-1201124038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72B214-A7E7-1C84-9245-B730130654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1 (1 Feb 23)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62FF27-3925-9B7D-3020-96F7C7E7C7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Election Agents Training.  Copyright of People of Malaysia.  Please feel free to use for the betterment of the Nation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00BE8F-D696-95CC-AAA0-B341A7E4B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10630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DBA683-318D-C498-76B0-C34ADAE2FD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Bringing an Election Petition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8BA2FE0-C1B7-5614-3299-5CAF37CE25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1 (1 Feb 23)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B9CE85-136B-E9AD-7111-5F1DFD3CD5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Election Agents Training.  Copyright of People of Malaysia.  Please feel free to use for the betterment of the Nation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6FF9C4-0D69-6CAC-6155-B06A95277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t>21</a:t>
            </a:fld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177373B-A84E-B124-DD0E-5C12DE14EEA8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775447" y="1859065"/>
            <a:ext cx="3657600" cy="167153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u="sng" dirty="0"/>
              <a:t>Who</a:t>
            </a:r>
            <a:r>
              <a:rPr lang="en-GB" dirty="0"/>
              <a:t> can bring a Petition</a:t>
            </a:r>
            <a:endParaRPr lang="en-GB" u="sng" dirty="0"/>
          </a:p>
          <a:p>
            <a:r>
              <a:rPr lang="en-GB" dirty="0"/>
              <a:t>Voter or anyone claiming to have right to vote</a:t>
            </a:r>
          </a:p>
          <a:p>
            <a:r>
              <a:rPr lang="en-GB" dirty="0"/>
              <a:t>Candidate or anyone claiming to have right to be candidate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9304616-DD9C-DDB4-0063-46B58DC867D6}"/>
              </a:ext>
            </a:extLst>
          </p:cNvPr>
          <p:cNvSpPr>
            <a:spLocks noGrp="1"/>
          </p:cNvSpPr>
          <p:nvPr>
            <p:ph sz="half" idx="15"/>
          </p:nvPr>
        </p:nvSpPr>
        <p:spPr/>
        <p:txBody>
          <a:bodyPr rIns="36000">
            <a:normAutofit fontScale="92500" lnSpcReduction="10000"/>
          </a:bodyPr>
          <a:lstStyle/>
          <a:p>
            <a:pPr marL="0" indent="0">
              <a:buNone/>
            </a:pPr>
            <a:r>
              <a:rPr lang="en-GB" u="sng" dirty="0"/>
              <a:t>How</a:t>
            </a:r>
            <a:r>
              <a:rPr lang="en-GB" dirty="0"/>
              <a:t> to file a Petition</a:t>
            </a:r>
            <a:endParaRPr lang="en-GB" u="sng" dirty="0"/>
          </a:p>
          <a:p>
            <a:r>
              <a:rPr lang="en-GB" dirty="0"/>
              <a:t>Filed at High Court within 21 days of results being gazetted</a:t>
            </a:r>
          </a:p>
          <a:p>
            <a:pPr lvl="1"/>
            <a:r>
              <a:rPr lang="en-GB" dirty="0"/>
              <a:t>Require details (eg., list of votes) but not actual evidence</a:t>
            </a:r>
          </a:p>
          <a:p>
            <a:pPr lvl="1"/>
            <a:r>
              <a:rPr lang="en-GB" dirty="0"/>
              <a:t>28 days if corrupt practice</a:t>
            </a:r>
          </a:p>
          <a:p>
            <a:r>
              <a:rPr lang="en-GB" dirty="0"/>
              <a:t>Require deposit for costs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4CC793F-00C4-3F6E-00B1-56AF3B1F7A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10953" y="2451099"/>
            <a:ext cx="3657600" cy="196066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u="sng" dirty="0"/>
              <a:t>What</a:t>
            </a:r>
            <a:r>
              <a:rPr lang="en-GB" dirty="0"/>
              <a:t> is asked for</a:t>
            </a:r>
          </a:p>
          <a:p>
            <a:r>
              <a:rPr lang="en-GB" dirty="0"/>
              <a:t>That the Election is void</a:t>
            </a:r>
          </a:p>
          <a:p>
            <a:r>
              <a:rPr lang="en-GB" dirty="0"/>
              <a:t>That the winning candidate did not win</a:t>
            </a:r>
          </a:p>
          <a:p>
            <a:r>
              <a:rPr lang="en-GB" dirty="0"/>
              <a:t>Scrutiny of the votes</a:t>
            </a:r>
          </a:p>
          <a:p>
            <a:pPr lvl="1"/>
            <a:r>
              <a:rPr lang="en-GB" dirty="0"/>
              <a:t>Only Court can reopen Box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C21EE4E-0D53-6D47-27E2-E9A73D32B78A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u="sng" dirty="0"/>
              <a:t>When</a:t>
            </a:r>
            <a:r>
              <a:rPr lang="en-GB" dirty="0"/>
              <a:t> will Petition be completed</a:t>
            </a:r>
            <a:endParaRPr lang="en-GB" u="sng" dirty="0"/>
          </a:p>
          <a:p>
            <a:r>
              <a:rPr lang="en-GB" dirty="0"/>
              <a:t>Entire trial process must be completed within 6 months</a:t>
            </a:r>
          </a:p>
          <a:p>
            <a:pPr lvl="1"/>
            <a:r>
              <a:rPr lang="en-GB" dirty="0"/>
              <a:t>Including appeal</a:t>
            </a:r>
          </a:p>
          <a:p>
            <a:r>
              <a:rPr lang="en-GB" dirty="0"/>
              <a:t>Ballot Box and Ballot Papers, etc will be disposed off 6 months after results </a:t>
            </a:r>
            <a:r>
              <a:rPr lang="en-GB" dirty="0" err="1"/>
              <a:t>gazeted</a:t>
            </a:r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24B611F-9ABE-95BC-AF62-BD1D8AA529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300" y="3444213"/>
            <a:ext cx="1397747" cy="139774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1CF6419-6EA5-4ABD-C366-633A7BE1290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13"/>
          <a:stretch/>
        </p:blipFill>
        <p:spPr>
          <a:xfrm>
            <a:off x="598394" y="3504917"/>
            <a:ext cx="2159000" cy="951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8255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32-point Star 20">
            <a:extLst>
              <a:ext uri="{FF2B5EF4-FFF2-40B4-BE49-F238E27FC236}">
                <a16:creationId xmlns:a16="http://schemas.microsoft.com/office/drawing/2014/main" id="{24F23CF2-0C77-83B3-C2A6-C399AC5724E3}"/>
              </a:ext>
            </a:extLst>
          </p:cNvPr>
          <p:cNvSpPr/>
          <p:nvPr/>
        </p:nvSpPr>
        <p:spPr>
          <a:xfrm>
            <a:off x="6896100" y="3768341"/>
            <a:ext cx="2247900" cy="2006600"/>
          </a:xfrm>
          <a:prstGeom prst="star32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600" b="1" dirty="0"/>
              <a:t>Important</a:t>
            </a:r>
          </a:p>
          <a:p>
            <a:pPr algn="ctr"/>
            <a:r>
              <a:rPr lang="en-GB" sz="1600" dirty="0"/>
              <a:t>Keep detailed records of irregularities 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738E6FEA-8C97-A728-9FB2-7557EDA441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2067" y="2546302"/>
            <a:ext cx="4106333" cy="4040764"/>
          </a:xfrm>
        </p:spPr>
        <p:txBody>
          <a:bodyPr>
            <a:normAutofit fontScale="85000" lnSpcReduction="1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GB" dirty="0"/>
              <a:t>Five grounds given in EOA s32</a:t>
            </a:r>
          </a:p>
          <a:p>
            <a:pPr marL="457200" indent="-457200">
              <a:lnSpc>
                <a:spcPct val="110000"/>
              </a:lnSpc>
              <a:buClr>
                <a:schemeClr val="tx2"/>
              </a:buClr>
              <a:buFont typeface="+mj-lt"/>
              <a:buAutoNum type="alphaLcParenR"/>
            </a:pPr>
            <a:r>
              <a:rPr lang="en-MY" dirty="0"/>
              <a:t>general bribery, general treating or general intimidation have so extensively prevailed that they may be reasonably supposed to have affected the result of the election;</a:t>
            </a:r>
          </a:p>
          <a:p>
            <a:pPr marL="457200" indent="-457200">
              <a:lnSpc>
                <a:spcPct val="110000"/>
              </a:lnSpc>
              <a:buClr>
                <a:schemeClr val="tx2"/>
              </a:buClr>
              <a:buFont typeface="+mj-lt"/>
              <a:buAutoNum type="alphaLcParenR"/>
            </a:pPr>
            <a:r>
              <a:rPr lang="en-MY" dirty="0"/>
              <a:t>non-compliance with the provisions of any written law;</a:t>
            </a:r>
          </a:p>
          <a:p>
            <a:pPr marL="457200" indent="-457200">
              <a:lnSpc>
                <a:spcPct val="110000"/>
              </a:lnSpc>
              <a:buClr>
                <a:schemeClr val="tx2"/>
              </a:buClr>
              <a:buFont typeface="+mj-lt"/>
              <a:buAutoNum type="alphaLcParenR"/>
            </a:pPr>
            <a:r>
              <a:rPr lang="en-MY" dirty="0"/>
              <a:t>a corrupt practice or illegal practice was committed</a:t>
            </a:r>
          </a:p>
          <a:p>
            <a:pPr marL="457200" indent="-457200">
              <a:lnSpc>
                <a:spcPct val="110000"/>
              </a:lnSpc>
              <a:buClr>
                <a:schemeClr val="tx2"/>
              </a:buClr>
              <a:buFont typeface="+mj-lt"/>
              <a:buAutoNum type="alphaLcParenR"/>
            </a:pPr>
            <a:r>
              <a:rPr lang="en-MY" dirty="0"/>
              <a:t>and e) to do with qualifications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4BD2A03-D7FE-1A9F-C171-BE361906A3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1 (1 Feb 23)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4D12BEF-5EE8-B526-E355-CC9E2AFD30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Election Agents Training.  Copyright of People of Malaysia.  Please feel free to use for the betterment of the Nation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851ABD-50C0-7C2D-5200-EF047EFF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t>22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921FA3-7860-3BF1-D995-3EE5299DDA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Basis for Petitions</a:t>
            </a:r>
          </a:p>
        </p:txBody>
      </p:sp>
      <p:sp>
        <p:nvSpPr>
          <p:cNvPr id="19" name="Left Arrow Callout 18">
            <a:extLst>
              <a:ext uri="{FF2B5EF4-FFF2-40B4-BE49-F238E27FC236}">
                <a16:creationId xmlns:a16="http://schemas.microsoft.com/office/drawing/2014/main" id="{3C89D52C-FFC5-C077-E8C7-B8E5ED801062}"/>
              </a:ext>
            </a:extLst>
          </p:cNvPr>
          <p:cNvSpPr/>
          <p:nvPr/>
        </p:nvSpPr>
        <p:spPr>
          <a:xfrm>
            <a:off x="4737100" y="3042684"/>
            <a:ext cx="2692405" cy="1252728"/>
          </a:xfrm>
          <a:prstGeom prst="leftArrow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chemeClr val="tx1"/>
                </a:solidFill>
              </a:rPr>
              <a:t>Irregularity must exceed the majority</a:t>
            </a:r>
          </a:p>
        </p:txBody>
      </p:sp>
      <p:sp>
        <p:nvSpPr>
          <p:cNvPr id="20" name="Left Arrow Callout 19">
            <a:extLst>
              <a:ext uri="{FF2B5EF4-FFF2-40B4-BE49-F238E27FC236}">
                <a16:creationId xmlns:a16="http://schemas.microsoft.com/office/drawing/2014/main" id="{AE452909-FF0D-3D0F-1599-E1AECB1DCEB9}"/>
              </a:ext>
            </a:extLst>
          </p:cNvPr>
          <p:cNvSpPr/>
          <p:nvPr/>
        </p:nvSpPr>
        <p:spPr>
          <a:xfrm>
            <a:off x="4737099" y="5225258"/>
            <a:ext cx="2692405" cy="1252728"/>
          </a:xfrm>
          <a:prstGeom prst="leftArrow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chemeClr val="tx1"/>
                </a:solidFill>
              </a:rPr>
              <a:t>Only one corrupt/illegal act required</a:t>
            </a:r>
          </a:p>
        </p:txBody>
      </p:sp>
    </p:spTree>
    <p:extLst>
      <p:ext uri="{BB962C8B-B14F-4D97-AF65-F5344CB8AC3E}">
        <p14:creationId xmlns:p14="http://schemas.microsoft.com/office/powerpoint/2010/main" val="16841751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921FA3-7860-3BF1-D995-3EE5299DDA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Successful petitions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4BD2A03-D7FE-1A9F-C171-BE361906A3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1 (1 Feb 23)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4D12BEF-5EE8-B526-E355-CC9E2AFD30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Election Agents Training.  Copyright of People of Malaysia.  Please feel free to use for the betterment of the Nation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851ABD-50C0-7C2D-5200-EF047EFF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t>23</a:t>
            </a:fld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26B0020-9AA5-EB42-509B-C946F55D93D1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779463" y="2354365"/>
            <a:ext cx="7589090" cy="566635"/>
          </a:xfrm>
        </p:spPr>
        <p:txBody>
          <a:bodyPr anchor="b"/>
          <a:lstStyle/>
          <a:p>
            <a:pPr marL="0" indent="0" algn="ctr">
              <a:buNone/>
            </a:pPr>
            <a:r>
              <a:rPr lang="en-GB" b="1" dirty="0"/>
              <a:t>Only three Election Petitions have been successful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B6371F0-670F-E66B-5F33-E3C30EAA3CDE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775448" y="2920999"/>
            <a:ext cx="2412252" cy="3598673"/>
          </a:xfrm>
        </p:spPr>
        <p:txBody>
          <a:bodyPr bIns="0">
            <a:normAutofit/>
          </a:bodyPr>
          <a:lstStyle/>
          <a:p>
            <a:pPr marL="0" indent="0">
              <a:buNone/>
            </a:pPr>
            <a:r>
              <a:rPr lang="en-GB" u="sng" dirty="0"/>
              <a:t>Flawed Electoral Roll</a:t>
            </a:r>
          </a:p>
          <a:p>
            <a:pPr marL="0" indent="0">
              <a:buNone/>
            </a:pPr>
            <a:r>
              <a:rPr lang="en-GB" dirty="0" err="1"/>
              <a:t>Likas</a:t>
            </a:r>
            <a:r>
              <a:rPr lang="en-GB" dirty="0"/>
              <a:t> GE10</a:t>
            </a:r>
          </a:p>
          <a:p>
            <a:pPr marL="215900" indent="-215900"/>
            <a:r>
              <a:rPr lang="en-GB" dirty="0"/>
              <a:t>EC certified electoral roll despite objections</a:t>
            </a:r>
          </a:p>
          <a:p>
            <a:pPr marL="215900" indent="-215900"/>
            <a:r>
              <a:rPr lang="en-GB" dirty="0"/>
              <a:t>Law changed after this case to disallow courts from reviewing electoral rolls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DB25F86-FA7B-315A-993D-A922529E98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365874" y="2930000"/>
            <a:ext cx="2412252" cy="365747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u="sng" dirty="0"/>
              <a:t>Irregularities with payments</a:t>
            </a:r>
          </a:p>
          <a:p>
            <a:pPr marL="0" indent="0">
              <a:buNone/>
            </a:pPr>
            <a:r>
              <a:rPr lang="en-GB" dirty="0"/>
              <a:t>Cameron GE14</a:t>
            </a:r>
          </a:p>
          <a:p>
            <a:r>
              <a:rPr lang="en-GB" dirty="0"/>
              <a:t>Evidence that Orang Asli voters were bribed by BN P &amp; N candidates</a:t>
            </a:r>
          </a:p>
          <a:p>
            <a:r>
              <a:rPr lang="en-GB" dirty="0"/>
              <a:t>Court ruled no need to prove how voters voted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CDF91D1E-E49B-EEC5-DC08-54CF5F709D2F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5956301" y="2933286"/>
            <a:ext cx="2412252" cy="3641494"/>
          </a:xfrm>
        </p:spPr>
        <p:txBody>
          <a:bodyPr/>
          <a:lstStyle/>
          <a:p>
            <a:pPr marL="0" indent="0">
              <a:buNone/>
            </a:pPr>
            <a:r>
              <a:rPr lang="en-GB" u="sng" dirty="0"/>
              <a:t>Nomination papers rejected</a:t>
            </a:r>
          </a:p>
          <a:p>
            <a:pPr marL="0" indent="0">
              <a:buNone/>
            </a:pPr>
            <a:r>
              <a:rPr lang="en-GB" dirty="0"/>
              <a:t>Rantau GE14</a:t>
            </a:r>
          </a:p>
          <a:p>
            <a:r>
              <a:rPr lang="en-GB" dirty="0"/>
              <a:t>PH candidate not given an EC tag to enter Nomination Centre, so unable to file papers</a:t>
            </a:r>
          </a:p>
          <a:p>
            <a:r>
              <a:rPr lang="en-GB" dirty="0"/>
              <a:t>Court ruled no law requiring EC pass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C4D8C91-C46D-F9A6-A90F-82282AD477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447" y="1876653"/>
            <a:ext cx="1053347" cy="1053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7385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75BA29-FB4B-2F1C-739E-8E8514466B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C00000"/>
                </a:solidFill>
              </a:rPr>
              <a:t>Role Of PACABAs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CED146-FE86-21B3-4E03-73B44BBEA0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4A45A0-919A-D642-64FE-286FC9AA75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1 (1 Feb 23)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2E2357-5849-619E-4A8E-3010A2B60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Election Agents Training.  Copyright of People of Malaysia.  Please feel free to use for the betterment of the Nation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FC2AF9-7495-784C-1959-2A490D275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37785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F1716F46-2DD2-9D68-96BC-530E1660E1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Election Agent is head of PACA team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2DF01E-D762-B7D0-51D2-D3F71ADF0B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1 (1 Feb 23)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0F17D8-6868-C309-43CE-1BEA0AAF88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Election Agents Training.  Copyright of People of Malaysia.  Please feel free to use for the betterment of the Nation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052D99-70DB-8415-66FC-26FDE01B9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DFBFF0F9-FFC4-B96B-1A5E-B271B522E5B5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43" b="10194"/>
          <a:stretch/>
        </p:blipFill>
        <p:spPr>
          <a:xfrm>
            <a:off x="530351" y="4237566"/>
            <a:ext cx="4041649" cy="2349500"/>
          </a:xfrm>
        </p:spPr>
      </p:pic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4B64E4FE-9905-0FA1-C415-605E0F54A8F6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Provide strategic direction</a:t>
            </a:r>
          </a:p>
          <a:p>
            <a:r>
              <a:rPr lang="en-GB" dirty="0"/>
              <a:t>Represent Candidate to team</a:t>
            </a:r>
          </a:p>
          <a:p>
            <a:r>
              <a:rPr lang="en-GB" dirty="0"/>
              <a:t>Specific instructions for Election Day</a:t>
            </a:r>
          </a:p>
          <a:p>
            <a:r>
              <a:rPr lang="en-GB" dirty="0"/>
              <a:t>Communication channel with RO/ARO</a:t>
            </a:r>
          </a:p>
          <a:p>
            <a:pPr lvl="1"/>
            <a:r>
              <a:rPr lang="en-GB" dirty="0"/>
              <a:t>Issues</a:t>
            </a:r>
          </a:p>
          <a:p>
            <a:pPr lvl="1"/>
            <a:r>
              <a:rPr lang="en-GB" dirty="0"/>
              <a:t>Complaints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8D7D0AA-C358-B72D-2638-5D8CB572D3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595" y="2116666"/>
            <a:ext cx="2113160" cy="212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3942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5032DFF-5D9C-34DB-11E0-18E60AB3EA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Basic Principle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305E00-CADB-812B-993D-B487D19F7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1 (1 Feb 23)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A1B4DF-0D2F-E709-4257-89AA6EEE1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Election Agents Training.  Copyright of People of Malaysia.  Please feel free to use for the betterment of the Nation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F0556B-A029-03FD-7F42-2C139FEEDE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C2C989C-CEBC-2595-303E-C6ACCE32444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solidFill>
            <a:srgbClr val="006F50"/>
          </a:solidFill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GB" sz="4800" b="1" dirty="0">
                <a:solidFill>
                  <a:schemeClr val="bg1"/>
                </a:solidFill>
              </a:rPr>
              <a:t>Campaign go to places with no votes to get votes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9AF75F7-44D9-D381-0506-DCEC3908C96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solidFill>
            <a:srgbClr val="800000"/>
          </a:solidFill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GB" sz="4800" b="1" dirty="0">
                <a:solidFill>
                  <a:schemeClr val="bg1"/>
                </a:solidFill>
              </a:rPr>
              <a:t>PACAs go to places with votes to defend the votes</a:t>
            </a:r>
          </a:p>
        </p:txBody>
      </p:sp>
    </p:spTree>
    <p:extLst>
      <p:ext uri="{BB962C8B-B14F-4D97-AF65-F5344CB8AC3E}">
        <p14:creationId xmlns:p14="http://schemas.microsoft.com/office/powerpoint/2010/main" val="10398690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10488" y="2456121"/>
            <a:ext cx="4887576" cy="4130945"/>
          </a:xfrm>
        </p:spPr>
        <p:txBody>
          <a:bodyPr>
            <a:normAutofit/>
          </a:bodyPr>
          <a:lstStyle/>
          <a:p>
            <a:r>
              <a:rPr lang="en-US" dirty="0"/>
              <a:t>An agent of Candidate</a:t>
            </a:r>
          </a:p>
          <a:p>
            <a:pPr lvl="1"/>
            <a:r>
              <a:rPr lang="en-US" dirty="0"/>
              <a:t>Act of agent is act of candidate</a:t>
            </a:r>
          </a:p>
          <a:p>
            <a:pPr lvl="1"/>
            <a:r>
              <a:rPr lang="en-US" dirty="0"/>
              <a:t>Interest of candidate is interest of agent</a:t>
            </a:r>
          </a:p>
          <a:p>
            <a:pPr lvl="1"/>
            <a:r>
              <a:rPr lang="en-US" dirty="0"/>
              <a:t>PACAs are not independent</a:t>
            </a:r>
          </a:p>
          <a:p>
            <a:r>
              <a:rPr lang="en-US" dirty="0"/>
              <a:t>Two separate roles – PA and CA</a:t>
            </a:r>
          </a:p>
          <a:p>
            <a:r>
              <a:rPr lang="en-US" dirty="0"/>
              <a:t>Observe Polling and Counting process</a:t>
            </a:r>
          </a:p>
          <a:p>
            <a:pPr lvl="1"/>
            <a:r>
              <a:rPr lang="en-US" dirty="0"/>
              <a:t>Not part of Election process</a:t>
            </a:r>
          </a:p>
          <a:p>
            <a:pPr lvl="1"/>
            <a:r>
              <a:rPr lang="en-US" dirty="0"/>
              <a:t>No veto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a Polling and Counting Agent is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6800" y="2980267"/>
            <a:ext cx="2540000" cy="318770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1 (1 Feb 23)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Election Agents Training.  Copyright of People of Malaysia.  Please feel free to use for the betterment of the Nation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0302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168C69A-80BB-5192-5E8D-D2B184C30E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3832" y="2774897"/>
            <a:ext cx="6202967" cy="381216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 b="1" dirty="0"/>
              <a:t>Ultimate objective is to help Candidate win</a:t>
            </a:r>
          </a:p>
          <a:p>
            <a:r>
              <a:rPr lang="en-GB" dirty="0"/>
              <a:t>Defend votes Campaign has won</a:t>
            </a:r>
          </a:p>
          <a:p>
            <a:pPr lvl="1"/>
            <a:r>
              <a:rPr lang="en-GB" dirty="0"/>
              <a:t>Defend Ballot Boxes with more of your votes</a:t>
            </a:r>
          </a:p>
          <a:p>
            <a:pPr lvl="1"/>
            <a:r>
              <a:rPr lang="en-GB" dirty="0"/>
              <a:t>Ensure you don’t get cheated of your votes</a:t>
            </a:r>
          </a:p>
          <a:p>
            <a:pPr lvl="2"/>
            <a:r>
              <a:rPr lang="en-GB" dirty="0">
                <a:solidFill>
                  <a:srgbClr val="FF0000"/>
                </a:solidFill>
              </a:rPr>
              <a:t>Follow EC procedures</a:t>
            </a:r>
          </a:p>
          <a:p>
            <a:pPr lvl="2"/>
            <a:r>
              <a:rPr lang="en-GB" dirty="0"/>
              <a:t>Legal but disadvantaging</a:t>
            </a:r>
          </a:p>
          <a:p>
            <a:pPr lvl="1"/>
            <a:r>
              <a:rPr lang="en-GB" dirty="0"/>
              <a:t>Fight for votes at counting</a:t>
            </a:r>
          </a:p>
          <a:p>
            <a:r>
              <a:rPr lang="en-GB" dirty="0"/>
              <a:t>Protect supporters</a:t>
            </a:r>
          </a:p>
          <a:p>
            <a:pPr lvl="1"/>
            <a:r>
              <a:rPr lang="en-GB" dirty="0"/>
              <a:t>Mobilise members and supporters</a:t>
            </a:r>
          </a:p>
          <a:p>
            <a:pPr lvl="1"/>
            <a:r>
              <a:rPr lang="en-GB" dirty="0"/>
              <a:t>Remain on most advantageous Electoral Roll</a:t>
            </a:r>
          </a:p>
          <a:p>
            <a:pPr lvl="1"/>
            <a:r>
              <a:rPr lang="en-GB" dirty="0"/>
              <a:t>Protect </a:t>
            </a:r>
            <a:r>
              <a:rPr lang="en-GB"/>
              <a:t>integrity of Electoral </a:t>
            </a:r>
            <a:r>
              <a:rPr lang="en-GB" dirty="0"/>
              <a:t>Roll</a:t>
            </a:r>
          </a:p>
          <a:p>
            <a:r>
              <a:rPr lang="en-GB" dirty="0"/>
              <a:t>Extension of Candidate presence on Election Day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0CBC799-A2AC-E462-89ED-001720450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1 (1 Feb 23)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6353BC-5AD4-74AA-4B10-747CD3A352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Election Agents Training.  Copyright of People of Malaysia.  Please feel free to use for the betterment of the Nation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68FA16-CD0F-8C88-FEFA-9FCCE1C713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2625BAFC-8C1B-B6BA-B920-44C087B31E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Objectives of a good PACA force</a:t>
            </a:r>
          </a:p>
        </p:txBody>
      </p:sp>
      <p:sp>
        <p:nvSpPr>
          <p:cNvPr id="8" name="Rounded Rectangular Callout 7">
            <a:extLst>
              <a:ext uri="{FF2B5EF4-FFF2-40B4-BE49-F238E27FC236}">
                <a16:creationId xmlns:a16="http://schemas.microsoft.com/office/drawing/2014/main" id="{4170CD6A-EE91-428D-FC60-CBC9074EFCAD}"/>
              </a:ext>
            </a:extLst>
          </p:cNvPr>
          <p:cNvSpPr/>
          <p:nvPr/>
        </p:nvSpPr>
        <p:spPr>
          <a:xfrm>
            <a:off x="6773333" y="4167963"/>
            <a:ext cx="1913467" cy="914400"/>
          </a:xfrm>
          <a:prstGeom prst="wedgeRoundRectCallout">
            <a:avLst>
              <a:gd name="adj1" fmla="val -107862"/>
              <a:gd name="adj2" fmla="val -45885"/>
              <a:gd name="adj3" fmla="val 16667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</a:rPr>
              <a:t>Important but only a small part of the big picture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F3F108F-2377-7457-3AED-0DB80B8939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47" y="2179529"/>
            <a:ext cx="2189586" cy="115836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9C09AB3-9B40-C287-8B05-5AA0E669AA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47" y="5177961"/>
            <a:ext cx="2189586" cy="140910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C72F408-D3DB-ED79-5147-EFEF9A0690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703" y="3627628"/>
            <a:ext cx="2184043" cy="1310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4127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3F30163-4099-335D-4D07-E185DF56CE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What good PACAs are trained to do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2CF6AEA-A578-147C-CE8F-33FA7B6D09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1 (1 Feb 23)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6392BE-B587-92BE-FFB5-4683F75604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Election Agents Training.  Copyright of People of Malaysia.  Please feel free to use for the betterment of the Nation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FCA868-32E5-5AAA-70B5-6A09CCD15D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F958EC0-F5FC-16E6-84E4-7CD8C6AA8B0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49808" y="2383889"/>
            <a:ext cx="3822192" cy="2090222"/>
          </a:xfrm>
          <a:solidFill>
            <a:srgbClr val="92D050"/>
          </a:solidFill>
        </p:spPr>
        <p:txBody>
          <a:bodyPr>
            <a:normAutofit lnSpcReduction="10000"/>
          </a:bodyPr>
          <a:lstStyle/>
          <a:p>
            <a:r>
              <a:rPr lang="en-GB" dirty="0"/>
              <a:t>EC Procedures</a:t>
            </a:r>
          </a:p>
          <a:p>
            <a:r>
              <a:rPr lang="en-GB" dirty="0"/>
              <a:t>Managing EC personnel</a:t>
            </a:r>
          </a:p>
          <a:p>
            <a:r>
              <a:rPr lang="en-GB" dirty="0"/>
              <a:t>Identify disadvantageous or fraudulent situations</a:t>
            </a:r>
          </a:p>
          <a:p>
            <a:r>
              <a:rPr lang="en-GB" dirty="0"/>
              <a:t>Fight for votes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6AC77E9-B23B-DCCA-1ACC-C4824CF67B7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49808" y="4496844"/>
            <a:ext cx="3822192" cy="2090222"/>
          </a:xfrm>
          <a:solidFill>
            <a:srgbClr val="FFFF00"/>
          </a:solidFill>
        </p:spPr>
        <p:txBody>
          <a:bodyPr/>
          <a:lstStyle/>
          <a:p>
            <a:r>
              <a:rPr lang="en-GB" dirty="0"/>
              <a:t>Identify own supporters</a:t>
            </a:r>
          </a:p>
          <a:p>
            <a:r>
              <a:rPr lang="en-GB" dirty="0"/>
              <a:t>Reassure and support supporters</a:t>
            </a:r>
          </a:p>
          <a:p>
            <a:r>
              <a:rPr lang="en-GB" dirty="0"/>
              <a:t>Maintain party and supporters morale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694B778-F776-874F-E13B-0A076B64B12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11" t="19863" r="15880" b="6058"/>
          <a:stretch/>
        </p:blipFill>
        <p:spPr>
          <a:xfrm>
            <a:off x="5264683" y="2348505"/>
            <a:ext cx="3129510" cy="209022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20832F7-8801-1519-4FCC-1009F3E3BC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4682" y="4438726"/>
            <a:ext cx="3127418" cy="2182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1241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75BA29-FB4B-2F1C-739E-8E8514466B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C00000"/>
                </a:solidFill>
              </a:rPr>
              <a:t>Role Of Election Agent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CED146-FE86-21B3-4E03-73B44BBEA0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4A45A0-919A-D642-64FE-286FC9AA75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1 (1 Feb 23)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2E2357-5849-619E-4A8E-3010A2B60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Election Agents Training.  Copyright of People of Malaysia.  Please feel free to use for the betterment of the Nation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FC2AF9-7495-784C-1959-2A490D275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20455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55AC9C8F-9BBE-4EF9-A18D-7DA96BF7C6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Working Closely with Campaign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2AFE2A-F1F0-2774-2358-0BECC08182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1 (1 Feb 23)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A32437-938E-E53D-2E57-73F5C25B10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Election Agents Training.  Copyright of People of Malaysia.  Please feel free to use for the betterment of the Nation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9E47BD-0160-5B8C-17ED-AE58185AD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758048A8-C552-B117-D1FE-BF7DBB04293B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1358017" y="5860472"/>
            <a:ext cx="6427966" cy="714307"/>
          </a:xfrm>
        </p:spPr>
        <p:txBody>
          <a:bodyPr/>
          <a:lstStyle/>
          <a:p>
            <a:pPr marL="0" indent="0" algn="ctr">
              <a:buNone/>
            </a:pPr>
            <a:r>
              <a:rPr lang="en-GB" b="1" dirty="0">
                <a:solidFill>
                  <a:srgbClr val="FF0000"/>
                </a:solidFill>
              </a:rPr>
              <a:t>Voters do not differentiate between campaign and PACAs like you do.  To them, you are all the same party.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F44A733-A1EE-BAD4-6C7B-6C9A147900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79463" y="4022369"/>
            <a:ext cx="3657600" cy="2057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200" dirty="0"/>
              <a:t>Campaign to identify</a:t>
            </a:r>
          </a:p>
          <a:p>
            <a:r>
              <a:rPr lang="en-GB" sz="2200" dirty="0"/>
              <a:t>state of election race</a:t>
            </a:r>
          </a:p>
          <a:p>
            <a:r>
              <a:rPr lang="en-GB" sz="2200" dirty="0"/>
              <a:t>Polling Centres with votes</a:t>
            </a:r>
          </a:p>
          <a:p>
            <a:r>
              <a:rPr lang="en-GB" sz="2200" dirty="0"/>
              <a:t>marginal Polling Centres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5475151-6001-7256-9BE0-81997C419AAC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4706937" y="4010547"/>
            <a:ext cx="3657600" cy="2057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PACA Coordinators to</a:t>
            </a:r>
          </a:p>
          <a:p>
            <a:r>
              <a:rPr lang="en-GB" dirty="0"/>
              <a:t>agree PACA and Counting strategies</a:t>
            </a:r>
          </a:p>
          <a:p>
            <a:r>
              <a:rPr lang="en-GB" dirty="0"/>
              <a:t>deploy best PACAs</a:t>
            </a:r>
          </a:p>
          <a:p>
            <a:r>
              <a:rPr lang="en-GB" dirty="0"/>
              <a:t>agree Pondok Panas placing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1C7DB52-CE7D-37F9-9631-01438FDB21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8160" y="2559091"/>
            <a:ext cx="2607823" cy="146327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8CB6A57-1182-6C90-F23B-D4FEB206E7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017" y="2545365"/>
            <a:ext cx="2344291" cy="1465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58107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ACAD772-ACC0-2272-41B8-2CF903C920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1756" y="3844585"/>
            <a:ext cx="4833699" cy="2742482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GB" sz="4800" b="1" dirty="0">
                <a:solidFill>
                  <a:srgbClr val="7030A0"/>
                </a:solidFill>
              </a:rPr>
              <a:t>but Great Teams are founded on Strong Defence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C878B3D-F1FB-1EB5-969D-2E796C2440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1 (1 Feb 23)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910590-411F-1D19-3BDA-157999A315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Election Agents Training.  Copyright of People of Malaysia.  Please feel free to use for the betterment of the Nation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FC8BC8-508C-FBC8-92D4-F2DDA0110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69B13712-22BF-CC7A-52E8-C644A399B8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Goal-scorers are often the heroes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CAF915D-8F85-3853-0ABC-B580251FE4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283" y="2109738"/>
            <a:ext cx="3002973" cy="200198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84F05A1-81AE-0AC2-FB83-8568D93AC5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6728" y="4111720"/>
            <a:ext cx="3620071" cy="2475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39705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378AE9-93AD-ECB0-46DE-EB0C3B35C7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When is the Elections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FEF0CA-727E-A459-FDCA-9D4C9805FD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F751C3-1740-FB31-02EC-D7F65FB1E1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1 (1 Feb 23)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BC90C2-5B49-A65B-EBED-7DF46BD2A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Election Agents Training.  Copyright of People of Malaysia.  Please feel free to use for the betterment of the Nation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47B067-E25F-3DEB-A2D9-2EA29B181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94708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1CDCD2E-3FC9-A4F4-01DA-0ECCE060D5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0049" y="2668044"/>
            <a:ext cx="5850351" cy="3919022"/>
          </a:xfrm>
        </p:spPr>
        <p:txBody>
          <a:bodyPr>
            <a:normAutofit fontScale="85000" lnSpcReduction="2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GB" dirty="0"/>
              <a:t>Elections must be held within 60 days of dissolution of Parliament or Assembly</a:t>
            </a:r>
          </a:p>
          <a:p>
            <a:pPr>
              <a:lnSpc>
                <a:spcPct val="110000"/>
              </a:lnSpc>
            </a:pPr>
            <a:r>
              <a:rPr lang="en-GB" dirty="0"/>
              <a:t>The life of a Parliament or an Assembly is FIVE YEARS from date of first sitting after last elections</a:t>
            </a:r>
          </a:p>
          <a:p>
            <a:pPr lvl="1">
              <a:lnSpc>
                <a:spcPct val="110000"/>
              </a:lnSpc>
            </a:pPr>
            <a:r>
              <a:rPr lang="en-GB" dirty="0"/>
              <a:t>unless Elections suspended according to terms of a declared emergency</a:t>
            </a:r>
          </a:p>
          <a:p>
            <a:pPr lvl="2">
              <a:lnSpc>
                <a:spcPct val="110000"/>
              </a:lnSpc>
            </a:pPr>
            <a:r>
              <a:rPr lang="en-GB" dirty="0"/>
              <a:t>Only happened once – local elections suspended during 1963 Emergency declared due to </a:t>
            </a:r>
            <a:r>
              <a:rPr lang="en-GB" dirty="0" err="1"/>
              <a:t>Konfrontasi</a:t>
            </a:r>
            <a:endParaRPr lang="en-GB" dirty="0"/>
          </a:p>
          <a:p>
            <a:pPr lvl="1">
              <a:lnSpc>
                <a:spcPct val="110000"/>
              </a:lnSpc>
            </a:pPr>
            <a:r>
              <a:rPr lang="en-GB" dirty="0"/>
              <a:t>Automatic dissolution only happened once – Negeri Sembilan 2018</a:t>
            </a:r>
          </a:p>
          <a:p>
            <a:pPr>
              <a:lnSpc>
                <a:spcPct val="110000"/>
              </a:lnSpc>
            </a:pPr>
            <a:r>
              <a:rPr lang="en-GB" dirty="0"/>
              <a:t>or dissolved on advice of Prime Minister/Premier /Chief Minister/Menteri </a:t>
            </a:r>
            <a:r>
              <a:rPr lang="en-GB" dirty="0" err="1"/>
              <a:t>Besar</a:t>
            </a:r>
            <a:endParaRPr lang="en-GB" dirty="0"/>
          </a:p>
          <a:p>
            <a:pPr lvl="1">
              <a:lnSpc>
                <a:spcPct val="110000"/>
              </a:lnSpc>
            </a:pPr>
            <a:r>
              <a:rPr lang="en-GB" dirty="0" err="1"/>
              <a:t>Agong</a:t>
            </a:r>
            <a:r>
              <a:rPr lang="en-GB" dirty="0"/>
              <a:t>/Ruler/Governor must consent</a:t>
            </a:r>
          </a:p>
          <a:p>
            <a:pPr>
              <a:lnSpc>
                <a:spcPct val="110000"/>
              </a:lnSpc>
            </a:pP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05B85AA-9EE2-B98E-9257-91440E62D2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1 (1 Feb 23)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E29ABC-FB51-B562-F36C-5C9916BF7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Election Agents Training.  Copyright of People of Malaysia.  Please feel free to use for the betterment of the Nation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8CFA87-F13C-E22D-7F9B-DCB7D62A0E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9CD8BF08-7AA7-AEFB-6763-D9E3D37336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When is Parliament dissolved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2C44A92-156F-79F9-DFC9-3B044CB55F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601" y="2668044"/>
            <a:ext cx="2065198" cy="137177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90F126D-407C-5699-EF92-8623CC0A08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851" y="5215292"/>
            <a:ext cx="2058948" cy="1371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29243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737A0D-E339-11AF-C684-66A1584AF8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Good &amp; bad times to have Elections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00D6CD0-56E9-42B9-87BB-C9DF022D2C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1 (1 Feb 23)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6B6C5F-1543-7281-AA17-31E4EA7C21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Election Agents Training.  Copyright of People of Malaysia.  Please feel free to use for the betterment of the Nation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FDF315-1331-C068-E665-AC86E6373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0CAC2E0-D678-2629-2288-78770C60181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76490" y="2812473"/>
            <a:ext cx="3822192" cy="2284014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 b="1" dirty="0">
                <a:solidFill>
                  <a:srgbClr val="00B050"/>
                </a:solidFill>
              </a:rPr>
              <a:t>Conditions preferred by EC</a:t>
            </a:r>
          </a:p>
          <a:p>
            <a:r>
              <a:rPr lang="en-GB" dirty="0">
                <a:solidFill>
                  <a:srgbClr val="00B050"/>
                </a:solidFill>
              </a:rPr>
              <a:t>Good weather</a:t>
            </a:r>
          </a:p>
          <a:p>
            <a:r>
              <a:rPr lang="en-GB" dirty="0">
                <a:solidFill>
                  <a:srgbClr val="00B050"/>
                </a:solidFill>
              </a:rPr>
              <a:t>School holidays – Availability of staff and facilities</a:t>
            </a:r>
          </a:p>
          <a:p>
            <a:r>
              <a:rPr lang="en-GB" dirty="0">
                <a:solidFill>
                  <a:srgbClr val="00B050"/>
                </a:solidFill>
              </a:rPr>
              <a:t>Simultaneous elections</a:t>
            </a:r>
          </a:p>
          <a:p>
            <a:r>
              <a:rPr lang="en-GB" dirty="0">
                <a:solidFill>
                  <a:srgbClr val="00B050"/>
                </a:solidFill>
              </a:rPr>
              <a:t>Lead time to train</a:t>
            </a:r>
          </a:p>
          <a:p>
            <a:pPr lvl="1"/>
            <a:r>
              <a:rPr lang="en-GB" dirty="0">
                <a:solidFill>
                  <a:srgbClr val="00B050"/>
                </a:solidFill>
              </a:rPr>
              <a:t>4 months for GE15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8CD3DC8-6738-1AE5-200D-2AB0408D3B0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862237" y="2812473"/>
            <a:ext cx="3822192" cy="2284014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GB" b="1" dirty="0">
                <a:solidFill>
                  <a:srgbClr val="FF0000"/>
                </a:solidFill>
              </a:rPr>
              <a:t>Black Out periods</a:t>
            </a:r>
          </a:p>
          <a:p>
            <a:r>
              <a:rPr lang="en-GB" dirty="0">
                <a:solidFill>
                  <a:srgbClr val="FF0000"/>
                </a:solidFill>
              </a:rPr>
              <a:t>Monsoon season </a:t>
            </a:r>
          </a:p>
          <a:p>
            <a:pPr lvl="1"/>
            <a:r>
              <a:rPr lang="en-GB" dirty="0">
                <a:solidFill>
                  <a:srgbClr val="FF0000"/>
                </a:solidFill>
              </a:rPr>
              <a:t>November to March</a:t>
            </a:r>
          </a:p>
          <a:p>
            <a:pPr lvl="1"/>
            <a:r>
              <a:rPr lang="en-GB" dirty="0">
                <a:solidFill>
                  <a:srgbClr val="FF0000"/>
                </a:solidFill>
              </a:rPr>
              <a:t>Took place in 1999 &amp; 2022</a:t>
            </a:r>
          </a:p>
          <a:p>
            <a:r>
              <a:rPr lang="en-GB" dirty="0">
                <a:solidFill>
                  <a:srgbClr val="FF0000"/>
                </a:solidFill>
              </a:rPr>
              <a:t>Chinese New Year</a:t>
            </a:r>
          </a:p>
          <a:p>
            <a:r>
              <a:rPr lang="en-GB" dirty="0">
                <a:solidFill>
                  <a:srgbClr val="FF0000"/>
                </a:solidFill>
              </a:rPr>
              <a:t>Fasting &amp; </a:t>
            </a:r>
            <a:r>
              <a:rPr lang="en-GB" dirty="0" err="1">
                <a:solidFill>
                  <a:srgbClr val="FF0000"/>
                </a:solidFill>
              </a:rPr>
              <a:t>Shawal</a:t>
            </a:r>
            <a:endParaRPr lang="en-GB" dirty="0">
              <a:solidFill>
                <a:srgbClr val="FF0000"/>
              </a:solidFill>
            </a:endParaRPr>
          </a:p>
          <a:p>
            <a:r>
              <a:rPr lang="en-GB" dirty="0">
                <a:solidFill>
                  <a:srgbClr val="FF0000"/>
                </a:solidFill>
              </a:rPr>
              <a:t>Hajj period</a:t>
            </a:r>
          </a:p>
          <a:p>
            <a:endParaRPr lang="en-GB" dirty="0">
              <a:solidFill>
                <a:srgbClr val="FF000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AE78A60-2F29-1BEB-6DE9-0C207F563D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199" y="5096487"/>
            <a:ext cx="1861565" cy="149057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8FE950F-3749-975B-954C-1C2647BBE6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6155" y="5096488"/>
            <a:ext cx="2242272" cy="149057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A758FAB-F88B-0438-1BBC-7A81D56595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237" y="1605972"/>
            <a:ext cx="1663700" cy="120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42294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E5E7E7D7-5771-2A08-D167-395C1DCDDD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85118" y="4989940"/>
            <a:ext cx="1243046" cy="927302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AAFF21DF-B9EC-855D-A475-0D6DDECE38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Election timeline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69BF178-61D9-2122-7561-58BFF85F50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1 (1 Feb 23)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2AD0AF9-5C88-C59C-D527-17CA20A759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Election Agents Training.  Copyright of People of Malaysia.  Please feel free to use for the betterment of the Nation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3AC42C-4575-0E77-7BEC-2A7B0A389D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35</a:t>
            </a:fld>
            <a:endParaRPr lang="en-US" dirty="0"/>
          </a:p>
        </p:txBody>
      </p:sp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CDC18E26-7CBF-50CD-6C08-E2DBB9C43335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256166775"/>
              </p:ext>
            </p:extLst>
          </p:nvPr>
        </p:nvGraphicFramePr>
        <p:xfrm>
          <a:off x="676274" y="2679700"/>
          <a:ext cx="8010525" cy="39068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0586361B-CB0D-C69C-511D-75A14347540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255968" y="5473874"/>
            <a:ext cx="1430831" cy="1113192"/>
          </a:xfrm>
          <a:solidFill>
            <a:srgbClr val="FFC000"/>
          </a:solidFill>
        </p:spPr>
        <p:txBody>
          <a:bodyPr anchor="ctr">
            <a:normAutofit fontScale="62500" lnSpcReduction="20000"/>
          </a:bodyPr>
          <a:lstStyle/>
          <a:p>
            <a:pPr marL="0" indent="0" algn="ctr">
              <a:buNone/>
            </a:pPr>
            <a:r>
              <a:rPr lang="en-GB" dirty="0"/>
              <a:t>Total about 6 weeks from Announcement to Election Day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07A1E82-78B7-FCEA-7D46-F78B020FCA89}"/>
              </a:ext>
            </a:extLst>
          </p:cNvPr>
          <p:cNvSpPr txBox="1"/>
          <p:nvPr/>
        </p:nvSpPr>
        <p:spPr>
          <a:xfrm>
            <a:off x="4133589" y="4459266"/>
            <a:ext cx="325677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200" b="1" dirty="0">
                <a:solidFill>
                  <a:schemeClr val="bg1"/>
                </a:solidFill>
              </a:rPr>
              <a:t>T+ 2 </a:t>
            </a:r>
            <a:r>
              <a:rPr lang="en-GB" sz="1200" b="1" dirty="0" err="1">
                <a:solidFill>
                  <a:schemeClr val="bg1"/>
                </a:solidFill>
              </a:rPr>
              <a:t>wk</a:t>
            </a:r>
            <a:endParaRPr lang="en-GB" sz="1200" b="1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547FC65-F45C-99CD-635A-1C6E56DC11A1}"/>
              </a:ext>
            </a:extLst>
          </p:cNvPr>
          <p:cNvSpPr txBox="1"/>
          <p:nvPr/>
        </p:nvSpPr>
        <p:spPr>
          <a:xfrm>
            <a:off x="5588696" y="4459266"/>
            <a:ext cx="325677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200" b="1" dirty="0">
                <a:solidFill>
                  <a:schemeClr val="bg1"/>
                </a:solidFill>
              </a:rPr>
              <a:t>T+ 4 </a:t>
            </a:r>
            <a:r>
              <a:rPr lang="en-GB" sz="1200" b="1" dirty="0" err="1">
                <a:solidFill>
                  <a:schemeClr val="bg1"/>
                </a:solidFill>
              </a:rPr>
              <a:t>wk</a:t>
            </a:r>
            <a:endParaRPr lang="en-GB" sz="1200" b="1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A703CA9-7AEC-F1E2-5676-C02F1EE82577}"/>
              </a:ext>
            </a:extLst>
          </p:cNvPr>
          <p:cNvSpPr txBox="1"/>
          <p:nvPr/>
        </p:nvSpPr>
        <p:spPr>
          <a:xfrm>
            <a:off x="7043803" y="4459266"/>
            <a:ext cx="325677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200" b="1" dirty="0">
                <a:solidFill>
                  <a:schemeClr val="bg1"/>
                </a:solidFill>
              </a:rPr>
              <a:t>T+ 6 </a:t>
            </a:r>
            <a:r>
              <a:rPr lang="en-GB" sz="1200" b="1" dirty="0" err="1">
                <a:solidFill>
                  <a:schemeClr val="bg1"/>
                </a:solidFill>
              </a:rPr>
              <a:t>wk</a:t>
            </a:r>
            <a:endParaRPr lang="en-GB" sz="1200" b="1" dirty="0">
              <a:solidFill>
                <a:schemeClr val="bg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3DAD401-303B-33D0-3F8C-F3E0CBB81E06}"/>
              </a:ext>
            </a:extLst>
          </p:cNvPr>
          <p:cNvSpPr txBox="1"/>
          <p:nvPr/>
        </p:nvSpPr>
        <p:spPr>
          <a:xfrm>
            <a:off x="2678484" y="4459266"/>
            <a:ext cx="325677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200" b="1" dirty="0">
                <a:solidFill>
                  <a:schemeClr val="bg1"/>
                </a:solidFill>
              </a:rPr>
              <a:t>T+ 2 w 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9DFDBBC-7FA6-B254-7B39-15A618F481D3}"/>
              </a:ext>
            </a:extLst>
          </p:cNvPr>
          <p:cNvSpPr txBox="1"/>
          <p:nvPr/>
        </p:nvSpPr>
        <p:spPr>
          <a:xfrm>
            <a:off x="1226442" y="4443516"/>
            <a:ext cx="325677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200" b="1" dirty="0">
                <a:solidFill>
                  <a:schemeClr val="bg1"/>
                </a:solidFill>
              </a:rPr>
              <a:t>T day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0BD06F6-16B0-ED97-FCE6-D197A419243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8405" y="5010224"/>
            <a:ext cx="1396043" cy="92729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E6065F0-C453-2C20-7779-545F7ECFBED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554" y="3317105"/>
            <a:ext cx="1390950" cy="9273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0D42C53-DE3F-114D-4084-E645CEEAAB5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953" y="5010224"/>
            <a:ext cx="1650977" cy="92729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AE6D709-BF1B-6E53-73AA-14152165A63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3717" y="3317104"/>
            <a:ext cx="1390951" cy="927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60763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38CF4F-D228-1B5F-B270-0BC92A4F5B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PACA Planning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8C4B0C-D1DD-01BE-CD48-2CE75E18B7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2C6A04-3625-4447-4C45-DF490D65E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1 (1 Feb 23)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E86288-C9FA-692B-0602-37500A2F9C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Election Agents Training.  Copyright of People of Malaysia.  Please feel free to use for the betterment of the Nation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8E2AA6-528E-ADA9-C0C0-B88E34ADB7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58422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B85C392C-708F-16E6-C23A-E6CEC45CE7B0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574813161"/>
              </p:ext>
            </p:extLst>
          </p:nvPr>
        </p:nvGraphicFramePr>
        <p:xfrm>
          <a:off x="779463" y="2354262"/>
          <a:ext cx="7907337" cy="42205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itle 5">
            <a:extLst>
              <a:ext uri="{FF2B5EF4-FFF2-40B4-BE49-F238E27FC236}">
                <a16:creationId xmlns:a16="http://schemas.microsoft.com/office/drawing/2014/main" id="{0B5B1F52-938C-6C07-3DE5-735836FA9A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Our planning phases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F4CD6E-3DE8-5A13-B62F-DB4192AA0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1 (1 Feb 23)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21C27E-A2D4-B7F0-5B60-81106992D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Election Agents Training.  Copyright of People of Malaysia.  Please feel free to use for the betterment of the Nation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183622-EC0B-DE83-4365-8BED378076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A2E79D5-1054-780E-0E33-13E98E5F6D75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2995728" y="5357152"/>
            <a:ext cx="1487748" cy="1162520"/>
          </a:xfrm>
        </p:spPr>
        <p:txBody>
          <a:bodyPr lIns="0" tIns="36000" rIns="0" bIns="0">
            <a:normAutofit fontScale="77500" lnSpcReduction="20000"/>
          </a:bodyPr>
          <a:lstStyle/>
          <a:p>
            <a:pPr marL="0" indent="0" algn="ctr">
              <a:buNone/>
            </a:pPr>
            <a:r>
              <a:rPr lang="en-GB" sz="2600" b="1"/>
              <a:t>2-4 </a:t>
            </a:r>
            <a:r>
              <a:rPr lang="en-GB" sz="2600" b="1" dirty="0"/>
              <a:t>weeks</a:t>
            </a:r>
          </a:p>
          <a:p>
            <a:pPr marL="136525" indent="-136525"/>
            <a:r>
              <a:rPr lang="en-GB" sz="1800" dirty="0"/>
              <a:t>Polling Centre list</a:t>
            </a:r>
          </a:p>
          <a:p>
            <a:pPr marL="136525" indent="-136525"/>
            <a:r>
              <a:rPr lang="en-GB" sz="1800" dirty="0"/>
              <a:t>Electors uploaded onto EC website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89DE3E93-F6E4-F361-74B4-E8B228E7B3DD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1014607" y="5357151"/>
            <a:ext cx="1252603" cy="1216800"/>
          </a:xfrm>
        </p:spPr>
        <p:txBody>
          <a:bodyPr lIns="0" tIns="36000" rIns="0" bIns="0"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GB" b="1" dirty="0"/>
              <a:t>4 weeks to 4 years</a:t>
            </a:r>
            <a:endParaRPr lang="en-GB" sz="1600" b="1" dirty="0"/>
          </a:p>
          <a:p>
            <a:pPr marL="136525" indent="-136525"/>
            <a:r>
              <a:rPr lang="en-GB" sz="1600" dirty="0"/>
              <a:t>Aim for full activity from dissolution</a:t>
            </a:r>
          </a:p>
          <a:p>
            <a:pPr marL="136525" indent="-136525"/>
            <a:endParaRPr lang="en-GB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1F124F8-3D4B-0F45-78D3-09529BFB8BCE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029459" y="5357151"/>
            <a:ext cx="1487748" cy="122991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b="1" dirty="0"/>
              <a:t>2 weeks</a:t>
            </a:r>
          </a:p>
          <a:p>
            <a:pPr marL="136525" indent="-136525"/>
            <a:r>
              <a:rPr lang="en-GB" sz="1600" dirty="0"/>
              <a:t>EC recognise Candidate &amp; EA</a:t>
            </a:r>
          </a:p>
          <a:p>
            <a:pPr marL="185738" indent="-185738"/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62266693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68C8B683-13A3-0913-0C7D-BCC2F36A246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7797945"/>
              </p:ext>
            </p:extLst>
          </p:nvPr>
        </p:nvGraphicFramePr>
        <p:xfrm>
          <a:off x="685676" y="2567615"/>
          <a:ext cx="7772649" cy="408960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148649">
                  <a:extLst>
                    <a:ext uri="{9D8B030D-6E8A-4147-A177-3AD203B41FA5}">
                      <a16:colId xmlns:a16="http://schemas.microsoft.com/office/drawing/2014/main" val="1727009892"/>
                    </a:ext>
                  </a:extLst>
                </a:gridCol>
                <a:gridCol w="1656000">
                  <a:extLst>
                    <a:ext uri="{9D8B030D-6E8A-4147-A177-3AD203B41FA5}">
                      <a16:colId xmlns:a16="http://schemas.microsoft.com/office/drawing/2014/main" val="3055763366"/>
                    </a:ext>
                  </a:extLst>
                </a:gridCol>
                <a:gridCol w="1656000">
                  <a:extLst>
                    <a:ext uri="{9D8B030D-6E8A-4147-A177-3AD203B41FA5}">
                      <a16:colId xmlns:a16="http://schemas.microsoft.com/office/drawing/2014/main" val="3016151457"/>
                    </a:ext>
                  </a:extLst>
                </a:gridCol>
                <a:gridCol w="1656000">
                  <a:extLst>
                    <a:ext uri="{9D8B030D-6E8A-4147-A177-3AD203B41FA5}">
                      <a16:colId xmlns:a16="http://schemas.microsoft.com/office/drawing/2014/main" val="84731213"/>
                    </a:ext>
                  </a:extLst>
                </a:gridCol>
                <a:gridCol w="1656000">
                  <a:extLst>
                    <a:ext uri="{9D8B030D-6E8A-4147-A177-3AD203B41FA5}">
                      <a16:colId xmlns:a16="http://schemas.microsoft.com/office/drawing/2014/main" val="338373013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GB" sz="1800" b="1" dirty="0">
                          <a:solidFill>
                            <a:schemeClr val="tx1"/>
                          </a:solidFill>
                        </a:rPr>
                        <a:t>Phases</a:t>
                      </a:r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Before Dissolution</a:t>
                      </a:r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After Dissolution</a:t>
                      </a:r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Campaign </a:t>
                      </a:r>
                    </a:p>
                    <a:p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Week 1</a:t>
                      </a:r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Campaign </a:t>
                      </a:r>
                    </a:p>
                    <a:p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Week 2</a:t>
                      </a:r>
                    </a:p>
                  </a:txBody>
                  <a:tcPr marL="36000" marR="36000" marT="36000" marB="36000"/>
                </a:tc>
                <a:extLst>
                  <a:ext uri="{0D108BD9-81ED-4DB2-BD59-A6C34878D82A}">
                    <a16:rowId xmlns:a16="http://schemas.microsoft.com/office/drawing/2014/main" val="25076971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chemeClr val="tx1"/>
                          </a:solidFill>
                        </a:rPr>
                        <a:t>Strategy</a:t>
                      </a:r>
                    </a:p>
                  </a:txBody>
                  <a:tcPr marL="36000" marR="36000" marT="36000" marB="3600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chemeClr val="tx1"/>
                          </a:solidFill>
                        </a:rPr>
                        <a:t>Campaign strategy</a:t>
                      </a:r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98425" indent="-98425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GB" sz="1200" dirty="0">
                          <a:solidFill>
                            <a:schemeClr val="tx1"/>
                          </a:solidFill>
                        </a:rPr>
                        <a:t>PACA strategy</a:t>
                      </a:r>
                    </a:p>
                    <a:p>
                      <a:pPr marL="98425" indent="-98425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GB" sz="1200" dirty="0">
                          <a:solidFill>
                            <a:schemeClr val="tx1"/>
                          </a:solidFill>
                        </a:rPr>
                        <a:t>Finalise PACA targets</a:t>
                      </a:r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chemeClr val="tx1"/>
                          </a:solidFill>
                        </a:rPr>
                        <a:t>Counting strategy</a:t>
                      </a:r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chemeClr val="tx1"/>
                          </a:solidFill>
                        </a:rPr>
                        <a:t>Add Candidate &amp; EA to WhatsApp Group</a:t>
                      </a:r>
                    </a:p>
                  </a:txBody>
                  <a:tcPr marL="36000" marR="36000" marT="36000" marB="36000"/>
                </a:tc>
                <a:extLst>
                  <a:ext uri="{0D108BD9-81ED-4DB2-BD59-A6C34878D82A}">
                    <a16:rowId xmlns:a16="http://schemas.microsoft.com/office/drawing/2014/main" val="6303464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chemeClr val="tx1"/>
                          </a:solidFill>
                        </a:rPr>
                        <a:t>Electoral Roll</a:t>
                      </a:r>
                    </a:p>
                  </a:txBody>
                  <a:tcPr marL="36000" marR="36000" marT="36000" marB="36000">
                    <a:solidFill>
                      <a:srgbClr val="F685DF"/>
                    </a:solidFill>
                  </a:tcPr>
                </a:tc>
                <a:tc>
                  <a:txBody>
                    <a:bodyPr/>
                    <a:lstStyle/>
                    <a:p>
                      <a:pPr marL="104775" indent="-104775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GB" sz="1200" dirty="0">
                          <a:solidFill>
                            <a:schemeClr val="tx1"/>
                          </a:solidFill>
                        </a:rPr>
                        <a:t>Analyse numbers</a:t>
                      </a:r>
                    </a:p>
                    <a:p>
                      <a:pPr marL="104775" indent="-104775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GB" sz="1200" dirty="0">
                          <a:solidFill>
                            <a:schemeClr val="tx1"/>
                          </a:solidFill>
                        </a:rPr>
                        <a:t>Identify names</a:t>
                      </a:r>
                    </a:p>
                    <a:p>
                      <a:pPr marL="104775" indent="-104775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GB" sz="1200" dirty="0">
                          <a:solidFill>
                            <a:schemeClr val="tx1"/>
                          </a:solidFill>
                        </a:rPr>
                        <a:t>Core WhatsApp Group</a:t>
                      </a:r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  <a:tabLst/>
                      </a:pPr>
                      <a:r>
                        <a:rPr lang="en-GB" sz="1200" dirty="0">
                          <a:solidFill>
                            <a:schemeClr val="tx1"/>
                          </a:solidFill>
                        </a:rPr>
                        <a:t>Supporters to check</a:t>
                      </a:r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endParaRPr lang="en-GB" sz="1200" dirty="0">
                        <a:solidFill>
                          <a:schemeClr val="tx1"/>
                        </a:solidFill>
                      </a:endParaRPr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104775" indent="-104775">
                        <a:buFont typeface="Arial" panose="020B0604020202020204" pitchFamily="34" charset="0"/>
                        <a:buChar char="•"/>
                        <a:tabLst/>
                      </a:pPr>
                      <a:endParaRPr lang="en-GB" sz="1200" dirty="0">
                        <a:solidFill>
                          <a:schemeClr val="tx1"/>
                        </a:solidFill>
                      </a:endParaRPr>
                    </a:p>
                  </a:txBody>
                  <a:tcPr marL="36000" marR="36000" marT="36000" marB="36000"/>
                </a:tc>
                <a:extLst>
                  <a:ext uri="{0D108BD9-81ED-4DB2-BD59-A6C34878D82A}">
                    <a16:rowId xmlns:a16="http://schemas.microsoft.com/office/drawing/2014/main" val="41670516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chemeClr val="tx1"/>
                          </a:solidFill>
                        </a:rPr>
                        <a:t>Station Masters</a:t>
                      </a:r>
                    </a:p>
                  </a:txBody>
                  <a:tcPr marL="36000" marR="36000" marT="36000" marB="36000">
                    <a:solidFill>
                      <a:srgbClr val="F27814"/>
                    </a:solidFill>
                  </a:tcPr>
                </a:tc>
                <a:tc>
                  <a:txBody>
                    <a:bodyPr/>
                    <a:lstStyle/>
                    <a:p>
                      <a:pPr marL="98425" indent="-98425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GB" sz="1200" dirty="0">
                          <a:solidFill>
                            <a:schemeClr val="tx1"/>
                          </a:solidFill>
                        </a:rPr>
                        <a:t>Key Station Masters trained &amp; start recruiting</a:t>
                      </a:r>
                    </a:p>
                    <a:p>
                      <a:pPr marL="98425" indent="-98425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GB" sz="1200" dirty="0">
                          <a:solidFill>
                            <a:schemeClr val="tx1"/>
                          </a:solidFill>
                        </a:rPr>
                        <a:t>Forum to discuss PACA issues</a:t>
                      </a:r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104775" indent="-104775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GB" sz="1200" dirty="0">
                          <a:solidFill>
                            <a:schemeClr val="tx1"/>
                          </a:solidFill>
                        </a:rPr>
                        <a:t>Training for Early Polling &amp; Postal Ballots</a:t>
                      </a:r>
                    </a:p>
                    <a:p>
                      <a:pPr marL="104775" indent="-104775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GB" sz="1200" dirty="0">
                          <a:solidFill>
                            <a:schemeClr val="tx1"/>
                          </a:solidFill>
                        </a:rPr>
                        <a:t>Station Master WhatsApp Group</a:t>
                      </a:r>
                    </a:p>
                    <a:p>
                      <a:pPr marL="104775" marR="0" lvl="0" indent="-10477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200" dirty="0">
                          <a:solidFill>
                            <a:schemeClr val="tx1"/>
                          </a:solidFill>
                        </a:rPr>
                        <a:t>PACA allocation process</a:t>
                      </a:r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104775" indent="-104775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GB" sz="1200" dirty="0">
                          <a:solidFill>
                            <a:schemeClr val="tx1"/>
                          </a:solidFill>
                        </a:rPr>
                        <a:t>Finalise Station Masters</a:t>
                      </a:r>
                    </a:p>
                    <a:p>
                      <a:pPr marL="104775" indent="-104775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GB" sz="1200" dirty="0">
                          <a:solidFill>
                            <a:schemeClr val="tx1"/>
                          </a:solidFill>
                        </a:rPr>
                        <a:t>Check Polling Centres</a:t>
                      </a:r>
                    </a:p>
                    <a:p>
                      <a:pPr marL="104775" indent="-104775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GB" sz="1200" dirty="0">
                          <a:solidFill>
                            <a:schemeClr val="tx1"/>
                          </a:solidFill>
                        </a:rPr>
                        <a:t>Set up Station WhatsApp groups</a:t>
                      </a:r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104775" indent="-104775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GB" sz="1200" dirty="0">
                          <a:solidFill>
                            <a:schemeClr val="tx1"/>
                          </a:solidFill>
                        </a:rPr>
                        <a:t>Finalise PACA teams &amp; duty roster</a:t>
                      </a:r>
                    </a:p>
                    <a:p>
                      <a:pPr marL="104775" indent="-104775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GB" sz="1200" dirty="0">
                          <a:solidFill>
                            <a:schemeClr val="tx1"/>
                          </a:solidFill>
                        </a:rPr>
                        <a:t>Team meetings</a:t>
                      </a:r>
                    </a:p>
                    <a:p>
                      <a:pPr marL="104775" indent="-104775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GB" sz="1200" dirty="0">
                          <a:solidFill>
                            <a:schemeClr val="tx1"/>
                          </a:solidFill>
                        </a:rPr>
                        <a:t>Final Station Master briefing</a:t>
                      </a:r>
                    </a:p>
                  </a:txBody>
                  <a:tcPr marL="36000" marR="36000" marT="36000" marB="36000"/>
                </a:tc>
                <a:extLst>
                  <a:ext uri="{0D108BD9-81ED-4DB2-BD59-A6C34878D82A}">
                    <a16:rowId xmlns:a16="http://schemas.microsoft.com/office/drawing/2014/main" val="19182350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chemeClr val="tx1"/>
                          </a:solidFill>
                        </a:rPr>
                        <a:t>Trainers</a:t>
                      </a:r>
                    </a:p>
                  </a:txBody>
                  <a:tcPr marL="36000" marR="36000" marT="36000" marB="3600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chemeClr val="tx1"/>
                          </a:solidFill>
                        </a:rPr>
                        <a:t>Trainers trained &amp; conduct monthly/ weekly training</a:t>
                      </a:r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98425" indent="-98425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GB" sz="1200" dirty="0">
                          <a:solidFill>
                            <a:schemeClr val="tx1"/>
                          </a:solidFill>
                        </a:rPr>
                        <a:t>Recruitment &amp; Document flow</a:t>
                      </a:r>
                    </a:p>
                    <a:p>
                      <a:pPr marL="98425" indent="-98425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GB" sz="1200" dirty="0">
                          <a:solidFill>
                            <a:schemeClr val="tx1"/>
                          </a:solidFill>
                        </a:rPr>
                        <a:t>Full recruitment</a:t>
                      </a:r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  <a:tabLst/>
                      </a:pPr>
                      <a:r>
                        <a:rPr lang="en-GB" sz="1200" dirty="0">
                          <a:solidFill>
                            <a:schemeClr val="tx1"/>
                          </a:solidFill>
                        </a:rPr>
                        <a:t>Paperwork to RO</a:t>
                      </a:r>
                    </a:p>
                    <a:p>
                      <a:pPr marL="104775" indent="-104775">
                        <a:buFont typeface="Arial" panose="020B0604020202020204" pitchFamily="34" charset="0"/>
                        <a:buChar char="•"/>
                        <a:tabLst/>
                      </a:pPr>
                      <a:endParaRPr lang="en-GB" sz="1200" dirty="0">
                        <a:solidFill>
                          <a:schemeClr val="tx1"/>
                        </a:solidFill>
                      </a:endParaRPr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chemeClr val="tx1"/>
                          </a:solidFill>
                        </a:rPr>
                        <a:t>Travel and accommodation arrangements</a:t>
                      </a:r>
                    </a:p>
                  </a:txBody>
                  <a:tcPr marL="36000" marR="36000" marT="36000" marB="36000"/>
                </a:tc>
                <a:extLst>
                  <a:ext uri="{0D108BD9-81ED-4DB2-BD59-A6C34878D82A}">
                    <a16:rowId xmlns:a16="http://schemas.microsoft.com/office/drawing/2014/main" val="14348909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chemeClr val="tx1"/>
                          </a:solidFill>
                        </a:rPr>
                        <a:t>Coordinators &amp; Logistics</a:t>
                      </a:r>
                    </a:p>
                  </a:txBody>
                  <a:tcPr marL="36000" marR="36000" marT="36000" marB="3600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98425" indent="-98425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GB" sz="1200" dirty="0">
                          <a:solidFill>
                            <a:schemeClr val="tx1"/>
                          </a:solidFill>
                        </a:rPr>
                        <a:t>Core team trained</a:t>
                      </a:r>
                    </a:p>
                    <a:p>
                      <a:pPr marL="98425" indent="-98425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GB" sz="1200" dirty="0">
                          <a:solidFill>
                            <a:schemeClr val="tx1"/>
                          </a:solidFill>
                        </a:rPr>
                        <a:t>Overall planning</a:t>
                      </a:r>
                    </a:p>
                    <a:p>
                      <a:pPr marL="98425" indent="-98425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GB" sz="1200" dirty="0">
                          <a:solidFill>
                            <a:schemeClr val="tx1"/>
                          </a:solidFill>
                        </a:rPr>
                        <a:t>Develop tools</a:t>
                      </a:r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104775" indent="-104775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GB" sz="1200" dirty="0">
                          <a:solidFill>
                            <a:schemeClr val="tx1"/>
                          </a:solidFill>
                        </a:rPr>
                        <a:t>Full mobilisation</a:t>
                      </a:r>
                    </a:p>
                    <a:p>
                      <a:pPr marL="104775" indent="-104775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GB" sz="1200" dirty="0">
                          <a:solidFill>
                            <a:schemeClr val="tx1"/>
                          </a:solidFill>
                        </a:rPr>
                        <a:t>Google Form &amp; Google Drive</a:t>
                      </a:r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104775" indent="-104775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GB" sz="1200" dirty="0">
                          <a:solidFill>
                            <a:schemeClr val="tx1"/>
                          </a:solidFill>
                        </a:rPr>
                        <a:t>Assign PACA to groups</a:t>
                      </a:r>
                    </a:p>
                    <a:p>
                      <a:pPr marL="104775" indent="-104775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GB" sz="1200" dirty="0">
                          <a:solidFill>
                            <a:schemeClr val="tx1"/>
                          </a:solidFill>
                        </a:rPr>
                        <a:t>Assemble PACA Kits</a:t>
                      </a:r>
                    </a:p>
                    <a:p>
                      <a:pPr marL="104775" indent="-104775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GB" sz="1200" dirty="0">
                          <a:solidFill>
                            <a:schemeClr val="tx1"/>
                          </a:solidFill>
                        </a:rPr>
                        <a:t>Obtain quotations</a:t>
                      </a:r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104775" indent="-104775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GB" sz="1200" dirty="0">
                          <a:solidFill>
                            <a:schemeClr val="tx1"/>
                          </a:solidFill>
                        </a:rPr>
                        <a:t>Set Pondok Panas</a:t>
                      </a:r>
                    </a:p>
                    <a:p>
                      <a:pPr marL="104775" indent="-104775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GB" sz="1200" dirty="0">
                          <a:solidFill>
                            <a:schemeClr val="tx1"/>
                          </a:solidFill>
                        </a:rPr>
                        <a:t>Finalise lunch &amp; drinks</a:t>
                      </a:r>
                    </a:p>
                  </a:txBody>
                  <a:tcPr marL="36000" marR="36000" marT="36000" marB="36000"/>
                </a:tc>
                <a:extLst>
                  <a:ext uri="{0D108BD9-81ED-4DB2-BD59-A6C34878D82A}">
                    <a16:rowId xmlns:a16="http://schemas.microsoft.com/office/drawing/2014/main" val="3280784115"/>
                  </a:ext>
                </a:extLst>
              </a:tr>
            </a:tbl>
          </a:graphicData>
        </a:graphic>
      </p:graphicFrame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5FFA83-A98A-864C-E16B-51194F73E0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1 (1 Feb 23)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00F988-8803-14CE-DD10-E8A46CF99C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Election Agents Training.  Copyright of People of Malaysia.  Please feel free to use for the betterment of the Nation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F6A21E-2BB4-AA23-4C58-8DC520E7CE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38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EEB60551-A36C-8D9B-CB0D-4563967E61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Overall planning timetable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C7B5879-E9DA-88BD-D83B-5FC252017ACD}"/>
              </a:ext>
            </a:extLst>
          </p:cNvPr>
          <p:cNvSpPr txBox="1"/>
          <p:nvPr/>
        </p:nvSpPr>
        <p:spPr>
          <a:xfrm>
            <a:off x="328613" y="3214255"/>
            <a:ext cx="357063" cy="3442960"/>
          </a:xfrm>
          <a:prstGeom prst="rect">
            <a:avLst/>
          </a:prstGeom>
          <a:noFill/>
        </p:spPr>
        <p:txBody>
          <a:bodyPr wrap="square" lIns="72000" tIns="0" rIns="72000" bIns="0" rtlCol="0" anchor="ctr">
            <a:noAutofit/>
          </a:bodyPr>
          <a:lstStyle/>
          <a:p>
            <a:r>
              <a:rPr lang="en-GB" b="1" dirty="0"/>
              <a:t>WORKSTREAMS</a:t>
            </a:r>
          </a:p>
        </p:txBody>
      </p:sp>
    </p:spTree>
    <p:extLst>
      <p:ext uri="{BB962C8B-B14F-4D97-AF65-F5344CB8AC3E}">
        <p14:creationId xmlns:p14="http://schemas.microsoft.com/office/powerpoint/2010/main" val="274943214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F6EE00-90C4-D7E4-7F8B-3717AECAB9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C000"/>
                </a:solidFill>
              </a:rPr>
              <a:t>Strategy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9D1842-D0AD-3AD0-D02F-6546A35288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u="sng" dirty="0"/>
              <a:t>Ultimate Goal</a:t>
            </a:r>
            <a:endParaRPr lang="en-GB" dirty="0"/>
          </a:p>
          <a:p>
            <a:r>
              <a:rPr lang="en-GB" dirty="0"/>
              <a:t>PACAs are an extension of your Campaign to win the Elections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71AB09-0129-F3ED-816E-47A64055AF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1 (1 Feb 23)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38943A-C848-922E-8E19-8A4310173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Election Agents Training.  Copyright of People of Malaysia.  Please feel free to use for the betterment of the Nation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A5AC2F-EA64-D552-4678-BE76724F9E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92015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an Election Agent?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1 (1 Feb 23)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Election Agents Training.  Copyright of People of Malaysia.  Please feel free to use for the betterment of the Nation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263923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C230424D-2158-D9BD-013C-31A51B88BBE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99819993"/>
              </p:ext>
            </p:extLst>
          </p:nvPr>
        </p:nvGraphicFramePr>
        <p:xfrm>
          <a:off x="871538" y="2546350"/>
          <a:ext cx="7408862" cy="40401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7898E6-028A-9261-6C3C-ED1DAC896E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1 (1 Feb 23)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9AC152-DE80-DE45-79AD-F387C40700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Election Agents Training.  Copyright of People of Malaysia.  Please feel free to use for the betterment of the Nation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F38E99-BDC8-FC8E-D38A-73C7BA12B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40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1ADD359-5775-849C-DAC4-6AA9807857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Strategy Workstream Deliverables</a:t>
            </a:r>
          </a:p>
        </p:txBody>
      </p:sp>
    </p:spTree>
    <p:extLst>
      <p:ext uri="{BB962C8B-B14F-4D97-AF65-F5344CB8AC3E}">
        <p14:creationId xmlns:p14="http://schemas.microsoft.com/office/powerpoint/2010/main" val="162242271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8B310941-0D03-5DB3-980A-975B51379D6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8149796"/>
              </p:ext>
            </p:extLst>
          </p:nvPr>
        </p:nvGraphicFramePr>
        <p:xfrm>
          <a:off x="871538" y="2546350"/>
          <a:ext cx="7408862" cy="40401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5574FB9-5431-C294-B88C-29E467F6FE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1 (1 Feb 23)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8663DF8-AE19-B20B-1CF6-2774DA01D8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Election Agents Training.  Copyright of People of Malaysia.  Please feel free to use for the betterment of the Nation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FBFB24-E870-E3CB-AF15-20A8C6B664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41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B8EDE7B-1B90-1142-4A11-BEA4A28241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Your strategies</a:t>
            </a:r>
          </a:p>
        </p:txBody>
      </p:sp>
    </p:spTree>
    <p:extLst>
      <p:ext uri="{BB962C8B-B14F-4D97-AF65-F5344CB8AC3E}">
        <p14:creationId xmlns:p14="http://schemas.microsoft.com/office/powerpoint/2010/main" val="262659453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A0DFCB-920D-F796-31AD-C42343B7A8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Before Dissolution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CAC0D1-9E22-04CA-C22A-631CBA0C81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u="sng" dirty="0"/>
              <a:t>Objective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Knowing which are the White, Grey and Black polling districts and estimated vote bank at each district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C05457-3E24-DDE2-47B5-C0BF2369EF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1 (1 Feb 23)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42B43E-DC97-0168-3AC8-A3077CB16B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Election Agents Training.  Copyright of People of Malaysia.  Please feel free to use for the betterment of the Nation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1F3145-8D75-2209-CB1D-48E4BC331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860386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8CAB58B-ACA7-3188-4BD9-7C14AD13B2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6" t="16553" r="17639" b="18272"/>
          <a:stretch/>
        </p:blipFill>
        <p:spPr>
          <a:xfrm rot="5400000">
            <a:off x="3685114" y="5116756"/>
            <a:ext cx="1155700" cy="1778000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8DAD6501-5F48-436D-C3FA-FA1687354F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Working out your Campaign Strategy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A675FD-9D03-CBAA-C691-061DC0197B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1 (1 Feb 23)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EE87C9E-2CED-7994-263F-B65AA41E8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Election Agents Training.  Copyright of People of Malaysia.  Please feel free to use for the betterment of the Nation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292A84-5142-EEF9-DEBB-C7FBE16D20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43</a:t>
            </a:fld>
            <a:endParaRPr 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262E5FE-A857-E433-84A0-E0297BFE430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72008" y="1838777"/>
            <a:ext cx="3822192" cy="4200675"/>
          </a:xfrm>
        </p:spPr>
        <p:txBody>
          <a:bodyPr lIns="90000">
            <a:normAutofit fontScale="92500" lnSpcReduction="1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GB" sz="2000" dirty="0"/>
              <a:t>Analyse </a:t>
            </a:r>
          </a:p>
          <a:p>
            <a:pPr>
              <a:lnSpc>
                <a:spcPct val="110000"/>
              </a:lnSpc>
            </a:pPr>
            <a:r>
              <a:rPr lang="en-GB" sz="2000" dirty="0"/>
              <a:t>last election results </a:t>
            </a:r>
          </a:p>
          <a:p>
            <a:pPr>
              <a:lnSpc>
                <a:spcPct val="110000"/>
              </a:lnSpc>
            </a:pPr>
            <a:r>
              <a:rPr lang="en-GB" sz="2000" dirty="0"/>
              <a:t>Electoral Roll changes since analysis done at last election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GB" sz="2000" dirty="0"/>
              <a:t>to identify baseline White, Grey and Black areas</a:t>
            </a:r>
          </a:p>
          <a:p>
            <a:pPr>
              <a:lnSpc>
                <a:spcPct val="110000"/>
              </a:lnSpc>
            </a:pPr>
            <a:r>
              <a:rPr lang="en-GB" sz="2000" dirty="0"/>
              <a:t>Determine success criteria for this campaign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GB" sz="2000" dirty="0"/>
              <a:t>Available from State EC Office</a:t>
            </a:r>
          </a:p>
          <a:p>
            <a:pPr>
              <a:lnSpc>
                <a:spcPct val="110000"/>
              </a:lnSpc>
            </a:pPr>
            <a:r>
              <a:rPr lang="en-GB" sz="2000" dirty="0"/>
              <a:t>Election results by Polling Streams gazetted by EC</a:t>
            </a:r>
          </a:p>
          <a:p>
            <a:pPr>
              <a:lnSpc>
                <a:spcPct val="110000"/>
              </a:lnSpc>
            </a:pPr>
            <a:r>
              <a:rPr lang="en-GB" sz="2000" dirty="0"/>
              <a:t>Electoral Roll</a:t>
            </a:r>
          </a:p>
          <a:p>
            <a:pPr marL="0" indent="0">
              <a:lnSpc>
                <a:spcPct val="110000"/>
              </a:lnSpc>
              <a:buNone/>
            </a:pPr>
            <a:endParaRPr lang="en-GB" sz="2000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257A02F-6FFA-26FC-DBFB-A7C164FD3E3D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563336" y="2446865"/>
            <a:ext cx="4041648" cy="2984500"/>
          </a:xfrm>
        </p:spPr>
        <p:txBody>
          <a:bodyPr>
            <a:normAutofit fontScale="55000" lnSpcReduction="2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GB" sz="3500" dirty="0"/>
              <a:t>PACA Coordinators need to know</a:t>
            </a:r>
          </a:p>
          <a:p>
            <a:pPr marL="187325" indent="-187325">
              <a:lnSpc>
                <a:spcPct val="110000"/>
              </a:lnSpc>
            </a:pPr>
            <a:r>
              <a:rPr lang="en-GB" sz="3300" dirty="0"/>
              <a:t>White areas </a:t>
            </a:r>
          </a:p>
          <a:p>
            <a:pPr marL="401638" lvl="1" indent="-214313">
              <a:lnSpc>
                <a:spcPct val="110000"/>
              </a:lnSpc>
            </a:pPr>
            <a:r>
              <a:rPr lang="en-GB" sz="3100" dirty="0"/>
              <a:t>Pool to draw resources</a:t>
            </a:r>
          </a:p>
          <a:p>
            <a:pPr marL="401638" lvl="1" indent="-214313">
              <a:lnSpc>
                <a:spcPct val="110000"/>
              </a:lnSpc>
            </a:pPr>
            <a:r>
              <a:rPr lang="en-GB" sz="3100" dirty="0"/>
              <a:t>Free to go</a:t>
            </a:r>
          </a:p>
          <a:p>
            <a:pPr marL="187325" indent="-187325">
              <a:lnSpc>
                <a:spcPct val="110000"/>
              </a:lnSpc>
            </a:pPr>
            <a:r>
              <a:rPr lang="en-GB" sz="3300" dirty="0"/>
              <a:t>Grey areas</a:t>
            </a:r>
          </a:p>
          <a:p>
            <a:pPr marL="363538" lvl="1" indent="-176213">
              <a:lnSpc>
                <a:spcPct val="110000"/>
              </a:lnSpc>
            </a:pPr>
            <a:r>
              <a:rPr lang="en-GB" sz="3100" dirty="0"/>
              <a:t>Higher risk areas</a:t>
            </a:r>
          </a:p>
          <a:p>
            <a:pPr marL="363538" lvl="1" indent="-176213">
              <a:lnSpc>
                <a:spcPct val="110000"/>
              </a:lnSpc>
            </a:pPr>
            <a:r>
              <a:rPr lang="en-GB" sz="3100" dirty="0"/>
              <a:t>Coordinate with campaign</a:t>
            </a:r>
          </a:p>
          <a:p>
            <a:pPr marL="187325" indent="-187325">
              <a:lnSpc>
                <a:spcPct val="110000"/>
              </a:lnSpc>
            </a:pPr>
            <a:r>
              <a:rPr lang="en-GB" sz="3300" dirty="0"/>
              <a:t>Black areas</a:t>
            </a:r>
          </a:p>
          <a:p>
            <a:pPr marL="401638" lvl="1" indent="-214313">
              <a:lnSpc>
                <a:spcPct val="110000"/>
              </a:lnSpc>
            </a:pPr>
            <a:r>
              <a:rPr lang="en-GB" sz="3100" dirty="0"/>
              <a:t>No go except under direction of campaign</a:t>
            </a:r>
            <a:endParaRPr lang="en-GB" sz="20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351DB30-B93C-E363-508A-FB9F1FE9FF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7800" y="5082745"/>
            <a:ext cx="2159000" cy="1436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83403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826321F9-45D8-7A3C-CF4D-AFC0E8533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PACA is part of Campaign team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ACE81B-4C39-98F7-C9B8-05AC4987EF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1 (1 Feb 23)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DB270B-42A2-668F-809C-5A742C47D5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Election Agents Training.  Copyright of People of Malaysia.  Please feel free to use for the betterment of the Nation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ACAFFF-9A51-F2E0-50A6-41E403DB74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44</a:t>
            </a:fld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ED199D8-37D6-7004-E19B-A0D7FF811C3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76654" y="2679192"/>
            <a:ext cx="7790689" cy="2068537"/>
          </a:xfrm>
        </p:spPr>
        <p:txBody>
          <a:bodyPr/>
          <a:lstStyle/>
          <a:p>
            <a:r>
              <a:rPr lang="en-GB" dirty="0"/>
              <a:t>PACABA Coordinator should have at least observer status in the Campaign team</a:t>
            </a:r>
          </a:p>
          <a:p>
            <a:pPr lvl="1"/>
            <a:r>
              <a:rPr lang="en-GB" dirty="0"/>
              <a:t>Need to understand progress of Campaign to assess impact on PACA activities and vice versa</a:t>
            </a:r>
          </a:p>
          <a:p>
            <a:pPr lvl="1"/>
            <a:r>
              <a:rPr lang="en-GB" dirty="0"/>
              <a:t>Be in Campaign WhatsApp group to monitor progress</a:t>
            </a:r>
          </a:p>
        </p:txBody>
      </p:sp>
      <p:graphicFrame>
        <p:nvGraphicFramePr>
          <p:cNvPr id="11" name="Content Placeholder 10">
            <a:extLst>
              <a:ext uri="{FF2B5EF4-FFF2-40B4-BE49-F238E27FC236}">
                <a16:creationId xmlns:a16="http://schemas.microsoft.com/office/drawing/2014/main" id="{D2040A06-AD05-5749-AC26-C0614397266C}"/>
              </a:ext>
            </a:extLst>
          </p:cNvPr>
          <p:cNvGraphicFramePr>
            <a:graphicFrameLocks noGrp="1"/>
          </p:cNvGraphicFramePr>
          <p:nvPr>
            <p:ph sz="quarter" idx="14"/>
            <p:extLst>
              <p:ext uri="{D42A27DB-BD31-4B8C-83A1-F6EECF244321}">
                <p14:modId xmlns:p14="http://schemas.microsoft.com/office/powerpoint/2010/main" val="1750354037"/>
              </p:ext>
            </p:extLst>
          </p:nvPr>
        </p:nvGraphicFramePr>
        <p:xfrm>
          <a:off x="676654" y="4747728"/>
          <a:ext cx="7791071" cy="18388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3" name="Picture 12">
            <a:extLst>
              <a:ext uri="{FF2B5EF4-FFF2-40B4-BE49-F238E27FC236}">
                <a16:creationId xmlns:a16="http://schemas.microsoft.com/office/drawing/2014/main" id="{9F7D08D1-E7A6-85AC-D109-B55F3B537C7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7411" y="4873959"/>
            <a:ext cx="793173" cy="793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80098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8B99A-80EA-6ED6-CF2E-114E2CF711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After Dissolution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9972CC-7A82-8FBA-2739-FD4A8B6BB1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u="sng" dirty="0"/>
              <a:t>Objective</a:t>
            </a:r>
            <a:endParaRPr lang="en-GB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Determine how many PACAs are required and where to deploy them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DA8638-1732-2108-3B85-5B3B647193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1 (1 Feb 23)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B4DA48-19F1-3832-CB2D-A6E983FC1A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Election Agents Training.  Copyright of People of Malaysia.  Please feel free to use for the betterment of the Nation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0AED6C-D81A-678D-8F03-56CA9992B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873592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73F0F57-846B-F9E0-4853-515EF00486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3938" y="1896577"/>
            <a:ext cx="3699933" cy="4690489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10000"/>
              </a:lnSpc>
            </a:pPr>
            <a:r>
              <a:rPr lang="en-GB" dirty="0"/>
              <a:t>As a general rule, aim for 3 PACAs per polling stream, more if possible</a:t>
            </a:r>
          </a:p>
          <a:p>
            <a:pPr lvl="1">
              <a:lnSpc>
                <a:spcPct val="110000"/>
              </a:lnSpc>
            </a:pPr>
            <a:r>
              <a:rPr lang="en-GB" dirty="0"/>
              <a:t>You can get the total streams from the last election results and add 10% for growth over 5 years.</a:t>
            </a:r>
          </a:p>
          <a:p>
            <a:pPr>
              <a:lnSpc>
                <a:spcPct val="110000"/>
              </a:lnSpc>
            </a:pPr>
            <a:r>
              <a:rPr lang="en-GB" dirty="0"/>
              <a:t>Minimum target is 2 per polling stream</a:t>
            </a:r>
          </a:p>
          <a:p>
            <a:pPr>
              <a:lnSpc>
                <a:spcPct val="110000"/>
              </a:lnSpc>
            </a:pPr>
            <a:r>
              <a:rPr lang="en-GB" dirty="0"/>
              <a:t>There is no maximum</a:t>
            </a:r>
          </a:p>
          <a:p>
            <a:pPr lvl="1">
              <a:lnSpc>
                <a:spcPct val="110000"/>
              </a:lnSpc>
            </a:pPr>
            <a:r>
              <a:rPr lang="en-GB" dirty="0"/>
              <a:t>PACA recruitment is your basis for your activities and mobilisation</a:t>
            </a:r>
          </a:p>
          <a:p>
            <a:pPr>
              <a:lnSpc>
                <a:spcPct val="110000"/>
              </a:lnSpc>
            </a:pPr>
            <a:r>
              <a:rPr lang="en-GB" dirty="0"/>
              <a:t>BEWARE: Targets are very difficult to achieve if you have weak machinery</a:t>
            </a:r>
          </a:p>
          <a:p>
            <a:pPr>
              <a:lnSpc>
                <a:spcPct val="110000"/>
              </a:lnSpc>
            </a:pP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6D72A6-5D0A-4AD3-F132-0C2A010D50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1 (1 Feb 23)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72DCE6-16E9-1413-2339-9D0BE41F3C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Election Agents Training.  Copyright of People of Malaysia.  Please feel free to use for the betterment of the Nation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E2A6EF-3E36-9D93-CA5F-1FEC16262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46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504BB05-3C85-B546-0267-7D530F9269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How many PACABAs do you need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A80346-0796-BAD2-AF88-C078B0EF3C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2608" y="3429000"/>
            <a:ext cx="3804192" cy="2535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44643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6AC817A-D245-04EA-F9F7-67DE6065A9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Risk Assessment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1E31FF-2AF2-2524-21D6-D77027EA3C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1 (1 Feb 23)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314A416-2837-1DB9-83F4-2A6068920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Election Agents Training.  Copyright of People of Malaysia.  Please feel free to use for the betterment of the Nation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DD8392-B670-609A-080D-0E7C2D263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47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3278A72-AFE2-FD36-B9F9-0B1A19CA844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76655" y="2545492"/>
            <a:ext cx="3822192" cy="4041574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GB" b="1" dirty="0"/>
              <a:t>General Rule</a:t>
            </a:r>
          </a:p>
          <a:p>
            <a:r>
              <a:rPr lang="en-GB" dirty="0"/>
              <a:t>Grey areas: high risk</a:t>
            </a:r>
          </a:p>
          <a:p>
            <a:pPr lvl="1"/>
            <a:r>
              <a:rPr lang="en-GB" dirty="0"/>
              <a:t>Will get the best and the most PACAs</a:t>
            </a:r>
          </a:p>
          <a:p>
            <a:r>
              <a:rPr lang="en-GB" dirty="0"/>
              <a:t>White areas: medium risk</a:t>
            </a:r>
          </a:p>
          <a:p>
            <a:pPr lvl="1"/>
            <a:r>
              <a:rPr lang="en-GB" dirty="0"/>
              <a:t>Need good Station Masters</a:t>
            </a:r>
          </a:p>
          <a:p>
            <a:pPr lvl="1"/>
            <a:r>
              <a:rPr lang="en-GB" dirty="0"/>
              <a:t>Use as training ground for local PACAs</a:t>
            </a:r>
          </a:p>
          <a:p>
            <a:r>
              <a:rPr lang="en-GB" dirty="0"/>
              <a:t>Black areas: low risk</a:t>
            </a:r>
          </a:p>
          <a:p>
            <a:pPr lvl="1"/>
            <a:r>
              <a:rPr lang="en-GB" dirty="0"/>
              <a:t>May even consider abandoning if no votes</a:t>
            </a:r>
          </a:p>
          <a:p>
            <a:endParaRPr lang="en-GB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5041E88-C9CD-CF69-2A5E-6C9035FB5C0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645152" y="4102443"/>
            <a:ext cx="3822192" cy="2484622"/>
          </a:xfrm>
        </p:spPr>
        <p:txBody>
          <a:bodyPr>
            <a:normAutofit fontScale="85000" lnSpcReduction="2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GB" u="sng" dirty="0"/>
              <a:t>Other considerations</a:t>
            </a:r>
          </a:p>
          <a:p>
            <a:pPr>
              <a:lnSpc>
                <a:spcPct val="110000"/>
              </a:lnSpc>
            </a:pPr>
            <a:r>
              <a:rPr lang="en-GB" dirty="0"/>
              <a:t>Need to show PACAs for messaging purposes</a:t>
            </a:r>
          </a:p>
          <a:p>
            <a:pPr lvl="1">
              <a:lnSpc>
                <a:spcPct val="110000"/>
              </a:lnSpc>
            </a:pPr>
            <a:r>
              <a:rPr lang="en-GB" dirty="0"/>
              <a:t>Consider positioning only Campaign Team if sensitive</a:t>
            </a:r>
          </a:p>
          <a:p>
            <a:pPr>
              <a:lnSpc>
                <a:spcPct val="110000"/>
              </a:lnSpc>
            </a:pPr>
            <a:r>
              <a:rPr lang="en-GB" dirty="0"/>
              <a:t>Part of longer term strategy to build presence and/or machinery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7310BAA-4F63-B970-7E70-A3D3583EE5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0971" y="2432284"/>
            <a:ext cx="2130553" cy="1643945"/>
          </a:xfrm>
          <a:prstGeom prst="rect">
            <a:avLst/>
          </a:prstGeom>
        </p:spPr>
      </p:pic>
      <p:sp>
        <p:nvSpPr>
          <p:cNvPr id="10" name="Rounded Rectangular Callout 9">
            <a:extLst>
              <a:ext uri="{FF2B5EF4-FFF2-40B4-BE49-F238E27FC236}">
                <a16:creationId xmlns:a16="http://schemas.microsoft.com/office/drawing/2014/main" id="{1F503390-CBC3-54BE-4833-857E5728DED6}"/>
              </a:ext>
            </a:extLst>
          </p:cNvPr>
          <p:cNvSpPr/>
          <p:nvPr/>
        </p:nvSpPr>
        <p:spPr>
          <a:xfrm>
            <a:off x="4142509" y="2545492"/>
            <a:ext cx="1205346" cy="1361490"/>
          </a:xfrm>
          <a:prstGeom prst="wedgeRoundRectCallout">
            <a:avLst>
              <a:gd name="adj1" fmla="val -89686"/>
              <a:gd name="adj2" fmla="val 62500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Outside PACAs normally deployed here</a:t>
            </a:r>
          </a:p>
        </p:txBody>
      </p:sp>
    </p:spTree>
    <p:extLst>
      <p:ext uri="{BB962C8B-B14F-4D97-AF65-F5344CB8AC3E}">
        <p14:creationId xmlns:p14="http://schemas.microsoft.com/office/powerpoint/2010/main" val="130444336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88615-02E3-F6F0-7E27-0A02DEFF85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Pondok Panas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5B03D0A-9584-E3CA-6C31-CEDA0353B1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1 (1 Feb 23)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724189-8DB6-CC8D-4D34-DBBF2ED0ED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Election Agents Training.  Copyright of People of Malaysia.  Please feel free to use for the betterment of the Nation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4EBEAF-BC7D-73F0-114D-EE42AAA98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48</a:t>
            </a:fld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FC749D3-3BAC-57DB-F1C7-903CCBF83498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 rIns="0">
            <a:normAutofit fontScale="77500" lnSpcReduction="20000"/>
          </a:bodyPr>
          <a:lstStyle/>
          <a:p>
            <a:pPr>
              <a:lnSpc>
                <a:spcPct val="120000"/>
              </a:lnSpc>
            </a:pPr>
            <a:r>
              <a:rPr lang="en-GB" sz="2600" dirty="0"/>
              <a:t>Pondok Panas – usually rented canopies with table &amp; chairs</a:t>
            </a:r>
          </a:p>
          <a:p>
            <a:pPr>
              <a:lnSpc>
                <a:spcPct val="120000"/>
              </a:lnSpc>
            </a:pPr>
            <a:r>
              <a:rPr lang="en-GB" sz="2600" dirty="0"/>
              <a:t>Often used during campaign</a:t>
            </a:r>
          </a:p>
          <a:p>
            <a:pPr>
              <a:lnSpc>
                <a:spcPct val="120000"/>
              </a:lnSpc>
            </a:pPr>
            <a:r>
              <a:rPr lang="en-GB" sz="2600" dirty="0"/>
              <a:t>Ideally, should have Pondok Panas at all Polling Centres</a:t>
            </a:r>
          </a:p>
          <a:p>
            <a:pPr lvl="1">
              <a:lnSpc>
                <a:spcPct val="120000"/>
              </a:lnSpc>
            </a:pPr>
            <a:r>
              <a:rPr lang="en-GB" sz="2300" dirty="0"/>
              <a:t>If inadequate budget, position Pondok Panas at target areas, manned by Campaign Team</a:t>
            </a:r>
          </a:p>
          <a:p>
            <a:pPr>
              <a:lnSpc>
                <a:spcPct val="120000"/>
              </a:lnSpc>
            </a:pPr>
            <a:r>
              <a:rPr lang="en-GB" sz="2600" dirty="0"/>
              <a:t>Should be deployed in Grey areas with conversion potential</a:t>
            </a:r>
          </a:p>
          <a:p>
            <a:pPr lvl="1">
              <a:lnSpc>
                <a:spcPct val="120000"/>
              </a:lnSpc>
            </a:pPr>
            <a:r>
              <a:rPr lang="en-GB" sz="2300" dirty="0"/>
              <a:t>White areas like to have their own: ask them to sponsor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A94338A-6BBC-2C85-D396-730BB31BF1B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645153" y="2493818"/>
            <a:ext cx="3822192" cy="4093247"/>
          </a:xfrm>
        </p:spPr>
        <p:txBody>
          <a:bodyPr>
            <a:normAutofit fontScale="85000" lnSpcReduction="1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GB" b="1" dirty="0"/>
              <a:t>Why are Pondok Panas useful?</a:t>
            </a:r>
          </a:p>
          <a:p>
            <a:pPr>
              <a:lnSpc>
                <a:spcPct val="110000"/>
              </a:lnSpc>
            </a:pPr>
            <a:r>
              <a:rPr lang="en-GB" dirty="0"/>
              <a:t>Meeting place on Election Day</a:t>
            </a:r>
          </a:p>
          <a:p>
            <a:pPr>
              <a:lnSpc>
                <a:spcPct val="110000"/>
              </a:lnSpc>
            </a:pPr>
            <a:r>
              <a:rPr lang="en-GB" dirty="0"/>
              <a:t>Supporters check voting place</a:t>
            </a:r>
          </a:p>
          <a:p>
            <a:pPr lvl="1">
              <a:lnSpc>
                <a:spcPct val="110000"/>
              </a:lnSpc>
            </a:pPr>
            <a:r>
              <a:rPr lang="en-GB" dirty="0"/>
              <a:t>Provide transport to correct Polling Centre</a:t>
            </a:r>
          </a:p>
          <a:p>
            <a:pPr>
              <a:lnSpc>
                <a:spcPct val="110000"/>
              </a:lnSpc>
            </a:pPr>
            <a:r>
              <a:rPr lang="en-GB" dirty="0"/>
              <a:t>Voters have a place to complain if any issue</a:t>
            </a:r>
          </a:p>
          <a:p>
            <a:pPr>
              <a:lnSpc>
                <a:spcPct val="110000"/>
              </a:lnSpc>
            </a:pPr>
            <a:r>
              <a:rPr lang="en-GB" dirty="0"/>
              <a:t>Focal point for the party on Election Day</a:t>
            </a:r>
          </a:p>
          <a:p>
            <a:pPr lvl="1">
              <a:lnSpc>
                <a:spcPct val="110000"/>
              </a:lnSpc>
            </a:pPr>
            <a:r>
              <a:rPr lang="en-GB" dirty="0"/>
              <a:t>Last minute engagement with voters and persuasion</a:t>
            </a:r>
          </a:p>
          <a:p>
            <a:pPr lvl="1">
              <a:lnSpc>
                <a:spcPct val="110000"/>
              </a:lnSpc>
            </a:pPr>
            <a:r>
              <a:rPr lang="en-GB" dirty="0"/>
              <a:t>Candidate’s last outreach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8BDBD77-9095-26ED-BC34-AF6808140E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091" y="1297894"/>
            <a:ext cx="2302164" cy="1381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58564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B0852-E252-9AC6-49C4-398108E746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Campaign Week 1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1814FA-8209-31D5-531E-500CC6887F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u="sng" dirty="0"/>
              <a:t>Objective</a:t>
            </a:r>
            <a:endParaRPr lang="en-GB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Determine Counting Strategy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Determine where to position the Candidate and the EA on Election Day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DF3C5A-B9E3-A4E0-E1E7-68DB22759F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1 (1 Feb 23)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280089-75EC-CE84-B22F-2A4948EA6A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Election Agents Training.  Copyright of People of Malaysia.  Please feel free to use for the betterment of the Nation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BE976F-FA20-73F8-A0B4-7455457FB1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22739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3524" y="4200409"/>
            <a:ext cx="2587080" cy="24198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0953" y="2209801"/>
            <a:ext cx="1981200" cy="16764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Candidate’s team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14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Candidate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15"/>
          </p:nvPr>
        </p:nvSpPr>
        <p:spPr>
          <a:xfrm>
            <a:off x="779463" y="3991816"/>
            <a:ext cx="2213991" cy="27559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Election Agent</a:t>
            </a:r>
          </a:p>
          <a:p>
            <a:r>
              <a:rPr lang="en-US" dirty="0"/>
              <a:t>Mandated to represent Candidate to EC</a:t>
            </a:r>
          </a:p>
          <a:p>
            <a:r>
              <a:rPr lang="en-US" dirty="0"/>
              <a:t>Help run Election for Candidate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6464773" y="1828801"/>
            <a:ext cx="1903779" cy="2057400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Campaign Manager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3"/>
          </p:nvPr>
        </p:nvSpPr>
        <p:spPr>
          <a:xfrm>
            <a:off x="6849582" y="3991816"/>
            <a:ext cx="1837218" cy="2595250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PACABA Coordinator</a:t>
            </a:r>
          </a:p>
          <a:p>
            <a:r>
              <a:rPr lang="en-US" dirty="0"/>
              <a:t>Administer recruitment, assignment, training &amp; logistics for PACABA 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2771" y="1828801"/>
            <a:ext cx="1673683" cy="188524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93454" y="3991816"/>
            <a:ext cx="1143000" cy="2755900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1 (1 Feb 23)</a:t>
            </a:r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Election Agents Training.  Copyright of People of Malaysia.  Please feel free to use for the betterment of the Nation 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42168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D642031-2730-59E2-5D30-7FCEC9E150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0" y="2607276"/>
            <a:ext cx="3708400" cy="3979790"/>
          </a:xfrm>
        </p:spPr>
        <p:txBody>
          <a:bodyPr>
            <a:normAutofit fontScale="92500"/>
          </a:bodyPr>
          <a:lstStyle/>
          <a:p>
            <a:r>
              <a:rPr lang="en-GB" dirty="0"/>
              <a:t>Monitor progress of campaign and surveys of voter intention in your constituency</a:t>
            </a:r>
          </a:p>
          <a:p>
            <a:r>
              <a:rPr lang="en-GB" dirty="0"/>
              <a:t>If your candidate is in the top two position, your Counting Strategy will be based on the other party in the top two</a:t>
            </a:r>
          </a:p>
          <a:p>
            <a:r>
              <a:rPr lang="en-GB" dirty="0"/>
              <a:t>Inform CAs through Station Master final briefing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0C049A3-F3D5-46A2-4CE7-B88325C900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1 (1 Feb 23)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D8669D-1876-E605-88A6-03B781471E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Election Agents Training.  Copyright of People of Malaysia.  Please feel free to use for the betterment of the Nation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AA105B-D00B-1A94-DE36-C91A7A1A88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50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2E4FF484-E177-CF5C-79A2-DB5593C412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Counting Strategy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F29A632-3DB9-392C-8CB9-F29DB1DD86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030846"/>
            <a:ext cx="4114800" cy="2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71081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81F45EC-09B2-E6ED-4C85-66A7CD0A29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5434" y="2084338"/>
            <a:ext cx="5089621" cy="4502728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GB" sz="3200" b="1" dirty="0">
                <a:solidFill>
                  <a:srgbClr val="FF0000"/>
                </a:solidFill>
              </a:rPr>
              <a:t>NO NEVER</a:t>
            </a:r>
          </a:p>
          <a:p>
            <a:r>
              <a:rPr lang="en-GB" dirty="0"/>
              <a:t>Generally, paid PACABAs are less reliable than volunteers</a:t>
            </a:r>
          </a:p>
          <a:p>
            <a:pPr lvl="1"/>
            <a:r>
              <a:rPr lang="en-GB" dirty="0"/>
              <a:t>Some volunteers may even get offended</a:t>
            </a:r>
          </a:p>
          <a:p>
            <a:pPr lvl="1"/>
            <a:r>
              <a:rPr lang="en-GB" dirty="0"/>
              <a:t>A good thank-you dinner or merchandise may be better appreciated</a:t>
            </a:r>
          </a:p>
          <a:p>
            <a:r>
              <a:rPr lang="en-GB" dirty="0"/>
              <a:t>Local PACABAs may expect to be paid</a:t>
            </a:r>
          </a:p>
          <a:p>
            <a:pPr lvl="1"/>
            <a:r>
              <a:rPr lang="en-GB" dirty="0"/>
              <a:t>You will need to have at least some</a:t>
            </a:r>
          </a:p>
          <a:p>
            <a:pPr lvl="1"/>
            <a:r>
              <a:rPr lang="en-GB" dirty="0"/>
              <a:t>Recruit more Local PACABA if insufficient</a:t>
            </a:r>
          </a:p>
          <a:p>
            <a:pPr lvl="1"/>
            <a:r>
              <a:rPr lang="en-GB" dirty="0"/>
              <a:t>Allow for their allowance in your budget</a:t>
            </a:r>
          </a:p>
          <a:p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237B5F5-B326-6DDA-8D0C-6A88004D57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1 (1 Feb 23)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F18B8F4-BA2F-C47D-7FF4-C8200984A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Election Agents Training.  Copyright of People of Malaysia.  Please feel free to use for the betterment of the Nation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5C86D9-803F-AEBB-F2F6-2BEAE9C2A9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51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B7A7C63-72FB-2DD9-5DE9-B7FE6268B8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Should you pay PACABAs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E484B61-15E7-64C0-D98D-2CC384EC89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73"/>
          <a:stretch/>
        </p:blipFill>
        <p:spPr>
          <a:xfrm>
            <a:off x="5805055" y="3118382"/>
            <a:ext cx="2881745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88098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5CAF66-7E9D-2F6F-2772-EADAE428D8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E826F6"/>
                </a:solidFill>
                <a:effectLst>
                  <a:outerShdw blurRad="50800" dist="38100" dir="5400000" algn="t" rotWithShape="0">
                    <a:schemeClr val="tx1">
                      <a:alpha val="40000"/>
                    </a:schemeClr>
                  </a:outerShdw>
                </a:effectLst>
              </a:rPr>
              <a:t>Electoral Roll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9040B2-2497-8C59-A61F-E2BD0AA0126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u="sng" dirty="0"/>
              <a:t>Ultimate Goal</a:t>
            </a:r>
            <a:endParaRPr lang="en-GB" dirty="0"/>
          </a:p>
          <a:p>
            <a:r>
              <a:rPr lang="en-GB" dirty="0"/>
              <a:t>A clean Electoral Roll that you know very well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574C59-1E49-5DF1-82C0-76B2C7051D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1 (1 Feb 23)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ACE129-E3A2-9EB1-FE62-E7BE6D06CB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Election Agents Training.  Copyright of People of Malaysia.  Please feel free to use for the betterment of the Nation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3C7C78-1216-D1B5-41AC-2CB6140691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967611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C230424D-2158-D9BD-013C-31A51B88BBE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38992441"/>
              </p:ext>
            </p:extLst>
          </p:nvPr>
        </p:nvGraphicFramePr>
        <p:xfrm>
          <a:off x="871538" y="2546350"/>
          <a:ext cx="7408862" cy="40401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7898E6-028A-9261-6C3C-ED1DAC896E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1 (1 Feb 23)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9AC152-DE80-DE45-79AD-F387C40700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Election Agents Training.  Copyright of People of Malaysia.  Please feel free to use for the betterment of the Nation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F38E99-BDC8-FC8E-D38A-73C7BA12B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53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1ADD359-5775-849C-DAC4-6AA9807857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Electoral Roll Workstream Deliverables</a:t>
            </a:r>
          </a:p>
        </p:txBody>
      </p:sp>
    </p:spTree>
    <p:extLst>
      <p:ext uri="{BB962C8B-B14F-4D97-AF65-F5344CB8AC3E}">
        <p14:creationId xmlns:p14="http://schemas.microsoft.com/office/powerpoint/2010/main" val="287109419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Before Dissolution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u="sng" dirty="0"/>
              <a:t>Objective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Electoral roll analysed for campaign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Identify outsiders in Electoral Roll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1 (1 Feb 23)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Election Agents Training.  Copyright of People of Malaysia.  Please feel free to use for the betterment of the Nation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546838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657438" y="3117273"/>
            <a:ext cx="6029362" cy="3469792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05000"/>
              </a:lnSpc>
            </a:pPr>
            <a:r>
              <a:rPr lang="en-US" dirty="0"/>
              <a:t>Electoral Roll updated monthly under Automatic Registration</a:t>
            </a:r>
          </a:p>
          <a:p>
            <a:pPr marL="553720" lvl="2">
              <a:lnSpc>
                <a:spcPct val="105000"/>
              </a:lnSpc>
            </a:pPr>
            <a:r>
              <a:rPr lang="en-US" dirty="0"/>
              <a:t>Lists new registration, change of address inwards &amp; outwards, death and other changes</a:t>
            </a:r>
          </a:p>
          <a:p>
            <a:pPr marL="553720" lvl="2">
              <a:lnSpc>
                <a:spcPct val="105000"/>
              </a:lnSpc>
            </a:pPr>
            <a:r>
              <a:rPr lang="en-US" dirty="0"/>
              <a:t>Available at State EC Office</a:t>
            </a:r>
          </a:p>
          <a:p>
            <a:pPr>
              <a:lnSpc>
                <a:spcPct val="105000"/>
              </a:lnSpc>
            </a:pPr>
            <a:r>
              <a:rPr lang="en-US" dirty="0"/>
              <a:t>Breakdown by Polling District, race and age</a:t>
            </a:r>
          </a:p>
          <a:p>
            <a:pPr>
              <a:lnSpc>
                <a:spcPct val="105000"/>
              </a:lnSpc>
            </a:pPr>
            <a:r>
              <a:rPr lang="en-US" dirty="0"/>
              <a:t>Voter may request for change to new MyKad address at EC Office or Post Office</a:t>
            </a:r>
          </a:p>
          <a:p>
            <a:pPr lvl="1">
              <a:lnSpc>
                <a:spcPct val="105000"/>
              </a:lnSpc>
            </a:pPr>
            <a:r>
              <a:rPr lang="en-US" dirty="0"/>
              <a:t>But consider whether your vote is more valuable at the old or the new address</a:t>
            </a:r>
          </a:p>
          <a:p>
            <a:pPr lvl="1">
              <a:lnSpc>
                <a:spcPct val="105000"/>
              </a:lnSpc>
            </a:pPr>
            <a:endParaRPr lang="en-US" dirty="0"/>
          </a:p>
          <a:p>
            <a:pPr>
              <a:lnSpc>
                <a:spcPct val="105000"/>
              </a:lnSpc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1 (1 Feb 23)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Election Agents Training.  Copyright of People of Malaysia.  Please feel free to use for the betterment of the Nation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55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Electoral Roll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390" y="4962878"/>
            <a:ext cx="2384062" cy="16241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390" y="3622946"/>
            <a:ext cx="2384062" cy="13399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9390" y="1998758"/>
            <a:ext cx="2384062" cy="1666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42377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E8B03B5-80D9-BDAC-FA57-5B1452C969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1 (1 Feb 23)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BD16901-15E9-24FD-A06A-8DE82F111F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Election Agents Training.  Copyright of People of Malaysia.  Please feel free to use for the betterment of the Nation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446012-8EFE-E449-61A9-996306D95C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56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D264CDB-0F0F-FCC3-0585-C002F12F8D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Scrutiny Period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06D9185-8087-5B5A-EE4E-626EE2312D15}"/>
              </a:ext>
            </a:extLst>
          </p:cNvPr>
          <p:cNvGrpSpPr/>
          <p:nvPr/>
        </p:nvGrpSpPr>
        <p:grpSpPr>
          <a:xfrm>
            <a:off x="1182730" y="1939637"/>
            <a:ext cx="6778539" cy="4647428"/>
            <a:chOff x="464224" y="1309269"/>
            <a:chExt cx="7566448" cy="5548729"/>
          </a:xfrm>
          <a:noFill/>
        </p:grpSpPr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7A3E38E4-3358-B34E-EAD9-F2B5E5022B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64224" y="1309269"/>
              <a:ext cx="7566448" cy="5548729"/>
            </a:xfrm>
            <a:prstGeom prst="rect">
              <a:avLst/>
            </a:prstGeom>
            <a:grpFill/>
            <a:ln w="3810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5217AF0B-A385-FFAD-9D00-AC8BC73D4937}"/>
                </a:ext>
              </a:extLst>
            </p:cNvPr>
            <p:cNvGrpSpPr/>
            <p:nvPr/>
          </p:nvGrpSpPr>
          <p:grpSpPr>
            <a:xfrm>
              <a:off x="3911829" y="2702158"/>
              <a:ext cx="1071862" cy="1106329"/>
              <a:chOff x="3716667" y="840117"/>
              <a:chExt cx="1139665" cy="1212914"/>
            </a:xfrm>
            <a:grpFill/>
          </p:grpSpPr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D92903D-1EA2-9103-CA5C-EC1B9E4F3F33}"/>
                  </a:ext>
                </a:extLst>
              </p:cNvPr>
              <p:cNvSpPr txBox="1"/>
              <p:nvPr/>
            </p:nvSpPr>
            <p:spPr>
              <a:xfrm>
                <a:off x="4071773" y="840117"/>
                <a:ext cx="414496" cy="584776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bg1"/>
                    </a:solidFill>
                    <a:latin typeface="Century Gothic"/>
                    <a:cs typeface="Century Gothic"/>
                  </a:rPr>
                  <a:t>4</a:t>
                </a:r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8F3C01AD-E67C-A5D4-F1DE-C5F84BA2E583}"/>
                  </a:ext>
                </a:extLst>
              </p:cNvPr>
              <p:cNvSpPr/>
              <p:nvPr/>
            </p:nvSpPr>
            <p:spPr>
              <a:xfrm rot="10800000">
                <a:off x="3716667" y="1759940"/>
                <a:ext cx="1139665" cy="293091"/>
              </a:xfrm>
              <a:prstGeom prst="rect">
                <a:avLst/>
              </a:prstGeom>
              <a:grpFill/>
              <a:ln w="38100" cmpd="sng"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n w="38100" cmpd="sng">
                    <a:solidFill>
                      <a:schemeClr val="tx1"/>
                    </a:solidFill>
                  </a:ln>
                </a:endParaRPr>
              </a:p>
            </p:txBody>
          </p: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7E1DEC75-32D4-7770-1AE9-597B0D31070F}"/>
                  </a:ext>
                </a:extLst>
              </p:cNvPr>
              <p:cNvCxnSpPr/>
              <p:nvPr/>
            </p:nvCxnSpPr>
            <p:spPr>
              <a:xfrm rot="10800000">
                <a:off x="4292976" y="1409622"/>
                <a:ext cx="0" cy="337758"/>
              </a:xfrm>
              <a:prstGeom prst="line">
                <a:avLst/>
              </a:prstGeom>
              <a:grpFill/>
              <a:ln w="38100" cmpd="sng">
                <a:noFill/>
                <a:headEnd type="none"/>
                <a:tailEnd type="triangle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7E26893-9A06-F62D-A49D-F4D55AB3E25E}"/>
                </a:ext>
              </a:extLst>
            </p:cNvPr>
            <p:cNvGrpSpPr/>
            <p:nvPr/>
          </p:nvGrpSpPr>
          <p:grpSpPr>
            <a:xfrm>
              <a:off x="7160014" y="1828276"/>
              <a:ext cx="748112" cy="1080795"/>
              <a:chOff x="7940381" y="153524"/>
              <a:chExt cx="795435" cy="1184920"/>
            </a:xfrm>
            <a:grpFill/>
          </p:grpSpPr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6C4D49D-77CB-7D92-63A8-F5373388A2FC}"/>
                  </a:ext>
                </a:extLst>
              </p:cNvPr>
              <p:cNvSpPr txBox="1"/>
              <p:nvPr/>
            </p:nvSpPr>
            <p:spPr>
              <a:xfrm>
                <a:off x="8131598" y="753668"/>
                <a:ext cx="414496" cy="584776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3200" b="1" dirty="0">
                    <a:solidFill>
                      <a:srgbClr val="FFFFFF"/>
                    </a:solidFill>
                    <a:latin typeface="Century Gothic"/>
                    <a:cs typeface="Century Gothic"/>
                  </a:rPr>
                  <a:t>1</a:t>
                </a:r>
              </a:p>
            </p:txBody>
          </p:sp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C8D4516F-259F-1111-C002-663FDD101645}"/>
                  </a:ext>
                </a:extLst>
              </p:cNvPr>
              <p:cNvGrpSpPr/>
              <p:nvPr/>
            </p:nvGrpSpPr>
            <p:grpSpPr>
              <a:xfrm>
                <a:off x="7940381" y="153524"/>
                <a:ext cx="795435" cy="643410"/>
                <a:chOff x="7940381" y="153524"/>
                <a:chExt cx="795435" cy="643410"/>
              </a:xfrm>
              <a:grpFill/>
            </p:grpSpPr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F05AF6A8-4248-2D4E-4BE0-3DBFF2F02A7A}"/>
                    </a:ext>
                  </a:extLst>
                </p:cNvPr>
                <p:cNvSpPr/>
                <p:nvPr/>
              </p:nvSpPr>
              <p:spPr>
                <a:xfrm>
                  <a:off x="7940381" y="153524"/>
                  <a:ext cx="795435" cy="293091"/>
                </a:xfrm>
                <a:prstGeom prst="rect">
                  <a:avLst/>
                </a:prstGeom>
                <a:grpFill/>
                <a:ln w="38100" cmpd="sng"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n w="38100" cmpd="sng">
                      <a:solidFill>
                        <a:schemeClr val="tx1"/>
                      </a:solidFill>
                    </a:ln>
                  </a:endParaRPr>
                </a:p>
              </p:txBody>
            </p:sp>
            <p:cxnSp>
              <p:nvCxnSpPr>
                <p:cNvPr id="24" name="Straight Connector 23">
                  <a:extLst>
                    <a:ext uri="{FF2B5EF4-FFF2-40B4-BE49-F238E27FC236}">
                      <a16:creationId xmlns:a16="http://schemas.microsoft.com/office/drawing/2014/main" id="{F333B1DB-640D-13FA-40D6-080C6E1B98F1}"/>
                    </a:ext>
                  </a:extLst>
                </p:cNvPr>
                <p:cNvCxnSpPr/>
                <p:nvPr/>
              </p:nvCxnSpPr>
              <p:spPr>
                <a:xfrm>
                  <a:off x="8313013" y="459176"/>
                  <a:ext cx="0" cy="337758"/>
                </a:xfrm>
                <a:prstGeom prst="line">
                  <a:avLst/>
                </a:prstGeom>
                <a:grpFill/>
                <a:ln w="38100" cmpd="sng">
                  <a:noFill/>
                  <a:headEnd type="none"/>
                  <a:tailEnd type="triangle"/>
                </a:ln>
              </p:spPr>
              <p:style>
                <a:lnRef idx="2">
                  <a:schemeClr val="accent2"/>
                </a:lnRef>
                <a:fillRef idx="0">
                  <a:schemeClr val="accent2"/>
                </a:fillRef>
                <a:effectRef idx="1">
                  <a:schemeClr val="accent2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8313EEAA-D335-5D1A-B4B1-018971A0CA7A}"/>
                </a:ext>
              </a:extLst>
            </p:cNvPr>
            <p:cNvGrpSpPr/>
            <p:nvPr/>
          </p:nvGrpSpPr>
          <p:grpSpPr>
            <a:xfrm>
              <a:off x="1800148" y="2725188"/>
              <a:ext cx="609419" cy="1116419"/>
              <a:chOff x="1556715" y="829054"/>
              <a:chExt cx="647969" cy="1223976"/>
            </a:xfrm>
            <a:grpFill/>
          </p:grpSpPr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285CCFD-D2B0-E81E-0B11-B6C82EFD16B5}"/>
                  </a:ext>
                </a:extLst>
              </p:cNvPr>
              <p:cNvSpPr txBox="1"/>
              <p:nvPr/>
            </p:nvSpPr>
            <p:spPr>
              <a:xfrm>
                <a:off x="1682875" y="829054"/>
                <a:ext cx="414496" cy="584776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bg1"/>
                    </a:solidFill>
                    <a:latin typeface="Century Gothic"/>
                    <a:cs typeface="Century Gothic"/>
                  </a:rPr>
                  <a:t>3</a:t>
                </a:r>
              </a:p>
            </p:txBody>
          </p:sp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E8909DB8-1057-1360-14AE-644D873A628A}"/>
                  </a:ext>
                </a:extLst>
              </p:cNvPr>
              <p:cNvGrpSpPr/>
              <p:nvPr/>
            </p:nvGrpSpPr>
            <p:grpSpPr>
              <a:xfrm rot="10800000">
                <a:off x="1556715" y="1398559"/>
                <a:ext cx="647969" cy="654471"/>
                <a:chOff x="8405743" y="142463"/>
                <a:chExt cx="647969" cy="654471"/>
              </a:xfrm>
              <a:grpFill/>
            </p:grpSpPr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4C05746B-FEDB-58E4-1101-80EB8A88A280}"/>
                    </a:ext>
                  </a:extLst>
                </p:cNvPr>
                <p:cNvSpPr/>
                <p:nvPr/>
              </p:nvSpPr>
              <p:spPr>
                <a:xfrm>
                  <a:off x="8405743" y="142463"/>
                  <a:ext cx="647969" cy="257385"/>
                </a:xfrm>
                <a:prstGeom prst="rect">
                  <a:avLst/>
                </a:prstGeom>
                <a:grpFill/>
                <a:ln w="38100" cmpd="sng"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n w="38100" cmpd="sng">
                      <a:solidFill>
                        <a:schemeClr val="tx1"/>
                      </a:solidFill>
                    </a:ln>
                  </a:endParaRPr>
                </a:p>
              </p:txBody>
            </p:sp>
            <p:cxnSp>
              <p:nvCxnSpPr>
                <p:cNvPr id="20" name="Straight Connector 19">
                  <a:extLst>
                    <a:ext uri="{FF2B5EF4-FFF2-40B4-BE49-F238E27FC236}">
                      <a16:creationId xmlns:a16="http://schemas.microsoft.com/office/drawing/2014/main" id="{0E6F3C0A-E52C-D8A2-EAFE-CA9E09B539CF}"/>
                    </a:ext>
                  </a:extLst>
                </p:cNvPr>
                <p:cNvCxnSpPr/>
                <p:nvPr/>
              </p:nvCxnSpPr>
              <p:spPr>
                <a:xfrm>
                  <a:off x="8720305" y="459176"/>
                  <a:ext cx="0" cy="337758"/>
                </a:xfrm>
                <a:prstGeom prst="line">
                  <a:avLst/>
                </a:prstGeom>
                <a:grpFill/>
                <a:ln w="38100" cmpd="sng">
                  <a:noFill/>
                  <a:headEnd type="none"/>
                  <a:tailEnd type="triangle"/>
                </a:ln>
              </p:spPr>
              <p:style>
                <a:lnRef idx="2">
                  <a:schemeClr val="accent2"/>
                </a:lnRef>
                <a:fillRef idx="0">
                  <a:schemeClr val="accent2"/>
                </a:fillRef>
                <a:effectRef idx="1">
                  <a:schemeClr val="accent2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2CB051DA-EA36-3F9B-BED1-B61EA109AECB}"/>
                </a:ext>
              </a:extLst>
            </p:cNvPr>
            <p:cNvGrpSpPr/>
            <p:nvPr/>
          </p:nvGrpSpPr>
          <p:grpSpPr>
            <a:xfrm>
              <a:off x="1363456" y="2735292"/>
              <a:ext cx="397101" cy="1106329"/>
              <a:chOff x="626890" y="827474"/>
              <a:chExt cx="422219" cy="1212914"/>
            </a:xfrm>
            <a:grpFill/>
          </p:grpSpPr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35A1710-96C6-46CF-C4B2-EE0FA3310854}"/>
                  </a:ext>
                </a:extLst>
              </p:cNvPr>
              <p:cNvSpPr txBox="1"/>
              <p:nvPr/>
            </p:nvSpPr>
            <p:spPr>
              <a:xfrm>
                <a:off x="626890" y="827474"/>
                <a:ext cx="414495" cy="584776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bg1"/>
                    </a:solidFill>
                    <a:latin typeface="Century Gothic"/>
                    <a:cs typeface="Century Gothic"/>
                  </a:rPr>
                  <a:t>2</a:t>
                </a:r>
              </a:p>
            </p:txBody>
          </p: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CBCE947D-AEC5-88B0-24E3-396928E75565}"/>
                  </a:ext>
                </a:extLst>
              </p:cNvPr>
              <p:cNvGrpSpPr/>
              <p:nvPr/>
            </p:nvGrpSpPr>
            <p:grpSpPr>
              <a:xfrm rot="10800000">
                <a:off x="634613" y="1396979"/>
                <a:ext cx="414496" cy="643409"/>
                <a:chOff x="7887825" y="153525"/>
                <a:chExt cx="414496" cy="643409"/>
              </a:xfrm>
              <a:grpFill/>
            </p:grpSpPr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F41227E0-49E8-BD17-A6AC-AFE8FC6C7E6D}"/>
                    </a:ext>
                  </a:extLst>
                </p:cNvPr>
                <p:cNvSpPr/>
                <p:nvPr/>
              </p:nvSpPr>
              <p:spPr>
                <a:xfrm>
                  <a:off x="7887825" y="153525"/>
                  <a:ext cx="414496" cy="257402"/>
                </a:xfrm>
                <a:prstGeom prst="rect">
                  <a:avLst/>
                </a:prstGeom>
                <a:grpFill/>
                <a:ln w="38100" cmpd="sng"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n w="38100" cmpd="sng">
                      <a:solidFill>
                        <a:schemeClr val="tx1"/>
                      </a:solidFill>
                    </a:ln>
                  </a:endParaRPr>
                </a:p>
              </p:txBody>
            </p:sp>
            <p:cxnSp>
              <p:nvCxnSpPr>
                <p:cNvPr id="16" name="Straight Connector 15">
                  <a:extLst>
                    <a:ext uri="{FF2B5EF4-FFF2-40B4-BE49-F238E27FC236}">
                      <a16:creationId xmlns:a16="http://schemas.microsoft.com/office/drawing/2014/main" id="{D668AFD3-BA0E-6C31-8424-D491D37F9576}"/>
                    </a:ext>
                  </a:extLst>
                </p:cNvPr>
                <p:cNvCxnSpPr/>
                <p:nvPr/>
              </p:nvCxnSpPr>
              <p:spPr>
                <a:xfrm>
                  <a:off x="8102797" y="459176"/>
                  <a:ext cx="0" cy="337758"/>
                </a:xfrm>
                <a:prstGeom prst="line">
                  <a:avLst/>
                </a:prstGeom>
                <a:grpFill/>
                <a:ln w="38100" cmpd="sng">
                  <a:noFill/>
                  <a:headEnd type="none"/>
                  <a:tailEnd type="triangle"/>
                </a:ln>
              </p:spPr>
              <p:style>
                <a:lnRef idx="2">
                  <a:schemeClr val="accent2"/>
                </a:lnRef>
                <a:fillRef idx="0">
                  <a:schemeClr val="accent2"/>
                </a:fillRef>
                <a:effectRef idx="1">
                  <a:schemeClr val="accent2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98BC25C-F1D4-3C2C-3C8F-CA13A9C4D8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2067" y="2607846"/>
            <a:ext cx="7408333" cy="3979219"/>
          </a:xfrm>
        </p:spPr>
        <p:txBody>
          <a:bodyPr>
            <a:normAutofit fontScale="92500" lnSpcReduction="20000"/>
          </a:bodyPr>
          <a:lstStyle/>
          <a:p>
            <a:pPr marL="274320" lvl="1">
              <a:lnSpc>
                <a:spcPct val="110000"/>
              </a:lnSpc>
            </a:pPr>
            <a:r>
              <a:rPr lang="en-US" dirty="0"/>
              <a:t>Changes posted for objections for two weeks before being gazetted</a:t>
            </a:r>
          </a:p>
          <a:p>
            <a:pPr marL="553720" lvl="2">
              <a:lnSpc>
                <a:spcPct val="110000"/>
              </a:lnSpc>
            </a:pPr>
            <a:r>
              <a:rPr lang="en-US" dirty="0">
                <a:solidFill>
                  <a:srgbClr val="FF0000"/>
                </a:solidFill>
              </a:rPr>
              <a:t>Anyone can be object </a:t>
            </a:r>
            <a:r>
              <a:rPr lang="en-US" dirty="0"/>
              <a:t>to up to 20 voters </a:t>
            </a:r>
          </a:p>
          <a:p>
            <a:pPr marL="841057" lvl="3">
              <a:lnSpc>
                <a:spcPct val="110000"/>
              </a:lnSpc>
            </a:pPr>
            <a:r>
              <a:rPr lang="en-US" dirty="0"/>
              <a:t>No evidence required for objection</a:t>
            </a:r>
          </a:p>
          <a:p>
            <a:pPr marL="274320" lvl="1">
              <a:lnSpc>
                <a:spcPct val="110000"/>
              </a:lnSpc>
            </a:pPr>
            <a:r>
              <a:rPr lang="en-US" dirty="0"/>
              <a:t>State EC Office will invite Voter under objection to meeting</a:t>
            </a:r>
          </a:p>
          <a:p>
            <a:pPr marL="553720" lvl="2">
              <a:lnSpc>
                <a:spcPct val="110000"/>
              </a:lnSpc>
            </a:pPr>
            <a:r>
              <a:rPr lang="en-US" dirty="0"/>
              <a:t>If objection is sustained, name will be deleted from Electoral Roll </a:t>
            </a:r>
          </a:p>
          <a:p>
            <a:pPr marL="553720" lvl="2">
              <a:lnSpc>
                <a:spcPct val="110000"/>
              </a:lnSpc>
            </a:pPr>
            <a:r>
              <a:rPr lang="en-US" dirty="0"/>
              <a:t>If Voter does not show up, name will be deleted and Voter will have to reapply to the Electoral Roll</a:t>
            </a:r>
          </a:p>
          <a:p>
            <a:pPr marL="274320" lvl="1">
              <a:lnSpc>
                <a:spcPct val="110000"/>
              </a:lnSpc>
            </a:pPr>
            <a:r>
              <a:rPr lang="en-US" b="1" dirty="0"/>
              <a:t>Do not ignore any letter coming from EC</a:t>
            </a:r>
          </a:p>
          <a:p>
            <a:pPr marL="0" lvl="1" indent="0" algn="ctr">
              <a:lnSpc>
                <a:spcPct val="110000"/>
              </a:lnSpc>
              <a:buNone/>
            </a:pPr>
            <a:r>
              <a:rPr lang="en-US" sz="3900" b="1" dirty="0">
                <a:solidFill>
                  <a:srgbClr val="FF0000"/>
                </a:solidFill>
              </a:rPr>
              <a:t>Once </a:t>
            </a:r>
            <a:r>
              <a:rPr lang="en-US" sz="3900" b="1" dirty="0" err="1">
                <a:solidFill>
                  <a:srgbClr val="FF0000"/>
                </a:solidFill>
              </a:rPr>
              <a:t>gazetted</a:t>
            </a:r>
            <a:r>
              <a:rPr lang="en-US" sz="3900" b="1" dirty="0">
                <a:solidFill>
                  <a:srgbClr val="FF0000"/>
                </a:solidFill>
              </a:rPr>
              <a:t> for use in Elections, can no longer be objected to</a:t>
            </a:r>
          </a:p>
          <a:p>
            <a:pPr marL="841057" lvl="3">
              <a:lnSpc>
                <a:spcPct val="110000"/>
              </a:lnSpc>
            </a:pPr>
            <a:endParaRPr lang="en-US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8848202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0865" y="3097435"/>
            <a:ext cx="2339496" cy="1556828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1" y="2761361"/>
            <a:ext cx="7012578" cy="3825704"/>
          </a:xfrm>
        </p:spPr>
        <p:txBody>
          <a:bodyPr>
            <a:normAutofit fontScale="85000" lnSpcReduction="2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dirty="0"/>
              <a:t>Compare with Electoral Roll used for the last Elections whether</a:t>
            </a:r>
          </a:p>
          <a:p>
            <a:pPr marL="457200" indent="-457200">
              <a:lnSpc>
                <a:spcPct val="110000"/>
              </a:lnSpc>
              <a:buFont typeface="+mj-lt"/>
              <a:buAutoNum type="arabicPeriod"/>
            </a:pPr>
            <a:r>
              <a:rPr lang="en-US" dirty="0"/>
              <a:t>Significant increase in voters</a:t>
            </a:r>
          </a:p>
          <a:p>
            <a:pPr marL="801688" lvl="1" indent="-352425">
              <a:lnSpc>
                <a:spcPct val="110000"/>
              </a:lnSpc>
            </a:pPr>
            <a:r>
              <a:rPr lang="en-US" dirty="0"/>
              <a:t>Sign that your area is targeted</a:t>
            </a:r>
          </a:p>
          <a:p>
            <a:pPr marL="801688" lvl="1" indent="-352425">
              <a:lnSpc>
                <a:spcPct val="110000"/>
              </a:lnSpc>
            </a:pPr>
            <a:r>
              <a:rPr lang="en-US" dirty="0"/>
              <a:t>Check who the additional voters are </a:t>
            </a:r>
          </a:p>
          <a:p>
            <a:pPr marL="1081088" lvl="2" indent="-271463">
              <a:lnSpc>
                <a:spcPct val="110000"/>
              </a:lnSpc>
            </a:pPr>
            <a:r>
              <a:rPr lang="en-US" dirty="0"/>
              <a:t>and arrange verification visits</a:t>
            </a:r>
          </a:p>
          <a:p>
            <a:pPr marL="449263" indent="-449263">
              <a:lnSpc>
                <a:spcPct val="110000"/>
              </a:lnSpc>
              <a:buFont typeface="+mj-lt"/>
              <a:buAutoNum type="arabicPeriod"/>
            </a:pPr>
            <a:r>
              <a:rPr lang="en-US" dirty="0">
                <a:solidFill>
                  <a:srgbClr val="FF0000"/>
                </a:solidFill>
              </a:rPr>
              <a:t>Transfer of voters</a:t>
            </a:r>
            <a:r>
              <a:rPr lang="en-US" dirty="0"/>
              <a:t>, especially supporters</a:t>
            </a:r>
          </a:p>
          <a:p>
            <a:pPr marL="804863" lvl="1" indent="-314325">
              <a:lnSpc>
                <a:spcPct val="110000"/>
              </a:lnSpc>
            </a:pPr>
            <a:r>
              <a:rPr lang="en-US" dirty="0"/>
              <a:t>Even if not transferred to outside your area, such transfers to another polling centre will confuse voters</a:t>
            </a:r>
          </a:p>
          <a:p>
            <a:pPr marL="804863" lvl="1" indent="-314325">
              <a:lnSpc>
                <a:spcPct val="110000"/>
              </a:lnSpc>
            </a:pPr>
            <a:r>
              <a:rPr lang="en-US" dirty="0"/>
              <a:t>Investigate where supporters have been moved</a:t>
            </a:r>
          </a:p>
          <a:p>
            <a:pPr marL="457200" indent="-457200">
              <a:lnSpc>
                <a:spcPct val="110000"/>
              </a:lnSpc>
              <a:buFont typeface="+mj-lt"/>
              <a:buAutoNum type="arabicPeriod"/>
            </a:pPr>
            <a:r>
              <a:rPr lang="en-US" dirty="0"/>
              <a:t>Boundary changes</a:t>
            </a:r>
          </a:p>
          <a:p>
            <a:pPr marL="801688" lvl="1" indent="-342900">
              <a:lnSpc>
                <a:spcPct val="110000"/>
              </a:lnSpc>
            </a:pPr>
            <a:r>
              <a:rPr lang="en-US" dirty="0"/>
              <a:t>Localities added or removed from your constituency</a:t>
            </a:r>
          </a:p>
          <a:p>
            <a:pPr marL="1081088" lvl="2" indent="-342900">
              <a:lnSpc>
                <a:spcPct val="110000"/>
              </a:lnSpc>
            </a:pPr>
            <a:r>
              <a:rPr lang="en-US" dirty="0"/>
              <a:t>Even though Polling Districts remain the same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1 (1 Feb 23)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Election Agents Training.  Copyright of People of Malaysia.  Please feel free to use for the betterment of the Nation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57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Checking the Electoral Roll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6393" y="1574848"/>
            <a:ext cx="1676184" cy="118651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9778" y="5157403"/>
            <a:ext cx="1672128" cy="1252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67605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D483CB8-202B-C097-0861-507753D5BA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684" y="4835236"/>
            <a:ext cx="7327900" cy="1922461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1CBE846D-249E-B4CF-BFA7-1B1E1E4C14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Outsiders in your Electoral Roll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6D5C8DB-58D2-4015-0E6C-E82C40B940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1 (1 Feb 23)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0BB630-DAE6-7939-7321-AD5D6DA942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Election Agents Training.  Copyright of People of Malaysia.  Please feel free to use for the betterment of the Nation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098FBC-A762-16BA-2F76-C80C6F93B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58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AB5AB3E-8BBD-29DD-898B-63D84AE6383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76656" y="1816469"/>
            <a:ext cx="3822192" cy="349584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b="1" dirty="0">
                <a:solidFill>
                  <a:srgbClr val="FF0000"/>
                </a:solidFill>
              </a:rPr>
              <a:t>Illicit transfers</a:t>
            </a:r>
          </a:p>
          <a:p>
            <a:r>
              <a:rPr lang="en-GB" dirty="0"/>
              <a:t>Outsiders who had MyKad address changed to your constituency</a:t>
            </a:r>
          </a:p>
          <a:p>
            <a:r>
              <a:rPr lang="en-GB" dirty="0"/>
              <a:t>Normally transferred from neighbouring constituency</a:t>
            </a:r>
          </a:p>
          <a:p>
            <a:r>
              <a:rPr lang="en-GB" dirty="0"/>
              <a:t>Usually bunched up in a few addresses</a:t>
            </a:r>
          </a:p>
          <a:p>
            <a:r>
              <a:rPr lang="en-GB" dirty="0"/>
              <a:t>If after scrutiny period, EC will not take action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68FE63D-B976-A8B2-8578-8E987A7504C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645152" y="2865811"/>
            <a:ext cx="3822192" cy="24465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200" b="1" dirty="0">
                <a:solidFill>
                  <a:srgbClr val="006F50"/>
                </a:solidFill>
              </a:rPr>
              <a:t>What do you do?</a:t>
            </a:r>
          </a:p>
          <a:p>
            <a:r>
              <a:rPr lang="en-GB" sz="2200" dirty="0"/>
              <a:t>Escalate for confirmation by central team</a:t>
            </a:r>
          </a:p>
          <a:p>
            <a:r>
              <a:rPr lang="en-GB" sz="2200" dirty="0"/>
              <a:t>Response may need to be customised for the specific constituency</a:t>
            </a:r>
          </a:p>
        </p:txBody>
      </p:sp>
    </p:spTree>
    <p:extLst>
      <p:ext uri="{BB962C8B-B14F-4D97-AF65-F5344CB8AC3E}">
        <p14:creationId xmlns:p14="http://schemas.microsoft.com/office/powerpoint/2010/main" val="281743576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8B99A-80EA-6ED6-CF2E-114E2CF711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After Dissolution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9972CC-7A82-8FBA-2739-FD4A8B6BB1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u="sng" dirty="0"/>
              <a:t>Objective</a:t>
            </a:r>
            <a:endParaRPr lang="en-GB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Ensure your supporters know where their Polling Centre is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DA8638-1732-2108-3B85-5B3B647193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1 (1 Feb 23)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B4DA48-19F1-3832-CB2D-A6E983FC1A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Election Agents Training.  Copyright of People of Malaysia.  Please feel free to use for the betterment of the Nation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0AED6C-D81A-678D-8F03-56CA9992B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59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2557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193639" y="2203074"/>
          <a:ext cx="6582035" cy="43165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Breaking down the Constituency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47237" y="4231368"/>
            <a:ext cx="2738029" cy="13223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32974" y="5553760"/>
            <a:ext cx="1550456" cy="12145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88234" y="2082887"/>
            <a:ext cx="1839937" cy="1675517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1 (1 Feb 23)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Election Agents Training.  Copyright of People of Malaysia.  Please feel free to use for the betterment of the Nation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05349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E43C80-DDB7-CAF8-CCE1-8110871C24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Checking Polling Centre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0D309EF-EDC1-AA99-9D25-FCECFFF882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1 (1 Feb 23)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81F383C-D434-1D37-3448-82D7FB30C4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Election Agents Training.  Copyright of People of Malaysia.  Please feel free to use for the betterment of the Nation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FBAA39-DD41-9EC2-69D5-2EA24575B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60</a:t>
            </a:fld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7EF95B6-5715-61D7-1AD4-502B709D7BB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76655" y="3297382"/>
            <a:ext cx="3822192" cy="3289683"/>
          </a:xfrm>
        </p:spPr>
        <p:txBody>
          <a:bodyPr>
            <a:normAutofit fontScale="85000" lnSpcReduction="10000"/>
          </a:bodyPr>
          <a:lstStyle/>
          <a:p>
            <a:r>
              <a:rPr lang="en-GB" dirty="0"/>
              <a:t>EC may transfer Voter to another Polling Centre within same constituency</a:t>
            </a:r>
          </a:p>
          <a:p>
            <a:pPr lvl="1"/>
            <a:r>
              <a:rPr lang="en-GB" dirty="0"/>
              <a:t>Only need to inform Voter if transfer to another Constituency</a:t>
            </a:r>
          </a:p>
          <a:p>
            <a:r>
              <a:rPr lang="en-GB" dirty="0"/>
              <a:t>If your supporter only finds out about transfer on arriving at Polling Centre, they may go home in frustration</a:t>
            </a:r>
          </a:p>
          <a:p>
            <a:pPr lvl="1"/>
            <a:r>
              <a:rPr lang="en-GB" dirty="0"/>
              <a:t>YOU LOSE THE VOTE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111D3C6-C2D6-EB06-25B1-0F5449623CB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645152" y="3297382"/>
            <a:ext cx="3822192" cy="3289684"/>
          </a:xfrm>
        </p:spPr>
        <p:txBody>
          <a:bodyPr>
            <a:normAutofit fontScale="85000" lnSpcReduction="20000"/>
          </a:bodyPr>
          <a:lstStyle/>
          <a:p>
            <a:pPr marL="0" indent="0">
              <a:lnSpc>
                <a:spcPct val="115000"/>
              </a:lnSpc>
              <a:buNone/>
            </a:pPr>
            <a:r>
              <a:rPr lang="en-GB" b="1" dirty="0"/>
              <a:t>What you do</a:t>
            </a:r>
          </a:p>
          <a:p>
            <a:pPr>
              <a:lnSpc>
                <a:spcPct val="115000"/>
              </a:lnSpc>
            </a:pPr>
            <a:r>
              <a:rPr lang="en-GB" dirty="0"/>
              <a:t>During walkabouts, checking to be done by campaigner with different coloured shirt and appropriate app </a:t>
            </a:r>
          </a:p>
          <a:p>
            <a:pPr>
              <a:lnSpc>
                <a:spcPct val="115000"/>
              </a:lnSpc>
            </a:pPr>
            <a:r>
              <a:rPr lang="en-GB" dirty="0"/>
              <a:t>During </a:t>
            </a:r>
            <a:r>
              <a:rPr lang="en-GB" dirty="0" err="1"/>
              <a:t>ceramah</a:t>
            </a:r>
            <a:r>
              <a:rPr lang="en-GB" dirty="0"/>
              <a:t> and rallies, set up booth to check Polling Centre</a:t>
            </a:r>
          </a:p>
          <a:p>
            <a:pPr>
              <a:lnSpc>
                <a:spcPct val="115000"/>
              </a:lnSpc>
            </a:pPr>
            <a:r>
              <a:rPr lang="en-GB" dirty="0"/>
              <a:t>Checking tends to help add excitement to your base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D424469-96F5-8C3C-5B2C-11EED4684D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527" y="1629640"/>
            <a:ext cx="2964873" cy="166774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A2E40C01-E92A-8D1E-1325-9DC8FF9B52A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4374" y="2275656"/>
            <a:ext cx="2023747" cy="4505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52397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When and What to check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1 (1 Feb 23)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Election Agents Training.  Copyright of People of Malaysia.  Please feel free to use for the betterment of the Nation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61</a:t>
            </a:fld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457200" y="4577494"/>
            <a:ext cx="4041647" cy="2009572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en-US" sz="3600" b="1" dirty="0">
                <a:solidFill>
                  <a:srgbClr val="FF0000"/>
                </a:solidFill>
              </a:rPr>
              <a:t>Voters should still check even if they have ‘checked earlier’</a:t>
            </a:r>
            <a:endParaRPr lang="en-US" sz="3600" dirty="0"/>
          </a:p>
          <a:p>
            <a:pPr marL="0" indent="0" algn="ctr">
              <a:lnSpc>
                <a:spcPct val="120000"/>
              </a:lnSpc>
              <a:buNone/>
            </a:pPr>
            <a:endParaRPr lang="en-US" sz="2600" dirty="0"/>
          </a:p>
          <a:p>
            <a:pPr marL="0" indent="0" algn="ctr">
              <a:lnSpc>
                <a:spcPct val="120000"/>
              </a:lnSpc>
              <a:buNone/>
            </a:pPr>
            <a:r>
              <a:rPr lang="en-US" sz="2600" dirty="0"/>
              <a:t>Make sure they check after Nomination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1E4FE397-A452-E640-8F9C-660EB7D213C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645152" y="3006436"/>
            <a:ext cx="3822192" cy="3580629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en-US" b="1" dirty="0"/>
              <a:t>When to check?</a:t>
            </a:r>
          </a:p>
          <a:p>
            <a:r>
              <a:rPr lang="en-US" u="sng" dirty="0"/>
              <a:t>Now</a:t>
            </a:r>
          </a:p>
          <a:p>
            <a:pPr marL="261938" indent="0">
              <a:buNone/>
            </a:pPr>
            <a:r>
              <a:rPr lang="en-US" dirty="0"/>
              <a:t>That they are still on the Electoral Roll</a:t>
            </a:r>
          </a:p>
          <a:p>
            <a:r>
              <a:rPr lang="en-US" u="sng" dirty="0"/>
              <a:t>After </a:t>
            </a:r>
            <a:r>
              <a:rPr lang="en-US" u="sng" dirty="0" err="1"/>
              <a:t>redelineation</a:t>
            </a:r>
            <a:endParaRPr lang="en-US" u="sng" dirty="0"/>
          </a:p>
          <a:p>
            <a:pPr marL="261938" indent="0">
              <a:buNone/>
            </a:pPr>
            <a:r>
              <a:rPr lang="en-US" dirty="0"/>
              <a:t>That they are still in the same constituency</a:t>
            </a:r>
          </a:p>
          <a:p>
            <a:r>
              <a:rPr lang="en-US" u="sng" dirty="0"/>
              <a:t>After Nomination Day</a:t>
            </a:r>
          </a:p>
          <a:p>
            <a:pPr marL="261938" indent="0">
              <a:buNone/>
            </a:pPr>
            <a:r>
              <a:rPr lang="en-US" dirty="0"/>
              <a:t>Where their Polling Centre is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ECFC0DE-5261-9848-B454-670A2D3C13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545" y="3107305"/>
            <a:ext cx="3591643" cy="147018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67D253E-EF5B-9E42-8517-6080500335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338" y="1383137"/>
            <a:ext cx="3332988" cy="1402893"/>
          </a:xfrm>
          <a:prstGeom prst="rect">
            <a:avLst/>
          </a:prstGeom>
        </p:spPr>
      </p:pic>
      <p:sp>
        <p:nvSpPr>
          <p:cNvPr id="17" name="Rounded Rectangular Callout 16">
            <a:extLst>
              <a:ext uri="{FF2B5EF4-FFF2-40B4-BE49-F238E27FC236}">
                <a16:creationId xmlns:a16="http://schemas.microsoft.com/office/drawing/2014/main" id="{F7DC99D7-FF0F-4C40-8EC8-881F88B4568C}"/>
              </a:ext>
            </a:extLst>
          </p:cNvPr>
          <p:cNvSpPr/>
          <p:nvPr/>
        </p:nvSpPr>
        <p:spPr>
          <a:xfrm>
            <a:off x="3790189" y="1452910"/>
            <a:ext cx="4677156" cy="660653"/>
          </a:xfrm>
          <a:prstGeom prst="wedgeRoundRectCallout">
            <a:avLst>
              <a:gd name="adj1" fmla="val -111220"/>
              <a:gd name="adj2" fmla="val 55019"/>
              <a:gd name="adj3" fmla="val 16667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/>
              <a:t>Only “</a:t>
            </a:r>
            <a:r>
              <a:rPr lang="en-GB" dirty="0" err="1"/>
              <a:t>Lokaliti</a:t>
            </a:r>
            <a:r>
              <a:rPr lang="en-GB" dirty="0"/>
              <a:t>”. No “Saluran”</a:t>
            </a:r>
          </a:p>
          <a:p>
            <a:r>
              <a:rPr lang="en-GB" dirty="0"/>
              <a:t>Conclusion: Only that you are on Electoral Roll</a:t>
            </a:r>
          </a:p>
        </p:txBody>
      </p:sp>
      <p:sp>
        <p:nvSpPr>
          <p:cNvPr id="18" name="Rounded Rectangular Callout 17">
            <a:extLst>
              <a:ext uri="{FF2B5EF4-FFF2-40B4-BE49-F238E27FC236}">
                <a16:creationId xmlns:a16="http://schemas.microsoft.com/office/drawing/2014/main" id="{B1A4138C-C260-EA40-B328-6C4635F37203}"/>
              </a:ext>
            </a:extLst>
          </p:cNvPr>
          <p:cNvSpPr/>
          <p:nvPr/>
        </p:nvSpPr>
        <p:spPr>
          <a:xfrm>
            <a:off x="3790188" y="2160004"/>
            <a:ext cx="4076556" cy="642551"/>
          </a:xfrm>
          <a:prstGeom prst="wedgeRoundRectCallout">
            <a:avLst>
              <a:gd name="adj1" fmla="val -116423"/>
              <a:gd name="adj2" fmla="val 249039"/>
              <a:gd name="adj3" fmla="val 16667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/>
              <a:t>“Saluran” &amp; “Pusat Mengundi” shown</a:t>
            </a:r>
          </a:p>
          <a:p>
            <a:r>
              <a:rPr lang="en-GB" dirty="0"/>
              <a:t>Conclusion: This is where you vote</a:t>
            </a:r>
          </a:p>
        </p:txBody>
      </p:sp>
    </p:spTree>
    <p:extLst>
      <p:ext uri="{BB962C8B-B14F-4D97-AF65-F5344CB8AC3E}">
        <p14:creationId xmlns:p14="http://schemas.microsoft.com/office/powerpoint/2010/main" val="69309592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532056-48E8-7A79-9239-26A028F169F7}"/>
              </a:ext>
            </a:extLst>
          </p:cNvPr>
          <p:cNvSpPr>
            <a:spLocks noGrp="1"/>
          </p:cNvSpPr>
          <p:nvPr>
            <p:ph type="title"/>
          </p:nvPr>
        </p:nvSpPr>
        <p:spPr>
          <a:ln>
            <a:noFill/>
          </a:ln>
        </p:spPr>
        <p:txBody>
          <a:bodyPr/>
          <a:lstStyle/>
          <a:p>
            <a:r>
              <a:rPr lang="en-GB" b="1" dirty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</a:rPr>
              <a:t>During Election Campaign period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D2F02F-2DEB-4A4B-8102-90C8549E8C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52686F-464C-AB9D-E627-A5979ACC92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1 (1 Feb 23)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9116A2-6756-C92E-8A23-0E770A7F10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Election Agents Training.  Copyright of People of Malaysia.  Please feel free to use for the betterment of the Nation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B6B7F6-1E39-6B7A-5EFE-8988F9F73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62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736125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ular Callout 1">
            <a:extLst>
              <a:ext uri="{FF2B5EF4-FFF2-40B4-BE49-F238E27FC236}">
                <a16:creationId xmlns:a16="http://schemas.microsoft.com/office/drawing/2014/main" id="{1676DFE6-DD41-B654-2761-EE44BA1C4675}"/>
              </a:ext>
            </a:extLst>
          </p:cNvPr>
          <p:cNvSpPr/>
          <p:nvPr/>
        </p:nvSpPr>
        <p:spPr>
          <a:xfrm>
            <a:off x="193639" y="1957458"/>
            <a:ext cx="1608657" cy="1036093"/>
          </a:xfrm>
          <a:prstGeom prst="wedgeRoundRectCallout">
            <a:avLst>
              <a:gd name="adj1" fmla="val -1070"/>
              <a:gd name="adj2" fmla="val 181995"/>
              <a:gd name="adj3" fmla="val 16667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</a:rPr>
              <a:t>Candidate &amp; EA usually added morning on Election Day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6816" y="4758915"/>
            <a:ext cx="785797" cy="71557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0441" y="2518992"/>
            <a:ext cx="1565784" cy="130482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1969" y="5514620"/>
            <a:ext cx="1103103" cy="115851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75799" y="5795188"/>
            <a:ext cx="1169353" cy="564765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Whatsapp Groups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1 (1 Feb 23)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Election Agents Training.  Copyright of People of Malaysia.  Please feel free to use for the betterment of the Nation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63</a:t>
            </a:fld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/>
        <p:txBody>
          <a:bodyPr anchor="ctr"/>
          <a:lstStyle/>
          <a:p>
            <a:r>
              <a:rPr lang="en-US" dirty="0"/>
              <a:t>Each person will belong to two Whatsapp groups only</a:t>
            </a:r>
          </a:p>
          <a:p>
            <a:r>
              <a:rPr lang="en-US" dirty="0"/>
              <a:t>Information will be sent up and down the levels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3828502" y="2568419"/>
            <a:ext cx="854111" cy="808869"/>
            <a:chOff x="3791040" y="2435105"/>
            <a:chExt cx="854111" cy="808869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91040" y="2435105"/>
              <a:ext cx="572217" cy="488173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96816" y="2736353"/>
              <a:ext cx="748335" cy="507621"/>
            </a:xfrm>
            <a:prstGeom prst="rect">
              <a:avLst/>
            </a:prstGeom>
          </p:spPr>
        </p:pic>
      </p:grp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993551"/>
            <a:ext cx="3822192" cy="3593515"/>
          </a:xfrm>
        </p:spPr>
        <p:txBody>
          <a:bodyPr>
            <a:normAutofit fontScale="92500" lnSpcReduction="20000"/>
          </a:bodyPr>
          <a:lstStyle/>
          <a:p>
            <a:pPr marL="317500" indent="-317500">
              <a:lnSpc>
                <a:spcPct val="110000"/>
              </a:lnSpc>
              <a:buFont typeface="+mj-lt"/>
              <a:buAutoNum type="arabicPeriod"/>
              <a:tabLst>
                <a:tab pos="265113" algn="l"/>
              </a:tabLst>
            </a:pPr>
            <a:r>
              <a:rPr lang="en-US" dirty="0"/>
              <a:t>State level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All Candidates, Election Agents, PACA Coordinators</a:t>
            </a:r>
          </a:p>
          <a:p>
            <a:pPr marL="317500" indent="-317500">
              <a:lnSpc>
                <a:spcPct val="110000"/>
              </a:lnSpc>
              <a:buFont typeface="+mj-lt"/>
              <a:buAutoNum type="arabicPeriod"/>
            </a:pPr>
            <a:r>
              <a:rPr lang="en-US" dirty="0"/>
              <a:t>Constituency level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Candidate, Election Agent, PACABA Coordinator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All Station Masters</a:t>
            </a:r>
          </a:p>
          <a:p>
            <a:pPr marL="357188" indent="-357188">
              <a:lnSpc>
                <a:spcPct val="110000"/>
              </a:lnSpc>
              <a:buFont typeface="+mj-lt"/>
              <a:buAutoNum type="arabicPeriod"/>
            </a:pPr>
            <a:r>
              <a:rPr lang="en-US" dirty="0"/>
              <a:t>Polling Centre level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Station Master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All PACABAs</a:t>
            </a:r>
          </a:p>
        </p:txBody>
      </p:sp>
    </p:spTree>
    <p:extLst>
      <p:ext uri="{BB962C8B-B14F-4D97-AF65-F5344CB8AC3E}">
        <p14:creationId xmlns:p14="http://schemas.microsoft.com/office/powerpoint/2010/main" val="423998763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718" y="1862269"/>
            <a:ext cx="1695535" cy="1418713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479964" y="2202874"/>
            <a:ext cx="6096000" cy="4384192"/>
          </a:xfrm>
        </p:spPr>
        <p:txBody>
          <a:bodyPr>
            <a:normAutofit fontScale="62500" lnSpcReduction="2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sz="2600" u="sng" dirty="0"/>
              <a:t>After Nomination Day</a:t>
            </a:r>
            <a:endParaRPr lang="en-US" sz="2600" dirty="0"/>
          </a:p>
          <a:p>
            <a:pPr marL="269875" indent="-269875">
              <a:lnSpc>
                <a:spcPct val="110000"/>
              </a:lnSpc>
              <a:buFont typeface="+mj-lt"/>
              <a:buAutoNum type="arabicPeriod"/>
            </a:pPr>
            <a:r>
              <a:rPr lang="en-US" sz="2600" dirty="0"/>
              <a:t>Deadline for Oath of Secrecy to be signed by RO </a:t>
            </a:r>
          </a:p>
          <a:p>
            <a:pPr marL="269875" lvl="0" indent="-269875">
              <a:lnSpc>
                <a:spcPct val="110000"/>
              </a:lnSpc>
              <a:buFont typeface="+mj-lt"/>
              <a:buAutoNum type="arabicPeriod"/>
            </a:pPr>
            <a:r>
              <a:rPr lang="en-MY" sz="2600" dirty="0"/>
              <a:t>Date when the list of voters for Early Voting &amp; Postal Voting and Electoral Roll will be available; Issuance of Postal Votes; Opening of Postal Votes envelopes</a:t>
            </a:r>
            <a:endParaRPr lang="en-US" sz="2600" dirty="0"/>
          </a:p>
          <a:p>
            <a:pPr marL="269875" indent="-269875">
              <a:lnSpc>
                <a:spcPct val="110000"/>
              </a:lnSpc>
              <a:buFont typeface="+mj-lt"/>
              <a:buAutoNum type="arabicPeriod"/>
            </a:pPr>
            <a:r>
              <a:rPr lang="en-US" sz="2600" dirty="0"/>
              <a:t>Telephones can be used for texting (outside if not allowed inside)</a:t>
            </a:r>
          </a:p>
          <a:p>
            <a:pPr marL="269875" indent="-269875">
              <a:lnSpc>
                <a:spcPct val="110000"/>
              </a:lnSpc>
              <a:buFont typeface="+mj-lt"/>
              <a:buAutoNum type="arabicPeriod"/>
            </a:pPr>
            <a:r>
              <a:rPr lang="en-US" sz="2600" dirty="0"/>
              <a:t>PA can copy/photograph Forms 13 and 753 </a:t>
            </a:r>
          </a:p>
          <a:p>
            <a:pPr marL="269875" indent="-269875">
              <a:lnSpc>
                <a:spcPct val="110000"/>
              </a:lnSpc>
              <a:buFont typeface="+mj-lt"/>
              <a:buAutoNum type="arabicPeriod"/>
            </a:pPr>
            <a:r>
              <a:rPr lang="en-US" sz="2600" dirty="0">
                <a:solidFill>
                  <a:schemeClr val="bg2">
                    <a:lumMod val="50000"/>
                  </a:schemeClr>
                </a:solidFill>
              </a:rPr>
              <a:t>Last PA period need not be 2 hours as PA will not be replaced</a:t>
            </a:r>
          </a:p>
          <a:p>
            <a:pPr marL="269875" indent="-269875">
              <a:lnSpc>
                <a:spcPct val="110000"/>
              </a:lnSpc>
              <a:buFont typeface="+mj-lt"/>
              <a:buAutoNum type="arabicPeriod"/>
            </a:pPr>
            <a:r>
              <a:rPr lang="en-US" sz="2600" dirty="0">
                <a:solidFill>
                  <a:schemeClr val="bg2">
                    <a:lumMod val="50000"/>
                  </a:schemeClr>
                </a:solidFill>
              </a:rPr>
              <a:t>Arrangements to safeguard Early/Postal Voting Ballot Boxes</a:t>
            </a:r>
          </a:p>
          <a:p>
            <a:pPr marL="269875" indent="-269875">
              <a:lnSpc>
                <a:spcPct val="110000"/>
              </a:lnSpc>
              <a:buFont typeface="+mj-lt"/>
              <a:buAutoNum type="arabicPeriod"/>
            </a:pPr>
            <a:r>
              <a:rPr lang="en-US" sz="2600" dirty="0">
                <a:solidFill>
                  <a:schemeClr val="bg2">
                    <a:lumMod val="50000"/>
                  </a:schemeClr>
                </a:solidFill>
              </a:rPr>
              <a:t>Each candidate (not party) will have its own agents</a:t>
            </a:r>
          </a:p>
          <a:p>
            <a:pPr marL="269875" indent="-269875">
              <a:lnSpc>
                <a:spcPct val="110000"/>
              </a:lnSpc>
              <a:buFont typeface="+mj-lt"/>
              <a:buAutoNum type="arabicPeriod"/>
            </a:pPr>
            <a:r>
              <a:rPr lang="en-US" strike="sngStrike" dirty="0">
                <a:solidFill>
                  <a:schemeClr val="bg2">
                    <a:lumMod val="90000"/>
                  </a:schemeClr>
                </a:solidFill>
              </a:rPr>
              <a:t>RO to notify EA if any Form 717 is to be issued</a:t>
            </a:r>
          </a:p>
          <a:p>
            <a:pPr marL="269875" indent="-269875">
              <a:lnSpc>
                <a:spcPct val="110000"/>
              </a:lnSpc>
              <a:buFont typeface="+mj-lt"/>
              <a:buAutoNum type="arabicPeriod"/>
            </a:pPr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Polling Streams with reduced polling hours</a:t>
            </a:r>
          </a:p>
          <a:p>
            <a:pPr marL="544513" lvl="1" indent="-241300">
              <a:lnSpc>
                <a:spcPct val="110000"/>
              </a:lnSpc>
            </a:pPr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Agree that no counting or announcement of results before 5pm</a:t>
            </a:r>
          </a:p>
          <a:p>
            <a:pPr marL="269875" indent="-269875">
              <a:lnSpc>
                <a:spcPct val="110000"/>
              </a:lnSpc>
              <a:buFont typeface="+mj-lt"/>
              <a:buAutoNum type="arabicPeriod"/>
            </a:pPr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Polling Streams where the Ballot Box will be moving</a:t>
            </a:r>
          </a:p>
          <a:p>
            <a:pPr lvl="1">
              <a:lnSpc>
                <a:spcPct val="110000"/>
              </a:lnSpc>
            </a:pPr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Agree that you can use your own stamp to stamp Ballot Box</a:t>
            </a:r>
            <a:r>
              <a:rPr lang="en-MY" dirty="0">
                <a:solidFill>
                  <a:schemeClr val="bg2">
                    <a:lumMod val="90000"/>
                  </a:schemeClr>
                </a:solidFill>
              </a:rPr>
              <a:t> </a:t>
            </a:r>
            <a:endParaRPr lang="en-US" dirty="0">
              <a:solidFill>
                <a:schemeClr val="bg2">
                  <a:lumMod val="90000"/>
                </a:schemeClr>
              </a:solidFill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en-US" sz="2600" dirty="0"/>
              <a:t>Request RO to issue circular to POs on whatever has been agreed</a:t>
            </a:r>
          </a:p>
          <a:p>
            <a:pPr lvl="1">
              <a:lnSpc>
                <a:spcPct val="110000"/>
              </a:lnSpc>
            </a:pPr>
            <a:r>
              <a:rPr lang="en-US" sz="2400" dirty="0"/>
              <a:t>RO &amp; ARO have WhatsApp Group with their POs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1 (1 Feb 23)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Election Agents Training.  Copyright of People of Malaysia.  Please feel free to use for the betterment of the Nation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64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 First meeting with EC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349" y="3273083"/>
            <a:ext cx="1720904" cy="162405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600" y="4902698"/>
            <a:ext cx="1632654" cy="1684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69922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053369" y="2552701"/>
            <a:ext cx="4816455" cy="4034366"/>
          </a:xfrm>
        </p:spPr>
        <p:txBody>
          <a:bodyPr>
            <a:normAutofit fontScale="92500"/>
          </a:bodyPr>
          <a:lstStyle/>
          <a:p>
            <a:r>
              <a:rPr lang="en-US" dirty="0"/>
              <a:t>You first job will be to sign off White Appointment Forms filled in by PACABA Coordinator</a:t>
            </a:r>
          </a:p>
          <a:p>
            <a:pPr lvl="1"/>
            <a:r>
              <a:rPr lang="en-US" dirty="0"/>
              <a:t>One for each role PA, CA and BA</a:t>
            </a:r>
          </a:p>
          <a:p>
            <a:r>
              <a:rPr lang="en-US" dirty="0"/>
              <a:t>Specific to the Polling Centre</a:t>
            </a:r>
          </a:p>
          <a:p>
            <a:pPr lvl="1"/>
            <a:r>
              <a:rPr lang="en-US" dirty="0"/>
              <a:t>Any change will require a fresh Appointment Form</a:t>
            </a:r>
          </a:p>
          <a:p>
            <a:r>
              <a:rPr lang="en-US" dirty="0"/>
              <a:t>You will be signing hundreds of forms</a:t>
            </a:r>
          </a:p>
          <a:p>
            <a:pPr lvl="1"/>
            <a:r>
              <a:rPr lang="en-US" dirty="0"/>
              <a:t>Including empty ones in case of last minute transfers of Polling Centres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White Appointment Forms to be a Polling or Counting Agent</a:t>
            </a:r>
          </a:p>
        </p:txBody>
      </p:sp>
      <p:pic>
        <p:nvPicPr>
          <p:cNvPr id="6" name="Picture 5" descr="screen-capture.png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79915" y="1795318"/>
            <a:ext cx="3673454" cy="473994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1 (1 Feb 23)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Election Agents Training.  Copyright of People of Malaysia.  Please feel free to use for the betterment of the Nation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17434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roup 69">
            <a:extLst>
              <a:ext uri="{FF2B5EF4-FFF2-40B4-BE49-F238E27FC236}">
                <a16:creationId xmlns:a16="http://schemas.microsoft.com/office/drawing/2014/main" id="{8CFEA8EB-6C33-6478-646D-5CB230801E19}"/>
              </a:ext>
            </a:extLst>
          </p:cNvPr>
          <p:cNvGrpSpPr/>
          <p:nvPr/>
        </p:nvGrpSpPr>
        <p:grpSpPr>
          <a:xfrm>
            <a:off x="3444269" y="4587316"/>
            <a:ext cx="1422400" cy="1411010"/>
            <a:chOff x="3444269" y="4587316"/>
            <a:chExt cx="1422400" cy="1411010"/>
          </a:xfrm>
        </p:grpSpPr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27471BDA-B809-3997-7E1B-336956F65F2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4269" y="4587316"/>
              <a:ext cx="1422400" cy="1399325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0A86064B-C7EF-BBDD-1CC2-0D011F078164}"/>
                </a:ext>
              </a:extLst>
            </p:cNvPr>
            <p:cNvSpPr txBox="1"/>
            <p:nvPr/>
          </p:nvSpPr>
          <p:spPr>
            <a:xfrm>
              <a:off x="3835584" y="5628994"/>
              <a:ext cx="578941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EA</a:t>
              </a:r>
            </a:p>
          </p:txBody>
        </p:sp>
      </p:grpSp>
      <p:pic>
        <p:nvPicPr>
          <p:cNvPr id="37" name="Picture 3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11" y="5716260"/>
            <a:ext cx="854870" cy="85487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670806" y="6493696"/>
            <a:ext cx="1279556" cy="239907"/>
          </a:xfrm>
        </p:spPr>
        <p:txBody>
          <a:bodyPr/>
          <a:lstStyle/>
          <a:p>
            <a:r>
              <a:rPr lang="en-MY"/>
              <a:t>v 1 (1 Feb 23)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95072" y="6493696"/>
            <a:ext cx="575733" cy="239906"/>
          </a:xfrm>
        </p:spPr>
        <p:txBody>
          <a:bodyPr/>
          <a:lstStyle/>
          <a:p>
            <a:fld id="{687D7A59-36E2-48B9-B146-C1E59501F63F}" type="slidenum">
              <a:rPr lang="en-US" smtClean="0"/>
              <a:pPr/>
              <a:t>66</a:t>
            </a:fld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1" y="1853915"/>
            <a:ext cx="4345725" cy="113029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Only after Nomination Day </a:t>
            </a:r>
            <a:r>
              <a:rPr lang="mr-IN" dirty="0"/>
              <a:t>–</a:t>
            </a:r>
            <a:r>
              <a:rPr lang="en-US" dirty="0"/>
              <a:t> Election Agent to liaise with RO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Election Agents Training.  Copyright of People of Malaysia.  Please feel free to use for the betterment of the Nation 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Paperwork flow for each PACABA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7893116" y="2838393"/>
            <a:ext cx="1069643" cy="1402542"/>
            <a:chOff x="947092" y="1790700"/>
            <a:chExt cx="1069643" cy="1402542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7092" y="1790700"/>
              <a:ext cx="1069643" cy="1402542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1232591" y="2823910"/>
              <a:ext cx="578941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RO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1134868" y="3927249"/>
            <a:ext cx="1069643" cy="1679541"/>
            <a:chOff x="3205642" y="1790700"/>
            <a:chExt cx="1069643" cy="1679541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205642" y="1790700"/>
              <a:ext cx="1069643" cy="1402542"/>
            </a:xfrm>
            <a:prstGeom prst="rect">
              <a:avLst/>
            </a:prstGeom>
          </p:spPr>
        </p:pic>
        <p:sp>
          <p:nvSpPr>
            <p:cNvPr id="30" name="TextBox 29"/>
            <p:cNvSpPr txBox="1"/>
            <p:nvPr/>
          </p:nvSpPr>
          <p:spPr>
            <a:xfrm>
              <a:off x="3311478" y="2823910"/>
              <a:ext cx="923947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Station Master</a:t>
              </a:r>
            </a:p>
          </p:txBody>
        </p:sp>
      </p:grpSp>
      <p:pic>
        <p:nvPicPr>
          <p:cNvPr id="33" name="Picture 32" descr="screen-capture-1.png"/>
          <p:cNvPicPr>
            <a:picLocks noChangeAspect="1"/>
          </p:cNvPicPr>
          <p:nvPr/>
        </p:nvPicPr>
        <p:blipFill>
          <a:blip r:embed="rId6" cstate="hq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96720" y="5688230"/>
            <a:ext cx="717502" cy="8829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grpSp>
        <p:nvGrpSpPr>
          <p:cNvPr id="34" name="Group 33"/>
          <p:cNvGrpSpPr/>
          <p:nvPr/>
        </p:nvGrpSpPr>
        <p:grpSpPr>
          <a:xfrm>
            <a:off x="2200328" y="5687861"/>
            <a:ext cx="742726" cy="904286"/>
            <a:chOff x="8005309" y="5039375"/>
            <a:chExt cx="742726" cy="904286"/>
          </a:xfrm>
        </p:grpSpPr>
        <p:pic>
          <p:nvPicPr>
            <p:cNvPr id="35" name="Picture 5" descr="C:\Users\Win7\Desktop\Package Training Petugas PR\Sample 4 Training\PAS-PAS PETUGAS PR\Ejen Mengira Undi.jpg"/>
            <p:cNvPicPr>
              <a:picLocks noChangeAspect="1" noChangeArrowheads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05309" y="5039375"/>
              <a:ext cx="742726" cy="9042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89386" y="5455130"/>
              <a:ext cx="382683" cy="467514"/>
            </a:xfrm>
            <a:prstGeom prst="rect">
              <a:avLst/>
            </a:prstGeom>
          </p:spPr>
        </p:pic>
      </p:grpSp>
      <p:sp>
        <p:nvSpPr>
          <p:cNvPr id="46" name="TextBox 45"/>
          <p:cNvSpPr txBox="1"/>
          <p:nvPr/>
        </p:nvSpPr>
        <p:spPr>
          <a:xfrm>
            <a:off x="145867" y="3656597"/>
            <a:ext cx="839966" cy="1202510"/>
          </a:xfrm>
          <a:prstGeom prst="rect">
            <a:avLst/>
          </a:prstGeom>
          <a:noFill/>
        </p:spPr>
        <p:txBody>
          <a:bodyPr wrap="square" lIns="0" tIns="0" rIns="0" bIns="93600" rtlCol="0">
            <a:spAutoFit/>
          </a:bodyPr>
          <a:lstStyle/>
          <a:p>
            <a:r>
              <a:rPr lang="en-US" dirty="0"/>
              <a:t>PACA get via Station Master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7B036DAF-B72E-6540-B3C5-BD397914499E}"/>
              </a:ext>
            </a:extLst>
          </p:cNvPr>
          <p:cNvGrpSpPr/>
          <p:nvPr/>
        </p:nvGrpSpPr>
        <p:grpSpPr>
          <a:xfrm>
            <a:off x="6864616" y="3235522"/>
            <a:ext cx="839966" cy="1549699"/>
            <a:chOff x="6427292" y="3332507"/>
            <a:chExt cx="839966" cy="1549699"/>
          </a:xfrm>
        </p:grpSpPr>
        <p:sp>
          <p:nvSpPr>
            <p:cNvPr id="43" name="TextBox 42"/>
            <p:cNvSpPr txBox="1"/>
            <p:nvPr/>
          </p:nvSpPr>
          <p:spPr>
            <a:xfrm>
              <a:off x="6427292" y="3956695"/>
              <a:ext cx="839966" cy="925511"/>
            </a:xfrm>
            <a:prstGeom prst="rect">
              <a:avLst/>
            </a:prstGeom>
            <a:noFill/>
          </p:spPr>
          <p:txBody>
            <a:bodyPr wrap="square" lIns="0" tIns="0" rIns="0" bIns="93600" rtlCol="0" anchor="ctr">
              <a:spAutoFit/>
            </a:bodyPr>
            <a:lstStyle/>
            <a:p>
              <a:r>
                <a:rPr lang="en-US" dirty="0"/>
                <a:t>EA submit to RO</a:t>
              </a:r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8D0B355A-BF9E-B040-B70B-A9334EBB57FB}"/>
                </a:ext>
              </a:extLst>
            </p:cNvPr>
            <p:cNvGrpSpPr/>
            <p:nvPr/>
          </p:nvGrpSpPr>
          <p:grpSpPr>
            <a:xfrm>
              <a:off x="6553704" y="3332507"/>
              <a:ext cx="651357" cy="622384"/>
              <a:chOff x="6421201" y="3292876"/>
              <a:chExt cx="651357" cy="622384"/>
            </a:xfrm>
          </p:grpSpPr>
          <p:sp>
            <p:nvSpPr>
              <p:cNvPr id="38" name="Right Arrow 37"/>
              <p:cNvSpPr/>
              <p:nvPr/>
            </p:nvSpPr>
            <p:spPr>
              <a:xfrm>
                <a:off x="6421201" y="3292876"/>
                <a:ext cx="651357" cy="622384"/>
              </a:xfrm>
              <a:prstGeom prst="rightArrow">
                <a:avLst/>
              </a:prstGeom>
              <a:solidFill>
                <a:srgbClr val="FFFF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7" name="Oval 46"/>
              <p:cNvSpPr/>
              <p:nvPr/>
            </p:nvSpPr>
            <p:spPr>
              <a:xfrm>
                <a:off x="6551933" y="3454678"/>
                <a:ext cx="325679" cy="323092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2000" dirty="0">
                    <a:solidFill>
                      <a:schemeClr val="tx1"/>
                    </a:solidFill>
                  </a:rPr>
                  <a:t>1</a:t>
                </a:r>
              </a:p>
            </p:txBody>
          </p:sp>
        </p:grp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11B2A5CE-37C3-83C0-967E-1D270CF1CD30}"/>
              </a:ext>
            </a:extLst>
          </p:cNvPr>
          <p:cNvGrpSpPr/>
          <p:nvPr/>
        </p:nvGrpSpPr>
        <p:grpSpPr>
          <a:xfrm>
            <a:off x="4419031" y="5064801"/>
            <a:ext cx="839966" cy="1576970"/>
            <a:chOff x="4197356" y="5064801"/>
            <a:chExt cx="839966" cy="1576970"/>
          </a:xfrm>
        </p:grpSpPr>
        <p:sp>
          <p:nvSpPr>
            <p:cNvPr id="42" name="Left Arrow 41"/>
            <p:cNvSpPr/>
            <p:nvPr/>
          </p:nvSpPr>
          <p:spPr>
            <a:xfrm>
              <a:off x="4351565" y="5064801"/>
              <a:ext cx="681091" cy="622383"/>
            </a:xfrm>
            <a:prstGeom prst="lef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4197356" y="5716260"/>
              <a:ext cx="839966" cy="925511"/>
            </a:xfrm>
            <a:prstGeom prst="rect">
              <a:avLst/>
            </a:prstGeom>
            <a:noFill/>
          </p:spPr>
          <p:txBody>
            <a:bodyPr wrap="square" lIns="0" tIns="0" rIns="0" bIns="93600" rtlCol="0">
              <a:spAutoFit/>
            </a:bodyPr>
            <a:lstStyle/>
            <a:p>
              <a:pPr algn="r"/>
              <a:r>
                <a:rPr lang="en-US" dirty="0"/>
                <a:t>RO return to EA</a:t>
              </a:r>
            </a:p>
          </p:txBody>
        </p:sp>
        <p:sp>
          <p:nvSpPr>
            <p:cNvPr id="48" name="Oval 47"/>
            <p:cNvSpPr/>
            <p:nvPr/>
          </p:nvSpPr>
          <p:spPr>
            <a:xfrm>
              <a:off x="4477247" y="5219143"/>
              <a:ext cx="325679" cy="323092"/>
            </a:xfrm>
            <a:prstGeom prst="ellipse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2000" dirty="0">
                  <a:solidFill>
                    <a:schemeClr val="tx1"/>
                  </a:solidFill>
                </a:rPr>
                <a:t>2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E9E7081-62EE-5A48-8AC2-C943247463E5}"/>
              </a:ext>
            </a:extLst>
          </p:cNvPr>
          <p:cNvGrpSpPr/>
          <p:nvPr/>
        </p:nvGrpSpPr>
        <p:grpSpPr>
          <a:xfrm>
            <a:off x="139181" y="4878520"/>
            <a:ext cx="762777" cy="567474"/>
            <a:chOff x="773388" y="5218806"/>
            <a:chExt cx="762777" cy="567474"/>
          </a:xfrm>
        </p:grpSpPr>
        <p:sp>
          <p:nvSpPr>
            <p:cNvPr id="45" name="Down Arrow 44"/>
            <p:cNvSpPr/>
            <p:nvPr/>
          </p:nvSpPr>
          <p:spPr>
            <a:xfrm>
              <a:off x="773388" y="5218806"/>
              <a:ext cx="762777" cy="567474"/>
            </a:xfrm>
            <a:prstGeom prst="downArrow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Oval 48"/>
            <p:cNvSpPr/>
            <p:nvPr/>
          </p:nvSpPr>
          <p:spPr>
            <a:xfrm>
              <a:off x="965906" y="5371761"/>
              <a:ext cx="325679" cy="323092"/>
            </a:xfrm>
            <a:prstGeom prst="ellipse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b"/>
            <a:lstStyle/>
            <a:p>
              <a:pPr algn="ctr"/>
              <a:r>
                <a:rPr lang="en-US" sz="2000" dirty="0">
                  <a:solidFill>
                    <a:schemeClr val="tx1"/>
                  </a:solidFill>
                </a:rPr>
                <a:t>4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E79DB10-B08F-974C-BF90-AEE08A4AB4D7}"/>
              </a:ext>
            </a:extLst>
          </p:cNvPr>
          <p:cNvGrpSpPr/>
          <p:nvPr/>
        </p:nvGrpSpPr>
        <p:grpSpPr>
          <a:xfrm>
            <a:off x="2415569" y="2628293"/>
            <a:ext cx="4278074" cy="1870506"/>
            <a:chOff x="1635270" y="2725429"/>
            <a:chExt cx="4278074" cy="1870506"/>
          </a:xfrm>
        </p:grpSpPr>
        <p:grpSp>
          <p:nvGrpSpPr>
            <p:cNvPr id="40" name="Group 39"/>
            <p:cNvGrpSpPr/>
            <p:nvPr/>
          </p:nvGrpSpPr>
          <p:grpSpPr>
            <a:xfrm>
              <a:off x="1635270" y="2725429"/>
              <a:ext cx="4278074" cy="1825036"/>
              <a:chOff x="2362152" y="3081198"/>
              <a:chExt cx="4278074" cy="1825036"/>
            </a:xfrm>
          </p:grpSpPr>
          <p:sp>
            <p:nvSpPr>
              <p:cNvPr id="39" name="Rectangle 38"/>
              <p:cNvSpPr/>
              <p:nvPr/>
            </p:nvSpPr>
            <p:spPr>
              <a:xfrm>
                <a:off x="2362152" y="3081198"/>
                <a:ext cx="4278073" cy="1825036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362153" y="3081198"/>
                <a:ext cx="1560320" cy="696571"/>
              </a:xfrm>
              <a:prstGeom prst="rect">
                <a:avLst/>
              </a:prstGeom>
            </p:spPr>
          </p:pic>
          <p:pic>
            <p:nvPicPr>
              <p:cNvPr id="9" name="Picture 8" descr="screen-capture-1.png"/>
              <p:cNvPicPr>
                <a:picLocks noChangeAspect="1"/>
              </p:cNvPicPr>
              <p:nvPr/>
            </p:nvPicPr>
            <p:blipFill>
              <a:blip r:embed="rId6" cstate="hqprint">
                <a:duotone>
                  <a:prstClr val="black"/>
                  <a:srgbClr val="FF0000">
                    <a:tint val="45000"/>
                    <a:satMod val="400000"/>
                  </a:srgbClr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4976477" y="3150669"/>
                <a:ext cx="717502" cy="882900"/>
              </a:xfrm>
              <a:prstGeom prst="rect">
                <a:avLst/>
              </a:prstGeom>
              <a:ln>
                <a:solidFill>
                  <a:schemeClr val="accent1"/>
                </a:solidFill>
              </a:ln>
            </p:spPr>
          </p:pic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864162" y="3129283"/>
                <a:ext cx="740202" cy="904286"/>
              </a:xfrm>
              <a:prstGeom prst="rect">
                <a:avLst/>
              </a:prstGeom>
            </p:spPr>
          </p:pic>
          <p:sp>
            <p:nvSpPr>
              <p:cNvPr id="11" name="TextBox 10"/>
              <p:cNvSpPr txBox="1"/>
              <p:nvPr/>
            </p:nvSpPr>
            <p:spPr>
              <a:xfrm>
                <a:off x="2362152" y="3777769"/>
                <a:ext cx="1560321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600" dirty="0"/>
                  <a:t>Both sides MyKad</a:t>
                </a: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4011369" y="4044460"/>
                <a:ext cx="783807" cy="86177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/>
                  <a:t>Appointment Form signed by Candidate</a:t>
                </a: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4910172" y="4044460"/>
                <a:ext cx="783807" cy="86177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/>
                  <a:t>Oath of Secrecy signed by PACA</a:t>
                </a: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5864162" y="4033569"/>
                <a:ext cx="776064" cy="64633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/>
                  <a:t>Passport sized photo</a:t>
                </a:r>
              </a:p>
            </p:txBody>
          </p:sp>
        </p:grpSp>
        <p:sp>
          <p:nvSpPr>
            <p:cNvPr id="50" name="TextBox 49"/>
            <p:cNvSpPr txBox="1"/>
            <p:nvPr/>
          </p:nvSpPr>
          <p:spPr>
            <a:xfrm>
              <a:off x="1666741" y="3801872"/>
              <a:ext cx="1560322" cy="79406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70000"/>
                </a:lnSpc>
              </a:pPr>
              <a:r>
                <a:rPr lang="en-US" sz="2400" b="1" dirty="0"/>
                <a:t>RO determine deadline</a:t>
              </a:r>
            </a:p>
          </p:txBody>
        </p:sp>
      </p:grpSp>
      <p:pic>
        <p:nvPicPr>
          <p:cNvPr id="52" name="Picture 51" descr="screen-capture.png">
            <a:extLst>
              <a:ext uri="{FF2B5EF4-FFF2-40B4-BE49-F238E27FC236}">
                <a16:creationId xmlns:a16="http://schemas.microsoft.com/office/drawing/2014/main" id="{43058E24-E09C-7839-E3F6-0B182AA33BB6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102302" y="2696594"/>
            <a:ext cx="722500" cy="89496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grpSp>
        <p:nvGrpSpPr>
          <p:cNvPr id="65" name="Group 64">
            <a:extLst>
              <a:ext uri="{FF2B5EF4-FFF2-40B4-BE49-F238E27FC236}">
                <a16:creationId xmlns:a16="http://schemas.microsoft.com/office/drawing/2014/main" id="{579D930A-ADBD-A656-18D7-0BCB25C147FE}"/>
              </a:ext>
            </a:extLst>
          </p:cNvPr>
          <p:cNvGrpSpPr/>
          <p:nvPr/>
        </p:nvGrpSpPr>
        <p:grpSpPr>
          <a:xfrm>
            <a:off x="5281588" y="4858738"/>
            <a:ext cx="3468095" cy="1680108"/>
            <a:chOff x="5281588" y="4858738"/>
            <a:chExt cx="3468095" cy="1680108"/>
          </a:xfrm>
        </p:grpSpPr>
        <p:sp>
          <p:nvSpPr>
            <p:cNvPr id="41" name="Rectangle 40"/>
            <p:cNvSpPr/>
            <p:nvPr/>
          </p:nvSpPr>
          <p:spPr>
            <a:xfrm>
              <a:off x="5281588" y="4859107"/>
              <a:ext cx="3405212" cy="1679739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281588" y="5742007"/>
              <a:ext cx="1560320" cy="696571"/>
            </a:xfrm>
            <a:prstGeom prst="rect">
              <a:avLst/>
            </a:prstGeom>
          </p:spPr>
        </p:pic>
        <p:pic>
          <p:nvPicPr>
            <p:cNvPr id="21" name="Picture 20" descr="screen-capture-1.png"/>
            <p:cNvPicPr>
              <a:picLocks noChangeAspect="1"/>
            </p:cNvPicPr>
            <p:nvPr/>
          </p:nvPicPr>
          <p:blipFill>
            <a:blip r:embed="rId6" cstate="hqprint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7060561" y="4859107"/>
              <a:ext cx="717502" cy="882900"/>
            </a:xfrm>
            <a:prstGeom prst="rect">
              <a:avLst/>
            </a:prstGeom>
            <a:solidFill>
              <a:srgbClr val="FF0000">
                <a:alpha val="0"/>
              </a:srgbClr>
            </a:solidFill>
            <a:ln>
              <a:solidFill>
                <a:schemeClr val="accent1"/>
              </a:solidFill>
            </a:ln>
          </p:spPr>
        </p:pic>
        <p:grpSp>
          <p:nvGrpSpPr>
            <p:cNvPr id="28" name="Group 27"/>
            <p:cNvGrpSpPr/>
            <p:nvPr/>
          </p:nvGrpSpPr>
          <p:grpSpPr>
            <a:xfrm>
              <a:off x="8006957" y="4858738"/>
              <a:ext cx="742726" cy="904286"/>
              <a:chOff x="8005309" y="5039375"/>
              <a:chExt cx="742726" cy="904286"/>
            </a:xfrm>
          </p:grpSpPr>
          <p:pic>
            <p:nvPicPr>
              <p:cNvPr id="26" name="Picture 5" descr="C:\Users\Win7\Desktop\Package Training Petugas PR\Sample 4 Training\PAS-PAS PETUGAS PR\Ejen Mengira Undi.jpg"/>
              <p:cNvPicPr>
                <a:picLocks noChangeAspect="1" noChangeArrowheads="1"/>
              </p:cNvPicPr>
              <p:nvPr/>
            </p:nvPicPr>
            <p:blipFill>
              <a:blip r:embed="rId7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005309" y="5039375"/>
                <a:ext cx="742726" cy="9042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>
              <a:blip r:embed="rId8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189386" y="5455130"/>
                <a:ext cx="382683" cy="467514"/>
              </a:xfrm>
              <a:prstGeom prst="rect">
                <a:avLst/>
              </a:prstGeom>
            </p:spPr>
          </p:pic>
        </p:grpSp>
        <p:sp>
          <p:nvSpPr>
            <p:cNvPr id="23" name="TextBox 22"/>
            <p:cNvSpPr txBox="1"/>
            <p:nvPr/>
          </p:nvSpPr>
          <p:spPr>
            <a:xfrm>
              <a:off x="7096720" y="5800182"/>
              <a:ext cx="744001" cy="73866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dirty="0"/>
                <a:t>Counter sign Oath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7942799" y="5763024"/>
              <a:ext cx="744001" cy="73866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dirty="0"/>
                <a:t>Photo on EC Tag</a:t>
              </a:r>
            </a:p>
          </p:txBody>
        </p:sp>
        <p:pic>
          <p:nvPicPr>
            <p:cNvPr id="53" name="Picture 52" descr="screen-capture.png">
              <a:extLst>
                <a:ext uri="{FF2B5EF4-FFF2-40B4-BE49-F238E27FC236}">
                  <a16:creationId xmlns:a16="http://schemas.microsoft.com/office/drawing/2014/main" id="{51F5F74D-EF6B-2322-5BF3-6F5DD28637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6107656" y="4858738"/>
              <a:ext cx="722500" cy="894961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</p:grpSp>
      <p:pic>
        <p:nvPicPr>
          <p:cNvPr id="54" name="Picture 53" descr="screen-capture.png">
            <a:extLst>
              <a:ext uri="{FF2B5EF4-FFF2-40B4-BE49-F238E27FC236}">
                <a16:creationId xmlns:a16="http://schemas.microsoft.com/office/drawing/2014/main" id="{F61F33C0-AD50-44E6-3F50-AF85D3CCA858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8171" y="5692105"/>
            <a:ext cx="722500" cy="89496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grpSp>
        <p:nvGrpSpPr>
          <p:cNvPr id="63" name="Group 62">
            <a:extLst>
              <a:ext uri="{FF2B5EF4-FFF2-40B4-BE49-F238E27FC236}">
                <a16:creationId xmlns:a16="http://schemas.microsoft.com/office/drawing/2014/main" id="{9EE470D5-3595-484C-905D-38700E76B0B5}"/>
              </a:ext>
            </a:extLst>
          </p:cNvPr>
          <p:cNvGrpSpPr/>
          <p:nvPr/>
        </p:nvGrpSpPr>
        <p:grpSpPr>
          <a:xfrm>
            <a:off x="2924596" y="5043375"/>
            <a:ext cx="850843" cy="1570366"/>
            <a:chOff x="3284822" y="5043375"/>
            <a:chExt cx="850843" cy="1570366"/>
          </a:xfrm>
        </p:grpSpPr>
        <p:sp>
          <p:nvSpPr>
            <p:cNvPr id="56" name="Left Arrow 55">
              <a:extLst>
                <a:ext uri="{FF2B5EF4-FFF2-40B4-BE49-F238E27FC236}">
                  <a16:creationId xmlns:a16="http://schemas.microsoft.com/office/drawing/2014/main" id="{A2D4B876-6211-30DB-8F14-C7B5F7638F96}"/>
                </a:ext>
              </a:extLst>
            </p:cNvPr>
            <p:cNvSpPr/>
            <p:nvPr/>
          </p:nvSpPr>
          <p:spPr>
            <a:xfrm>
              <a:off x="3284822" y="5043375"/>
              <a:ext cx="681091" cy="622383"/>
            </a:xfrm>
            <a:prstGeom prst="leftArrow">
              <a:avLst/>
            </a:prstGeom>
            <a:solidFill>
              <a:srgbClr val="60D01E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9CB853C0-8424-B307-E5D0-938482BCF189}"/>
                </a:ext>
              </a:extLst>
            </p:cNvPr>
            <p:cNvSpPr/>
            <p:nvPr/>
          </p:nvSpPr>
          <p:spPr>
            <a:xfrm>
              <a:off x="3410504" y="5197717"/>
              <a:ext cx="325679" cy="323092"/>
            </a:xfrm>
            <a:prstGeom prst="ellipse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2000" dirty="0">
                  <a:solidFill>
                    <a:schemeClr val="tx1"/>
                  </a:solidFill>
                </a:rPr>
                <a:t>3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B5577980-5B2A-9F2E-0EDE-0E20BDAD2F29}"/>
                </a:ext>
              </a:extLst>
            </p:cNvPr>
            <p:cNvSpPr txBox="1"/>
            <p:nvPr/>
          </p:nvSpPr>
          <p:spPr>
            <a:xfrm>
              <a:off x="3295699" y="5688230"/>
              <a:ext cx="839966" cy="925511"/>
            </a:xfrm>
            <a:prstGeom prst="rect">
              <a:avLst/>
            </a:prstGeom>
            <a:noFill/>
          </p:spPr>
          <p:txBody>
            <a:bodyPr wrap="square" lIns="0" tIns="0" rIns="0" bIns="93600" rtlCol="0" anchor="b">
              <a:spAutoFit/>
            </a:bodyPr>
            <a:lstStyle/>
            <a:p>
              <a:r>
                <a:rPr lang="en-US" dirty="0"/>
                <a:t>Logistics insert in </a:t>
              </a:r>
              <a:r>
                <a:rPr lang="en-US" dirty="0" err="1"/>
                <a:t>Stn</a:t>
              </a:r>
              <a:r>
                <a:rPr lang="en-US" dirty="0"/>
                <a:t> Pack</a:t>
              </a:r>
            </a:p>
          </p:txBody>
        </p:sp>
      </p:grpSp>
      <p:sp>
        <p:nvSpPr>
          <p:cNvPr id="8" name="Down Arrow Callout 7">
            <a:extLst>
              <a:ext uri="{FF2B5EF4-FFF2-40B4-BE49-F238E27FC236}">
                <a16:creationId xmlns:a16="http://schemas.microsoft.com/office/drawing/2014/main" id="{8D3492E3-5335-1A2D-DDEC-5571F185BF0C}"/>
              </a:ext>
            </a:extLst>
          </p:cNvPr>
          <p:cNvSpPr/>
          <p:nvPr/>
        </p:nvSpPr>
        <p:spPr>
          <a:xfrm>
            <a:off x="5524500" y="1498600"/>
            <a:ext cx="3425862" cy="1642331"/>
          </a:xfrm>
          <a:prstGeom prst="downArrowCallout">
            <a:avLst>
              <a:gd name="adj1" fmla="val 6193"/>
              <a:gd name="adj2" fmla="val 14174"/>
              <a:gd name="adj3" fmla="val 25000"/>
              <a:gd name="adj4" fmla="val 57244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RO may only accept Forms from you if you cannot persuade RO to accept from PACABA Coordinator</a:t>
            </a:r>
          </a:p>
        </p:txBody>
      </p:sp>
    </p:spTree>
    <p:extLst>
      <p:ext uri="{BB962C8B-B14F-4D97-AF65-F5344CB8AC3E}">
        <p14:creationId xmlns:p14="http://schemas.microsoft.com/office/powerpoint/2010/main" val="166114694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A31A99-E346-26CD-F502-E980B6CC24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On Election Day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86455D-B6F7-BFD6-EBF5-0544DBAEDC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64A77E-6F4D-326B-B860-B24171B76C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1 (1 Feb 23)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A1A592-0D0B-9F73-DD7E-FD53914892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Election Agents Training.  Copyright of People of Malaysia.  Please feel free to use for the betterment of the Nation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BABDC0-23EA-711A-FCED-80DC3810BF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67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776490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9411" y="2906211"/>
            <a:ext cx="2030950" cy="158728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2976" y="5191352"/>
            <a:ext cx="2097385" cy="1395714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04335" y="2881745"/>
            <a:ext cx="6344398" cy="3705321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10000"/>
              </a:lnSpc>
            </a:pPr>
            <a:r>
              <a:rPr lang="en-US" dirty="0"/>
              <a:t>The Candidate and Election Agent are the only two persons who can enter any Polling Stream without prior notice</a:t>
            </a:r>
          </a:p>
          <a:p>
            <a:pPr>
              <a:lnSpc>
                <a:spcPct val="110000"/>
              </a:lnSpc>
            </a:pPr>
            <a:r>
              <a:rPr lang="en-US" dirty="0"/>
              <a:t>During Election Day, position them near Polling Centres where their presence will be most needed</a:t>
            </a:r>
          </a:p>
          <a:p>
            <a:pPr>
              <a:lnSpc>
                <a:spcPct val="110000"/>
              </a:lnSpc>
            </a:pPr>
            <a:r>
              <a:rPr lang="en-US" dirty="0"/>
              <a:t>Lunchtime: distribute lunch separately to obtain feedback on the ground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Chance to meet Station Masters and obtain feedback</a:t>
            </a:r>
          </a:p>
          <a:p>
            <a:pPr>
              <a:lnSpc>
                <a:spcPct val="110000"/>
              </a:lnSpc>
            </a:pPr>
            <a:r>
              <a:rPr lang="en-US" dirty="0"/>
              <a:t>After Polling, Election Agent should not be in Tallying Centre if needed to assist in Polling Stream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Deploy Candidate as well if required, but will need to name agent to represent them in Tallying Centre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1 (1 Feb 23)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Election Agents Training.  Copyright of People of Malaysia.  Please feel free to use for the betterment of the Nation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68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Where are you on Election Day?</a:t>
            </a:r>
          </a:p>
        </p:txBody>
      </p:sp>
    </p:spTree>
    <p:extLst>
      <p:ext uri="{BB962C8B-B14F-4D97-AF65-F5344CB8AC3E}">
        <p14:creationId xmlns:p14="http://schemas.microsoft.com/office/powerpoint/2010/main" val="249477255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C09FB9B-4BD0-9CC1-604B-409B45AE60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Common issues on Election Day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E4E6B12-01A3-C0D7-B07F-F0B3366290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1 (1 Feb 23)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62B80A-A936-D336-E381-79E520AF2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Election Agents Training.  Copyright of People of Malaysia.  Please feel free to use for the betterment of the Nation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AD093D-AE1E-FC74-439E-20B81B0FAE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69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E71D286-0972-92A2-C4B8-677E437E71A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76655" y="2895600"/>
            <a:ext cx="3822192" cy="3691466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GB" b="1" dirty="0"/>
              <a:t>At Polling Centres</a:t>
            </a:r>
          </a:p>
          <a:p>
            <a:r>
              <a:rPr lang="en-GB" dirty="0"/>
              <a:t>PO refuse to let PA see Form 13</a:t>
            </a:r>
          </a:p>
          <a:p>
            <a:r>
              <a:rPr lang="en-GB" dirty="0"/>
              <a:t>Station Master not allowed in Polling Centre if not on PA duty</a:t>
            </a:r>
          </a:p>
          <a:p>
            <a:r>
              <a:rPr lang="en-GB" dirty="0"/>
              <a:t>PO ask PA to leave after 2 hours</a:t>
            </a:r>
          </a:p>
          <a:p>
            <a:r>
              <a:rPr lang="en-GB" dirty="0"/>
              <a:t>PO refuse to give CA Form 14</a:t>
            </a:r>
          </a:p>
          <a:p>
            <a:pPr marL="0" indent="0">
              <a:buNone/>
            </a:pPr>
            <a:r>
              <a:rPr lang="en-GB" dirty="0"/>
              <a:t>Be clear &amp; maintain list of Polling Streams/Centres with these issues for EA to act on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195968F-9672-0CB8-2F0E-E1CD4203D1E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645152" y="2563091"/>
            <a:ext cx="3822192" cy="4023975"/>
          </a:xfrm>
        </p:spPr>
        <p:txBody>
          <a:bodyPr>
            <a:normAutofit fontScale="85000" lnSpcReduction="2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GB" b="1" dirty="0"/>
              <a:t>Internal Admin</a:t>
            </a:r>
          </a:p>
          <a:p>
            <a:pPr>
              <a:lnSpc>
                <a:spcPct val="110000"/>
              </a:lnSpc>
            </a:pPr>
            <a:r>
              <a:rPr lang="en-GB" dirty="0"/>
              <a:t>PA or CA not yet arrive or will be late</a:t>
            </a:r>
          </a:p>
          <a:p>
            <a:pPr>
              <a:lnSpc>
                <a:spcPct val="110000"/>
              </a:lnSpc>
            </a:pPr>
            <a:r>
              <a:rPr lang="en-GB" dirty="0"/>
              <a:t>Wrong/incomplete Documents just discovered</a:t>
            </a:r>
          </a:p>
          <a:p>
            <a:pPr>
              <a:lnSpc>
                <a:spcPct val="110000"/>
              </a:lnSpc>
            </a:pPr>
            <a:r>
              <a:rPr lang="en-GB" dirty="0"/>
              <a:t>Lunch/water not yet arrive</a:t>
            </a:r>
          </a:p>
          <a:p>
            <a:pPr>
              <a:lnSpc>
                <a:spcPct val="110000"/>
              </a:lnSpc>
            </a:pPr>
            <a:r>
              <a:rPr lang="en-GB" dirty="0"/>
              <a:t>Need to transport PACA to Polling Centre</a:t>
            </a:r>
          </a:p>
          <a:p>
            <a:pPr>
              <a:lnSpc>
                <a:spcPct val="110000"/>
              </a:lnSpc>
            </a:pPr>
            <a:r>
              <a:rPr lang="en-GB" dirty="0"/>
              <a:t>More CA required for Postal Ballots</a:t>
            </a:r>
          </a:p>
          <a:p>
            <a:pPr>
              <a:lnSpc>
                <a:spcPct val="110000"/>
              </a:lnSpc>
            </a:pPr>
            <a:r>
              <a:rPr lang="en-GB" dirty="0"/>
              <a:t>Friction at Pondok Panas between PACABAs or with Campaign team</a:t>
            </a:r>
          </a:p>
        </p:txBody>
      </p:sp>
      <p:sp>
        <p:nvSpPr>
          <p:cNvPr id="11" name="Up Arrow Callout 10">
            <a:extLst>
              <a:ext uri="{FF2B5EF4-FFF2-40B4-BE49-F238E27FC236}">
                <a16:creationId xmlns:a16="http://schemas.microsoft.com/office/drawing/2014/main" id="{BBC02921-6F90-DBE5-77AB-550508FD2A7C}"/>
              </a:ext>
            </a:extLst>
          </p:cNvPr>
          <p:cNvSpPr/>
          <p:nvPr/>
        </p:nvSpPr>
        <p:spPr>
          <a:xfrm>
            <a:off x="676654" y="5943600"/>
            <a:ext cx="3822193" cy="640560"/>
          </a:xfrm>
          <a:prstGeom prst="upArrowCallou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Urgent EA to talk to RO/ARO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5E4B900-0BE8-C59E-23C9-2D38A768D6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654" y="1649706"/>
            <a:ext cx="2135819" cy="124589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6195356-48CF-45CC-5CED-95F0DBEA3C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2038" y="1969469"/>
            <a:ext cx="1187244" cy="1187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0920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7937" y="2652351"/>
            <a:ext cx="1017609" cy="926675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Who’s Who on Election Day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1544046" y="2679191"/>
            <a:ext cx="2207797" cy="3776591"/>
          </a:xfrm>
        </p:spPr>
        <p:txBody>
          <a:bodyPr anchor="t"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/>
              <a:t>Election Agent</a:t>
            </a:r>
          </a:p>
          <a:p>
            <a:pPr marL="265113" indent="-265113">
              <a:buNone/>
            </a:pPr>
            <a:r>
              <a:rPr lang="en-US" dirty="0"/>
              <a:t>PACABA Coordinator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187325" indent="-187325">
              <a:buNone/>
            </a:pPr>
            <a:r>
              <a:rPr lang="en-US" dirty="0"/>
              <a:t>Station Master (Ketua PACABA)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269875" indent="-269875">
              <a:buNone/>
            </a:pPr>
            <a:r>
              <a:rPr lang="en-US" dirty="0"/>
              <a:t>Polling Agent (‘PA’)</a:t>
            </a:r>
          </a:p>
          <a:p>
            <a:pPr marL="269875" indent="-269875">
              <a:buNone/>
            </a:pPr>
            <a:r>
              <a:rPr lang="en-US" dirty="0"/>
              <a:t>Counting Agent (‘CA’)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4"/>
          </p:nvPr>
        </p:nvSpPr>
        <p:spPr>
          <a:xfrm>
            <a:off x="4958781" y="2433459"/>
            <a:ext cx="2594447" cy="4022323"/>
          </a:xfrm>
        </p:spPr>
        <p:txBody>
          <a:bodyPr anchor="b">
            <a:normAutofit fontScale="85000" lnSpcReduction="20000"/>
          </a:bodyPr>
          <a:lstStyle/>
          <a:p>
            <a:pPr marL="0" indent="0" algn="r">
              <a:buNone/>
            </a:pPr>
            <a:r>
              <a:rPr lang="en-US" dirty="0"/>
              <a:t>Returning Officer (‘RO’)</a:t>
            </a:r>
          </a:p>
          <a:p>
            <a:pPr marL="0" indent="0" algn="r">
              <a:buNone/>
            </a:pPr>
            <a:r>
              <a:rPr lang="en-US" dirty="0"/>
              <a:t>+ 4 Asst ROs</a:t>
            </a:r>
          </a:p>
          <a:p>
            <a:pPr marL="0" indent="0" algn="r">
              <a:buNone/>
            </a:pPr>
            <a:endParaRPr lang="en-US" dirty="0"/>
          </a:p>
          <a:p>
            <a:pPr marL="0" indent="0" algn="r">
              <a:buNone/>
            </a:pPr>
            <a:endParaRPr lang="en-US" dirty="0"/>
          </a:p>
          <a:p>
            <a:pPr marL="0" indent="0" algn="r">
              <a:buNone/>
            </a:pPr>
            <a:r>
              <a:rPr lang="en-US" dirty="0"/>
              <a:t>Presiding Officer 1</a:t>
            </a:r>
          </a:p>
          <a:p>
            <a:pPr marL="0" indent="0" algn="r">
              <a:buNone/>
            </a:pPr>
            <a:r>
              <a:rPr lang="en-US" dirty="0"/>
              <a:t>(Coordination Role)</a:t>
            </a:r>
          </a:p>
          <a:p>
            <a:pPr marL="0" indent="0" algn="r">
              <a:buNone/>
            </a:pPr>
            <a:r>
              <a:rPr lang="en-US" dirty="0"/>
              <a:t>Polling Centre Officer</a:t>
            </a:r>
          </a:p>
          <a:p>
            <a:pPr marL="0" indent="0" algn="r">
              <a:buNone/>
            </a:pPr>
            <a:endParaRPr lang="en-US" dirty="0"/>
          </a:p>
          <a:p>
            <a:pPr marL="0" indent="0" algn="r">
              <a:buNone/>
            </a:pPr>
            <a:endParaRPr lang="en-US" dirty="0"/>
          </a:p>
          <a:p>
            <a:pPr marL="0" indent="0" algn="r">
              <a:buNone/>
            </a:pPr>
            <a:r>
              <a:rPr lang="en-US" dirty="0"/>
              <a:t>Presiding Officer  (</a:t>
            </a:r>
            <a:r>
              <a:rPr lang="en-US" dirty="0" err="1"/>
              <a:t>Ketua</a:t>
            </a:r>
            <a:r>
              <a:rPr lang="en-US" dirty="0"/>
              <a:t> </a:t>
            </a:r>
            <a:r>
              <a:rPr lang="en-US" dirty="0" err="1"/>
              <a:t>Tempat</a:t>
            </a:r>
            <a:r>
              <a:rPr lang="en-US" dirty="0"/>
              <a:t> </a:t>
            </a:r>
            <a:r>
              <a:rPr lang="en-US" dirty="0" err="1"/>
              <a:t>Mengundi</a:t>
            </a:r>
            <a:r>
              <a:rPr lang="en-US" dirty="0"/>
              <a:t> = ‘KTM’)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956" y="2433459"/>
            <a:ext cx="496890" cy="16261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665" y="2085521"/>
            <a:ext cx="496890" cy="1626185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755" y="3864106"/>
            <a:ext cx="496890" cy="162618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229" y="4829598"/>
            <a:ext cx="496890" cy="1626185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7374" y="3711706"/>
            <a:ext cx="496890" cy="162618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4569" y="4829598"/>
            <a:ext cx="496890" cy="1626185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8524" y="2085521"/>
            <a:ext cx="496890" cy="1626185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1843" y="4278486"/>
            <a:ext cx="1435575" cy="55111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07937" y="5649953"/>
            <a:ext cx="1196315" cy="937113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1 (1 Feb 23)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Election Agents Training.  Copyright of People of Malaysia.  Please feel free to use for the betterment of the Nation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3452552" y="2176664"/>
            <a:ext cx="18807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Constituency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827388" y="3769991"/>
            <a:ext cx="10558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Centre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269905" y="5179131"/>
            <a:ext cx="2209346" cy="461665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2400" dirty="0"/>
              <a:t>Stream=</a:t>
            </a:r>
            <a:r>
              <a:rPr lang="en-US" sz="2400" dirty="0" err="1"/>
              <a:t>Saluran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2997953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4852" y="4859429"/>
            <a:ext cx="1489148" cy="174813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3155" y="3318691"/>
            <a:ext cx="1760845" cy="1540739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few observations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1 (1 Feb 23)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Election Agents Training.  Copyright of People of Malaysia.  Please feel free to use for the betterment of the Nation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70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76655" y="2500530"/>
            <a:ext cx="3822192" cy="284975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u="sng" dirty="0"/>
              <a:t>A few principles</a:t>
            </a:r>
          </a:p>
          <a:p>
            <a:r>
              <a:rPr lang="en-US" dirty="0"/>
              <a:t>PACA is last line of defense</a:t>
            </a:r>
          </a:p>
          <a:p>
            <a:r>
              <a:rPr lang="en-US" dirty="0"/>
              <a:t>PACA cannot stop well-planned frauds</a:t>
            </a:r>
          </a:p>
          <a:p>
            <a:r>
              <a:rPr lang="en-US" dirty="0"/>
              <a:t>PACA can only observe and record down</a:t>
            </a:r>
          </a:p>
          <a:p>
            <a:r>
              <a:rPr lang="en-US" dirty="0"/>
              <a:t>Look for patterns, not just incidences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4"/>
          </p:nvPr>
        </p:nvSpPr>
        <p:spPr>
          <a:xfrm>
            <a:off x="4645152" y="3103418"/>
            <a:ext cx="3822192" cy="3483648"/>
          </a:xfrm>
        </p:spPr>
        <p:txBody>
          <a:bodyPr/>
          <a:lstStyle/>
          <a:p>
            <a:pPr marL="0" indent="0">
              <a:buNone/>
            </a:pPr>
            <a:r>
              <a:rPr lang="en-US" u="sng" dirty="0"/>
              <a:t>Reports of non-compliance</a:t>
            </a:r>
          </a:p>
          <a:p>
            <a:r>
              <a:rPr lang="en-US" dirty="0"/>
              <a:t>Wrongly reported</a:t>
            </a:r>
          </a:p>
          <a:p>
            <a:r>
              <a:rPr lang="en-US" dirty="0"/>
              <a:t>Innocent errors or miscommunication</a:t>
            </a:r>
          </a:p>
          <a:p>
            <a:r>
              <a:rPr lang="en-US" dirty="0"/>
              <a:t>Lack of training and competence</a:t>
            </a:r>
          </a:p>
          <a:p>
            <a:r>
              <a:rPr lang="en-US" dirty="0"/>
              <a:t>Isolated random frauds</a:t>
            </a:r>
          </a:p>
          <a:p>
            <a:r>
              <a:rPr lang="en-US" dirty="0"/>
              <a:t>Pre-planned frauds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5350288"/>
            <a:ext cx="1709473" cy="123677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27962" y="5350288"/>
            <a:ext cx="1570886" cy="1236778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26130D0-63E8-C00E-8511-54F7644616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466" y="1578109"/>
            <a:ext cx="1388153" cy="922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308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9" grpId="0" build="p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idx="1"/>
          </p:nvPr>
        </p:nvSpPr>
        <p:spPr>
          <a:xfrm>
            <a:off x="872067" y="4768802"/>
            <a:ext cx="7408333" cy="181826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endParaRPr lang="en-US" sz="2000" dirty="0"/>
          </a:p>
          <a:p>
            <a:pPr marL="0" indent="0" algn="ctr">
              <a:buNone/>
            </a:pPr>
            <a:r>
              <a:rPr lang="en-US" sz="2000" dirty="0"/>
              <a:t>Jim Khong</a:t>
            </a:r>
            <a:br>
              <a:rPr lang="en-US" sz="2000" dirty="0"/>
            </a:br>
            <a:r>
              <a:rPr lang="en-US" sz="2000" dirty="0"/>
              <a:t>012-320 3867</a:t>
            </a:r>
            <a:br>
              <a:rPr lang="en-US" sz="2000" dirty="0"/>
            </a:br>
            <a:r>
              <a:rPr lang="en-US" sz="2000" dirty="0">
                <a:hlinkClick r:id="rId2"/>
              </a:rPr>
              <a:t>PACA4GE15@gmail.com</a:t>
            </a:r>
            <a:endParaRPr lang="en-US" sz="2000" dirty="0"/>
          </a:p>
          <a:p>
            <a:pPr marL="0" indent="0" algn="ctr">
              <a:buNone/>
            </a:pPr>
            <a:r>
              <a:rPr lang="en-US" sz="2000" dirty="0">
                <a:solidFill>
                  <a:schemeClr val="bg1"/>
                </a:solidFill>
                <a:hlinkClick r:id="rId3"/>
              </a:rPr>
              <a:t>https://www.jimkhong.com/jim-the-polling-agent 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1 (1 Feb 23)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Election Agents Training.  Copyright of People of Malaysia.  Please feel free to use for the betterment of the Nation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71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Any Questions?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8666" y="2546302"/>
            <a:ext cx="3644900" cy="222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6367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72068" y="2501900"/>
            <a:ext cx="5948990" cy="4085165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10000"/>
              </a:lnSpc>
            </a:pPr>
            <a:r>
              <a:rPr lang="en-US" dirty="0"/>
              <a:t>Name given to Election Commission on Nomination Day.  The Election Agent and the Candidate are the only persons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the EC is required to communicate with</a:t>
            </a:r>
          </a:p>
          <a:p>
            <a:pPr lvl="2">
              <a:lnSpc>
                <a:spcPct val="110000"/>
              </a:lnSpc>
            </a:pPr>
            <a:r>
              <a:rPr lang="en-US" dirty="0"/>
              <a:t>Likely the EA because EC knows Candidate is not available during Campaign period</a:t>
            </a:r>
          </a:p>
          <a:p>
            <a:pPr lvl="2">
              <a:lnSpc>
                <a:spcPct val="110000"/>
              </a:lnSpc>
            </a:pPr>
            <a:r>
              <a:rPr lang="en-US" dirty="0"/>
              <a:t>Includes receiving and resolving any issues raised by EC during Campaign period</a:t>
            </a:r>
          </a:p>
          <a:p>
            <a:pPr lvl="2">
              <a:lnSpc>
                <a:spcPct val="110000"/>
              </a:lnSpc>
            </a:pPr>
            <a:r>
              <a:rPr lang="en-US" dirty="0"/>
              <a:t>Includes sending and receiving documents to EC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who can enter any Polling Stream on Election Day</a:t>
            </a:r>
          </a:p>
          <a:p>
            <a:pPr>
              <a:lnSpc>
                <a:spcPct val="110000"/>
              </a:lnSpc>
            </a:pPr>
            <a:r>
              <a:rPr lang="en-US" dirty="0"/>
              <a:t>Head of PACABA team 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Sets general direction and strategy on behalf of Candidate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Administrative work done by Coordinators team headed by PACABA Coordinator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an Election Agent do?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1 (1 Feb 23)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Election Agents Training.  Copyright of People of Malaysia.  Please feel free to use for the betterment of the Nation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D8BC437-0B53-6880-FF0B-C5F7B539F6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0971" y="3657600"/>
            <a:ext cx="2209391" cy="196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1867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4545" y="3749210"/>
            <a:ext cx="3011055" cy="2642354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Good relationship building skills with EC</a:t>
            </a:r>
          </a:p>
          <a:p>
            <a:r>
              <a:rPr lang="en-US" dirty="0"/>
              <a:t>Relate Candidate’s strategy and intentions to developments on the ground</a:t>
            </a:r>
          </a:p>
          <a:p>
            <a:r>
              <a:rPr lang="en-US" dirty="0"/>
              <a:t>Conscientious and </a:t>
            </a:r>
            <a:r>
              <a:rPr lang="en-US" dirty="0" err="1"/>
              <a:t>organised</a:t>
            </a:r>
            <a:endParaRPr lang="en-US" dirty="0"/>
          </a:p>
          <a:p>
            <a:r>
              <a:rPr lang="en-US" dirty="0"/>
              <a:t>Track administrative items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1 (1 Feb 23)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Election Agents Training.  Copyright of People of Malaysia.  Please feel free to use for the betterment of the Nation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Who will make a good Election Agent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0067" y="4700294"/>
            <a:ext cx="2429933" cy="1886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07273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aveform">
  <a:themeElements>
    <a:clrScheme name="Wave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aveform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Waveform.thmx</Template>
  <TotalTime>88847</TotalTime>
  <Words>5754</Words>
  <Application>Microsoft Macintosh PowerPoint</Application>
  <PresentationFormat>On-screen Show (4:3)</PresentationFormat>
  <Paragraphs>869</Paragraphs>
  <Slides>71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71</vt:i4>
      </vt:variant>
    </vt:vector>
  </HeadingPairs>
  <TitlesOfParts>
    <vt:vector size="77" baseType="lpstr">
      <vt:lpstr>Arial</vt:lpstr>
      <vt:lpstr>Calibri</vt:lpstr>
      <vt:lpstr>Candara</vt:lpstr>
      <vt:lpstr>Century Gothic</vt:lpstr>
      <vt:lpstr>Symbol</vt:lpstr>
      <vt:lpstr>Waveform</vt:lpstr>
      <vt:lpstr>Election Agents Training</vt:lpstr>
      <vt:lpstr>What we will cover today</vt:lpstr>
      <vt:lpstr>Role Of Election Agent</vt:lpstr>
      <vt:lpstr>What’s an Election Agent? </vt:lpstr>
      <vt:lpstr>The Candidate’s team</vt:lpstr>
      <vt:lpstr>Breaking down the Constituency</vt:lpstr>
      <vt:lpstr>Who’s Who on Election Day</vt:lpstr>
      <vt:lpstr>What an Election Agent do?</vt:lpstr>
      <vt:lpstr>Who will make a good Election Agent</vt:lpstr>
      <vt:lpstr>Dual roles to avoid</vt:lpstr>
      <vt:lpstr>Legal Responsibilities</vt:lpstr>
      <vt:lpstr>Appointment as an Election Agent</vt:lpstr>
      <vt:lpstr>Who can be an Election Agent</vt:lpstr>
      <vt:lpstr>Responsibilities</vt:lpstr>
      <vt:lpstr>Expenses</vt:lpstr>
      <vt:lpstr>Limits on Expenses</vt:lpstr>
      <vt:lpstr>Accounts</vt:lpstr>
      <vt:lpstr>Campaign material</vt:lpstr>
      <vt:lpstr>Enforcement Team</vt:lpstr>
      <vt:lpstr>Election Petition</vt:lpstr>
      <vt:lpstr>Bringing an Election Petition</vt:lpstr>
      <vt:lpstr>Basis for Petitions</vt:lpstr>
      <vt:lpstr>Successful petitions</vt:lpstr>
      <vt:lpstr>Role Of PACABAs</vt:lpstr>
      <vt:lpstr>Election Agent is head of PACA team</vt:lpstr>
      <vt:lpstr>Basic Principle</vt:lpstr>
      <vt:lpstr>What a Polling and Counting Agent is</vt:lpstr>
      <vt:lpstr>Objectives of a good PACA force</vt:lpstr>
      <vt:lpstr>What good PACAs are trained to do</vt:lpstr>
      <vt:lpstr>Working Closely with Campaign</vt:lpstr>
      <vt:lpstr>Goal-scorers are often the heroes</vt:lpstr>
      <vt:lpstr>When is the Elections</vt:lpstr>
      <vt:lpstr>When is Parliament dissolved</vt:lpstr>
      <vt:lpstr>Good &amp; bad times to have Elections</vt:lpstr>
      <vt:lpstr>Election timeline</vt:lpstr>
      <vt:lpstr>PACA Planning</vt:lpstr>
      <vt:lpstr>Our planning phases</vt:lpstr>
      <vt:lpstr>Overall planning timetable</vt:lpstr>
      <vt:lpstr>Strategy</vt:lpstr>
      <vt:lpstr>Strategy Workstream Deliverables</vt:lpstr>
      <vt:lpstr>Your strategies</vt:lpstr>
      <vt:lpstr>Before Dissolution</vt:lpstr>
      <vt:lpstr>Working out your Campaign Strategy</vt:lpstr>
      <vt:lpstr>PACA is part of Campaign team</vt:lpstr>
      <vt:lpstr>After Dissolution</vt:lpstr>
      <vt:lpstr>How many PACABAs do you need</vt:lpstr>
      <vt:lpstr>Risk Assessment</vt:lpstr>
      <vt:lpstr>Pondok Panas</vt:lpstr>
      <vt:lpstr>Campaign Week 1</vt:lpstr>
      <vt:lpstr>Counting Strategy</vt:lpstr>
      <vt:lpstr>Should you pay PACABAs</vt:lpstr>
      <vt:lpstr>Electoral Roll</vt:lpstr>
      <vt:lpstr>Electoral Roll Workstream Deliverables</vt:lpstr>
      <vt:lpstr>Before Dissolution</vt:lpstr>
      <vt:lpstr>Electoral Roll</vt:lpstr>
      <vt:lpstr>Scrutiny Period</vt:lpstr>
      <vt:lpstr>Checking the Electoral Roll</vt:lpstr>
      <vt:lpstr>Outsiders in your Electoral Roll</vt:lpstr>
      <vt:lpstr>After Dissolution</vt:lpstr>
      <vt:lpstr>Checking Polling Centre</vt:lpstr>
      <vt:lpstr>When and What to check</vt:lpstr>
      <vt:lpstr>During Election Campaign period</vt:lpstr>
      <vt:lpstr>Whatsapp Groups</vt:lpstr>
      <vt:lpstr>Agenda First meeting with EC</vt:lpstr>
      <vt:lpstr>White Appointment Forms to be a Polling or Counting Agent</vt:lpstr>
      <vt:lpstr>Paperwork flow for each PACABA</vt:lpstr>
      <vt:lpstr>On Election Day</vt:lpstr>
      <vt:lpstr>Where are you on Election Day?</vt:lpstr>
      <vt:lpstr>Common issues on Election Day</vt:lpstr>
      <vt:lpstr>A few observations</vt:lpstr>
      <vt:lpstr>Any 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Polling Agents Training</dc:title>
  <dc:creator>Jim Khong</dc:creator>
  <cp:lastModifiedBy>Jim Khong</cp:lastModifiedBy>
  <cp:revision>606</cp:revision>
  <dcterms:created xsi:type="dcterms:W3CDTF">2013-06-10T03:41:46Z</dcterms:created>
  <dcterms:modified xsi:type="dcterms:W3CDTF">2023-03-18T02:03:00Z</dcterms:modified>
</cp:coreProperties>
</file>