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3" r:id="rId3"/>
    <p:sldId id="312" r:id="rId4"/>
    <p:sldId id="318" r:id="rId5"/>
    <p:sldId id="320" r:id="rId6"/>
    <p:sldId id="321" r:id="rId7"/>
    <p:sldId id="323" r:id="rId8"/>
    <p:sldId id="322" r:id="rId9"/>
    <p:sldId id="314" r:id="rId10"/>
    <p:sldId id="345" r:id="rId11"/>
    <p:sldId id="325" r:id="rId12"/>
    <p:sldId id="342" r:id="rId13"/>
    <p:sldId id="344" r:id="rId14"/>
    <p:sldId id="327" r:id="rId15"/>
    <p:sldId id="315" r:id="rId16"/>
    <p:sldId id="326" r:id="rId17"/>
    <p:sldId id="343" r:id="rId18"/>
    <p:sldId id="329" r:id="rId19"/>
    <p:sldId id="330" r:id="rId20"/>
    <p:sldId id="331" r:id="rId21"/>
    <p:sldId id="316" r:id="rId22"/>
    <p:sldId id="332" r:id="rId23"/>
    <p:sldId id="333" r:id="rId24"/>
    <p:sldId id="334" r:id="rId25"/>
    <p:sldId id="336" r:id="rId26"/>
    <p:sldId id="335" r:id="rId27"/>
    <p:sldId id="317" r:id="rId28"/>
    <p:sldId id="337" r:id="rId29"/>
    <p:sldId id="338" r:id="rId30"/>
    <p:sldId id="346" r:id="rId31"/>
    <p:sldId id="339" r:id="rId32"/>
    <p:sldId id="340" r:id="rId33"/>
    <p:sldId id="341" r:id="rId34"/>
    <p:sldId id="350" r:id="rId35"/>
    <p:sldId id="351" r:id="rId36"/>
    <p:sldId id="347" r:id="rId37"/>
    <p:sldId id="348" r:id="rId38"/>
    <p:sldId id="349" r:id="rId39"/>
    <p:sldId id="31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37" autoAdjust="0"/>
  </p:normalViewPr>
  <p:slideViewPr>
    <p:cSldViewPr snapToGrid="0" snapToObjects="1">
      <p:cViewPr varScale="1">
        <p:scale>
          <a:sx n="92" d="100"/>
          <a:sy n="92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855-BE55-7041-A7B5-068960BA249D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1598-5BE6-EB4F-9C5C-93011C793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2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57D4-B410-F247-867A-17B500620D75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DBA0-A594-0D4B-961E-DF4B68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4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jam</a:t>
            </a:r>
          </a:p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Alkitab</a:t>
            </a:r>
            <a:r>
              <a:rPr lang="en-US" baseline="0" dirty="0" smtClean="0"/>
              <a:t> +30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9172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89647"/>
            <a:ext cx="7034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SFX RCIA BM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Gereja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7870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683103"/>
                </a:solidFill>
              </a:defRPr>
            </a:lvl1pPr>
          </a:lstStyle>
          <a:p>
            <a:fld id="{DDC97DB6-38E0-FD4F-B4F5-02ACBC0284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46646" y="-34778"/>
            <a:ext cx="1729507" cy="1267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200"/>
        </a:spcBef>
        <a:spcAft>
          <a:spcPts val="0"/>
        </a:spcAft>
        <a:buSzPct val="90000"/>
        <a:buFont typeface="Wingdings" pitchFamily="2" charset="2"/>
        <a:buChar char=""/>
        <a:defRPr sz="24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0"/>
        </a:spcAft>
        <a:buSzPct val="90000"/>
        <a:buFont typeface="Wingdings" pitchFamily="2" charset="2"/>
        <a:buChar char=""/>
        <a:defRPr sz="22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 RCIA</a:t>
            </a:r>
          </a:p>
          <a:p>
            <a:r>
              <a:rPr lang="en-US" dirty="0" smtClean="0"/>
              <a:t>SFX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8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LDK –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mahu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138976" cy="487850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mahu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? 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,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kekal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10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 min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min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 min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 min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8644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0.5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TIME UP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7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= </a:t>
            </a:r>
            <a:r>
              <a:rPr lang="en-US" i="1" dirty="0" err="1" smtClean="0"/>
              <a:t>Lat</a:t>
            </a:r>
            <a:r>
              <a:rPr lang="en-US" dirty="0" smtClean="0"/>
              <a:t> Ecclesia = </a:t>
            </a:r>
            <a:r>
              <a:rPr lang="en-US" dirty="0" err="1" smtClean="0"/>
              <a:t>Perhimpunan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yang </a:t>
            </a:r>
            <a:r>
              <a:rPr lang="en-US" dirty="0" err="1" smtClean="0"/>
              <a:t>berhimpun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menyembah</a:t>
            </a:r>
            <a:r>
              <a:rPr lang="en-US" dirty="0" smtClean="0"/>
              <a:t> Allah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ibadat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saksi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berkongsi</a:t>
            </a:r>
            <a:r>
              <a:rPr lang="en-US" dirty="0" smtClean="0"/>
              <a:t> </a:t>
            </a:r>
            <a:r>
              <a:rPr lang="en-US" dirty="0" err="1" smtClean="0"/>
              <a:t>milikan</a:t>
            </a:r>
            <a:r>
              <a:rPr lang="en-US" dirty="0" smtClean="0"/>
              <a:t>, </a:t>
            </a:r>
            <a:r>
              <a:rPr lang="en-US" dirty="0" err="1" smtClean="0"/>
              <a:t>tugas</a:t>
            </a:r>
            <a:r>
              <a:rPr lang="en-US" dirty="0" smtClean="0"/>
              <a:t>, </a:t>
            </a:r>
            <a:r>
              <a:rPr lang="en-US" dirty="0" err="1" smtClean="0"/>
              <a:t>impian</a:t>
            </a:r>
            <a:endParaRPr lang="en-US" dirty="0" smtClean="0"/>
          </a:p>
          <a:p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</a:t>
            </a:r>
            <a:r>
              <a:rPr lang="en-US" dirty="0" err="1" smtClean="0"/>
              <a:t>Kis</a:t>
            </a:r>
            <a:r>
              <a:rPr lang="en-US" dirty="0" smtClean="0"/>
              <a:t> 2:42-47)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445000"/>
            <a:ext cx="2921000" cy="20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07" y="4443298"/>
            <a:ext cx="2337150" cy="2033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976" y="4445000"/>
            <a:ext cx="2712824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Komuniti</a:t>
            </a:r>
            <a:r>
              <a:rPr lang="en-US" dirty="0" smtClean="0"/>
              <a:t> orang </a:t>
            </a:r>
            <a:r>
              <a:rPr lang="en-US" dirty="0" err="1" smtClean="0"/>
              <a:t>beriman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88699" cy="487850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yang </a:t>
            </a:r>
            <a:r>
              <a:rPr lang="en-US" dirty="0" err="1" smtClean="0"/>
              <a:t>berkongsikan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 smtClean="0"/>
          </a:p>
          <a:p>
            <a:pPr lvl="1"/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syahadat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Putera</a:t>
            </a:r>
            <a:r>
              <a:rPr lang="en-US" dirty="0" smtClean="0"/>
              <a:t> Allah (</a:t>
            </a:r>
            <a:r>
              <a:rPr lang="en-US" dirty="0" err="1" smtClean="0"/>
              <a:t>Yoh</a:t>
            </a:r>
            <a:r>
              <a:rPr lang="en-US" dirty="0" smtClean="0"/>
              <a:t> 3:17-18)</a:t>
            </a:r>
          </a:p>
          <a:p>
            <a:pPr lvl="1"/>
            <a:r>
              <a:rPr lang="en-US" dirty="0" err="1" smtClean="0"/>
              <a:t>Amalan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endParaRPr lang="en-US" dirty="0" smtClean="0"/>
          </a:p>
          <a:p>
            <a:pPr lvl="1"/>
            <a:r>
              <a:rPr lang="en-US" dirty="0" err="1" smtClean="0"/>
              <a:t>Asas</a:t>
            </a:r>
            <a:r>
              <a:rPr lang="en-US" dirty="0" smtClean="0"/>
              <a:t> =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(1 </a:t>
            </a:r>
            <a:r>
              <a:rPr lang="en-US" dirty="0" err="1" smtClean="0"/>
              <a:t>Kor</a:t>
            </a:r>
            <a:r>
              <a:rPr lang="en-US" dirty="0" smtClean="0"/>
              <a:t> 13:13)</a:t>
            </a:r>
            <a:endParaRPr lang="en-US" dirty="0"/>
          </a:p>
          <a:p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Allah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lvl="1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(2 </a:t>
            </a:r>
            <a:r>
              <a:rPr lang="en-US" dirty="0" err="1" smtClean="0"/>
              <a:t>Kor</a:t>
            </a:r>
            <a:r>
              <a:rPr lang="en-US" dirty="0" smtClean="0"/>
              <a:t> 11:2)</a:t>
            </a:r>
          </a:p>
          <a:p>
            <a:pPr lvl="1"/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kesaksian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/>
          </a:p>
          <a:p>
            <a:pPr lvl="1"/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lvl="1"/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57" y="1321380"/>
            <a:ext cx="2778243" cy="2083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041" y="3791408"/>
            <a:ext cx="1674827" cy="26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0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berwarisan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Tradisi</a:t>
            </a:r>
            <a:r>
              <a:rPr lang="en-US" dirty="0" smtClean="0"/>
              <a:t> = </a:t>
            </a:r>
            <a:r>
              <a:rPr lang="en-US" dirty="0" err="1" smtClean="0"/>
              <a:t>kewarisan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=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yang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r>
              <a:rPr lang="en-US" dirty="0" smtClean="0"/>
              <a:t> (2 </a:t>
            </a:r>
            <a:r>
              <a:rPr lang="en-US" dirty="0" err="1" smtClean="0"/>
              <a:t>Thes</a:t>
            </a:r>
            <a:r>
              <a:rPr lang="en-US" dirty="0" smtClean="0"/>
              <a:t> 2:!5)</a:t>
            </a:r>
            <a:endParaRPr lang="en-US" dirty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dimandatkan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autoritas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= Magisterium (</a:t>
            </a:r>
            <a:r>
              <a:rPr lang="en-US" dirty="0" err="1" smtClean="0"/>
              <a:t>Yoh</a:t>
            </a:r>
            <a:r>
              <a:rPr lang="en-US" dirty="0" smtClean="0"/>
              <a:t> 21:15-18)</a:t>
            </a:r>
          </a:p>
          <a:p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kesilapan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wahyu</a:t>
            </a:r>
            <a:r>
              <a:rPr lang="en-US" dirty="0" smtClean="0"/>
              <a:t> &amp; moral (2 Tim 1:12-13)</a:t>
            </a:r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dibimbing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Roh</a:t>
            </a:r>
            <a:r>
              <a:rPr lang="en-US" dirty="0" smtClean="0"/>
              <a:t> Kudus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menafsir</a:t>
            </a:r>
            <a:r>
              <a:rPr lang="en-US" dirty="0" smtClean="0"/>
              <a:t> </a:t>
            </a:r>
            <a:r>
              <a:rPr lang="en-US" dirty="0" err="1" smtClean="0"/>
              <a:t>wahyunya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16:13)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85" y="5309557"/>
            <a:ext cx="2235415" cy="1534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31" y="5026788"/>
            <a:ext cx="3358770" cy="18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baptisma</a:t>
            </a:r>
            <a:r>
              <a:rPr lang="en-US" dirty="0" smtClean="0"/>
              <a:t> (</a:t>
            </a:r>
            <a:r>
              <a:rPr lang="en-US" dirty="0" err="1" smtClean="0"/>
              <a:t>Kis</a:t>
            </a:r>
            <a:r>
              <a:rPr lang="en-US" dirty="0" smtClean="0"/>
              <a:t> 2:38)</a:t>
            </a:r>
          </a:p>
          <a:p>
            <a:r>
              <a:rPr lang="en-US" dirty="0" err="1" smtClean="0"/>
              <a:t>Jalannya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misteri</a:t>
            </a:r>
            <a:r>
              <a:rPr lang="en-US" dirty="0" smtClean="0"/>
              <a:t>,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elayakan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, </a:t>
            </a:r>
            <a:r>
              <a:rPr lang="en-US" dirty="0" err="1" smtClean="0"/>
              <a:t>amalan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smtClean="0"/>
              <a:t>Proses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membukakan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sesiapa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19" y="2865568"/>
            <a:ext cx="2187693" cy="1455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847" y="2865568"/>
            <a:ext cx="2242372" cy="1492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55" y="2865568"/>
            <a:ext cx="2175131" cy="14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smtClean="0"/>
              <a:t>Imam,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Raja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624" y="1549400"/>
            <a:ext cx="1879600" cy="187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4" y="1600200"/>
            <a:ext cx="8229600" cy="487850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ditindas</a:t>
            </a:r>
            <a:r>
              <a:rPr lang="en-US" dirty="0" smtClean="0"/>
              <a:t> and yang </a:t>
            </a:r>
            <a:r>
              <a:rPr lang="en-US" dirty="0" err="1" smtClean="0"/>
              <a:t>miskin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4:16-21)</a:t>
            </a:r>
          </a:p>
          <a:p>
            <a:pPr lvl="1"/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smtClean="0"/>
              <a:t>orang</a:t>
            </a:r>
            <a:r>
              <a:rPr lang="en-US" dirty="0"/>
              <a:t> </a:t>
            </a:r>
            <a:r>
              <a:rPr lang="en-US" dirty="0" err="1" smtClean="0"/>
              <a:t>miskin</a:t>
            </a:r>
            <a:endParaRPr lang="en-US" dirty="0" smtClean="0"/>
          </a:p>
          <a:p>
            <a:pPr lvl="1"/>
            <a:r>
              <a:rPr lang="en-US" dirty="0" err="1"/>
              <a:t>memberitakan</a:t>
            </a:r>
            <a:r>
              <a:rPr lang="en-US" dirty="0"/>
              <a:t> </a:t>
            </a:r>
            <a:r>
              <a:rPr lang="en-US" dirty="0" err="1"/>
              <a:t>pembebasan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smtClean="0"/>
              <a:t>orang</a:t>
            </a:r>
            <a:r>
              <a:rPr lang="en-US" dirty="0"/>
              <a:t> </a:t>
            </a:r>
            <a:r>
              <a:rPr lang="en-US" dirty="0" err="1" smtClean="0"/>
              <a:t>tawanan</a:t>
            </a:r>
            <a:endParaRPr lang="en-US" dirty="0" smtClean="0"/>
          </a:p>
          <a:p>
            <a:pPr lvl="1"/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orang-orang </a:t>
            </a:r>
            <a:r>
              <a:rPr lang="en-US" dirty="0" err="1" smtClean="0"/>
              <a:t>buta</a:t>
            </a:r>
            <a:endParaRPr lang="en-US" dirty="0" smtClean="0"/>
          </a:p>
          <a:p>
            <a:pPr lvl="1"/>
            <a:r>
              <a:rPr lang="en-US" dirty="0" err="1"/>
              <a:t>membebaskan</a:t>
            </a:r>
            <a:r>
              <a:rPr lang="en-US" dirty="0"/>
              <a:t> orang-orang yang </a:t>
            </a:r>
            <a:r>
              <a:rPr lang="en-US" dirty="0" err="1" smtClean="0"/>
              <a:t>tertindas</a:t>
            </a:r>
            <a:endParaRPr lang="en-US" dirty="0" smtClean="0"/>
          </a:p>
          <a:p>
            <a:pPr lvl="1"/>
            <a:r>
              <a:rPr lang="en-US" dirty="0" err="1"/>
              <a:t>memberitakan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Julian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lvl="1"/>
            <a:r>
              <a:rPr lang="en-US" dirty="0" smtClean="0"/>
              <a:t>Lost – </a:t>
            </a:r>
            <a:r>
              <a:rPr lang="en-US" dirty="0" err="1" smtClean="0"/>
              <a:t>Sesat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lvl="1"/>
            <a:r>
              <a:rPr lang="en-US" dirty="0" smtClean="0"/>
              <a:t>Last – </a:t>
            </a:r>
            <a:r>
              <a:rPr lang="en-US" dirty="0" err="1" smtClean="0"/>
              <a:t>Pendatang</a:t>
            </a:r>
            <a:endParaRPr lang="en-US" dirty="0" smtClean="0"/>
          </a:p>
          <a:p>
            <a:pPr lvl="1"/>
            <a:r>
              <a:rPr lang="en-US" dirty="0" smtClean="0"/>
              <a:t>Least –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diabaikan</a:t>
            </a:r>
            <a:r>
              <a:rPr lang="en-US" dirty="0" smtClean="0"/>
              <a:t>, </a:t>
            </a:r>
            <a:r>
              <a:rPr lang="en-US" dirty="0" err="1" smtClean="0"/>
              <a:t>ditindas</a:t>
            </a:r>
            <a:r>
              <a:rPr lang="en-US" dirty="0" smtClean="0"/>
              <a:t>, </a:t>
            </a:r>
            <a:r>
              <a:rPr lang="en-US" dirty="0" err="1" smtClean="0"/>
              <a:t>dilupai</a:t>
            </a:r>
            <a:endParaRPr lang="en-US" dirty="0" smtClean="0"/>
          </a:p>
          <a:p>
            <a:pPr lvl="1"/>
            <a:r>
              <a:rPr lang="en-US" dirty="0" smtClean="0"/>
              <a:t>Little –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468" y="4075227"/>
            <a:ext cx="1879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Urapan</a:t>
            </a:r>
            <a:r>
              <a:rPr lang="en-US" dirty="0" smtClean="0"/>
              <a:t> imam,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Kristus</a:t>
            </a:r>
            <a:r>
              <a:rPr lang="en-US" dirty="0" smtClean="0"/>
              <a:t> = </a:t>
            </a:r>
            <a:r>
              <a:rPr lang="en-US" dirty="0" err="1" smtClean="0"/>
              <a:t>dia</a:t>
            </a:r>
            <a:r>
              <a:rPr lang="en-US" dirty="0" smtClean="0"/>
              <a:t> yang di </a:t>
            </a:r>
            <a:r>
              <a:rPr lang="en-US" dirty="0" err="1" smtClean="0"/>
              <a:t>urapi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dibaptis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diurapi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pPr lvl="1"/>
            <a:r>
              <a:rPr lang="en-US" dirty="0" smtClean="0"/>
              <a:t>Imam (</a:t>
            </a:r>
            <a:r>
              <a:rPr lang="en-US" dirty="0" err="1" smtClean="0"/>
              <a:t>Ibr</a:t>
            </a:r>
            <a:r>
              <a:rPr lang="en-US" dirty="0" smtClean="0"/>
              <a:t> 6:20)</a:t>
            </a:r>
          </a:p>
          <a:p>
            <a:pPr lvl="1"/>
            <a:r>
              <a:rPr lang="en-US" dirty="0" err="1" smtClean="0"/>
              <a:t>Nabi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13:33)</a:t>
            </a:r>
          </a:p>
          <a:p>
            <a:pPr lvl="1"/>
            <a:r>
              <a:rPr lang="en-US" dirty="0" smtClean="0"/>
              <a:t>Raja (Mat 21:5)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432300"/>
            <a:ext cx="401320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862" y="2632349"/>
            <a:ext cx="3492500" cy="233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936" y="5514280"/>
            <a:ext cx="4105425" cy="9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Imam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60423" cy="4878502"/>
          </a:xfrm>
        </p:spPr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imam yang </a:t>
            </a:r>
            <a:r>
              <a:rPr lang="en-US" dirty="0" err="1" smtClean="0"/>
              <a:t>mengorbankan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demi </a:t>
            </a:r>
            <a:r>
              <a:rPr lang="en-US" dirty="0" err="1" smtClean="0"/>
              <a:t>penyelamatan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(</a:t>
            </a:r>
            <a:r>
              <a:rPr lang="en-US" dirty="0" err="1" smtClean="0"/>
              <a:t>Ibr</a:t>
            </a:r>
            <a:r>
              <a:rPr lang="en-US" dirty="0" smtClean="0"/>
              <a:t> 10:12)</a:t>
            </a:r>
          </a:p>
          <a:p>
            <a:r>
              <a:rPr lang="en-US" dirty="0" err="1" smtClean="0"/>
              <a:t>Gereja</a:t>
            </a:r>
            <a:r>
              <a:rPr lang="en-US" dirty="0" smtClean="0"/>
              <a:t> imam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yang </a:t>
            </a:r>
            <a:r>
              <a:rPr lang="en-US" dirty="0" err="1" smtClean="0"/>
              <a:t>sembahyang</a:t>
            </a:r>
            <a:r>
              <a:rPr lang="en-US" dirty="0" smtClean="0"/>
              <a:t> (</a:t>
            </a:r>
            <a:r>
              <a:rPr lang="en-US" dirty="0" err="1" smtClean="0"/>
              <a:t>Kis</a:t>
            </a:r>
            <a:r>
              <a:rPr lang="en-US" dirty="0" smtClean="0"/>
              <a:t> 1:13)</a:t>
            </a:r>
          </a:p>
          <a:p>
            <a:pPr lvl="1"/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persekutuan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Liturgi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berseorangan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,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memecahbahagikan</a:t>
            </a:r>
            <a:r>
              <a:rPr lang="en-US" dirty="0" smtClean="0"/>
              <a:t> roti </a:t>
            </a:r>
            <a:r>
              <a:rPr lang="en-US" dirty="0" err="1" smtClean="0"/>
              <a:t>bersama</a:t>
            </a:r>
            <a:r>
              <a:rPr lang="en-US" dirty="0" smtClean="0"/>
              <a:t> (</a:t>
            </a:r>
            <a:r>
              <a:rPr lang="en-US" dirty="0" err="1" smtClean="0"/>
              <a:t>Kis</a:t>
            </a:r>
            <a:r>
              <a:rPr lang="en-US" dirty="0" smtClean="0"/>
              <a:t> 2:42)</a:t>
            </a:r>
          </a:p>
          <a:p>
            <a:pPr lvl="1"/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persekutuan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142" y="1232647"/>
            <a:ext cx="1924858" cy="2903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04" y="5197475"/>
            <a:ext cx="2840196" cy="16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554" y="1600200"/>
            <a:ext cx="5606822" cy="4878502"/>
          </a:xfrm>
        </p:spPr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mengkhabarkan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Allah (Mar 16:15)</a:t>
            </a:r>
          </a:p>
          <a:p>
            <a:pPr lvl="1"/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mubaligh</a:t>
            </a:r>
            <a:endParaRPr lang="en-US" dirty="0" smtClean="0"/>
          </a:p>
          <a:p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mewartakan</a:t>
            </a:r>
            <a:r>
              <a:rPr lang="en-US" dirty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Allah</a:t>
            </a:r>
          </a:p>
          <a:p>
            <a:pPr lvl="1"/>
            <a:r>
              <a:rPr lang="en-US" dirty="0" err="1" smtClean="0"/>
              <a:t>Kesaksian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kata</a:t>
            </a:r>
          </a:p>
          <a:p>
            <a:pPr lvl="1"/>
            <a:r>
              <a:rPr lang="en-US" dirty="0" err="1" smtClean="0"/>
              <a:t>Kesaksian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endParaRPr lang="en-US" dirty="0" smtClean="0"/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kenabian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4:19)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43" y="1600200"/>
            <a:ext cx="2692914" cy="1792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3" y="4445502"/>
            <a:ext cx="2714427" cy="2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45102"/>
            <a:ext cx="3810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32300"/>
            <a:ext cx="4051300" cy="200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29" y="1600200"/>
            <a:ext cx="2992151" cy="2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Raja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8502"/>
          </a:xfrm>
        </p:spPr>
        <p:txBody>
          <a:bodyPr>
            <a:normAutofit/>
          </a:bodyPr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raja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raja </a:t>
            </a:r>
            <a:r>
              <a:rPr lang="en-US" dirty="0" err="1" smtClean="0"/>
              <a:t>biasa</a:t>
            </a:r>
            <a:r>
              <a:rPr lang="en-US" dirty="0" smtClean="0"/>
              <a:t> (Mat 21:5)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Raja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melayan</a:t>
            </a:r>
            <a:r>
              <a:rPr lang="en-US" dirty="0" smtClean="0"/>
              <a:t> (Mat 20:28)</a:t>
            </a:r>
          </a:p>
          <a:p>
            <a:pPr lvl="1"/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melayan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lvl="1"/>
            <a:r>
              <a:rPr lang="en-US" dirty="0" err="1" smtClean="0"/>
              <a:t>Melayan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endParaRPr lang="en-US" dirty="0"/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endParaRPr lang="en-US" dirty="0" smtClean="0"/>
          </a:p>
          <a:p>
            <a:pPr lvl="1"/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ekpresi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Yesus</a:t>
            </a:r>
            <a:r>
              <a:rPr lang="en-US" dirty="0" smtClean="0"/>
              <a:t> yang </a:t>
            </a:r>
            <a:r>
              <a:rPr lang="en-US" dirty="0" err="1" smtClean="0"/>
              <a:t>menyamar</a:t>
            </a:r>
            <a:r>
              <a:rPr lang="en-US" dirty="0" smtClean="0"/>
              <a:t> (Mat 25:35-40)</a:t>
            </a:r>
            <a:endParaRPr lang="en-US" dirty="0"/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endParaRPr lang="en-US" dirty="0" smtClean="0"/>
          </a:p>
          <a:p>
            <a:pPr lvl="1"/>
            <a:r>
              <a:rPr lang="en-US" dirty="0" err="1" smtClean="0"/>
              <a:t>Perendahan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lvl="1"/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tulen</a:t>
            </a:r>
            <a:endParaRPr lang="en-US" dirty="0" smtClean="0"/>
          </a:p>
          <a:p>
            <a:pPr lvl="1"/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12" y="2663662"/>
            <a:ext cx="2387600" cy="318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27" y="4691518"/>
            <a:ext cx="1860296" cy="17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6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Satu</a:t>
            </a:r>
            <a:endParaRPr lang="en-US" dirty="0" smtClean="0"/>
          </a:p>
          <a:p>
            <a:r>
              <a:rPr lang="en-US" dirty="0" err="1" smtClean="0"/>
              <a:t>Suci</a:t>
            </a:r>
            <a:endParaRPr lang="en-US" dirty="0" smtClean="0"/>
          </a:p>
          <a:p>
            <a:r>
              <a:rPr lang="en-US" dirty="0" err="1" smtClean="0"/>
              <a:t>Katolik</a:t>
            </a:r>
            <a:endParaRPr lang="en-US" dirty="0" smtClean="0"/>
          </a:p>
          <a:p>
            <a:r>
              <a:rPr lang="en-US" dirty="0" err="1" smtClean="0"/>
              <a:t>Apostolik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1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Syahadat</a:t>
            </a:r>
            <a:endParaRPr lang="en-US" dirty="0" smtClean="0"/>
          </a:p>
          <a:p>
            <a:pPr marL="0" indent="0" algn="ctr">
              <a:buNone/>
            </a:pPr>
            <a:r>
              <a:rPr lang="en-US" sz="3600" dirty="0" err="1"/>
              <a:t>aku</a:t>
            </a:r>
            <a:r>
              <a:rPr lang="en-US" sz="3600" dirty="0"/>
              <a:t> </a:t>
            </a:r>
            <a:r>
              <a:rPr lang="en-US" sz="3600" dirty="0" err="1"/>
              <a:t>percaya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Gereja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yang </a:t>
            </a:r>
            <a:r>
              <a:rPr lang="en-US" sz="3600" dirty="0" err="1"/>
              <a:t>satu</a:t>
            </a:r>
            <a:r>
              <a:rPr lang="en-US" sz="3600" dirty="0"/>
              <a:t>, kudus, </a:t>
            </a:r>
            <a:r>
              <a:rPr lang="en-US" sz="3600" dirty="0" err="1"/>
              <a:t>katolik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apostolik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415460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831" y="4693594"/>
            <a:ext cx="3262257" cy="198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atu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10:16)</a:t>
            </a:r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disatukan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GerejaNya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17:20-23)</a:t>
            </a:r>
          </a:p>
          <a:p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endParaRPr lang="en-US" dirty="0" smtClean="0"/>
          </a:p>
          <a:p>
            <a:pPr lvl="1"/>
            <a:r>
              <a:rPr lang="en-US" dirty="0" smtClean="0"/>
              <a:t>Persekutuan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endParaRPr lang="en-US" dirty="0" smtClean="0"/>
          </a:p>
          <a:p>
            <a:pPr lvl="1"/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terkawal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45" y="2549019"/>
            <a:ext cx="2824655" cy="2221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50" y="4831414"/>
            <a:ext cx="2696977" cy="17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6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k</a:t>
            </a:r>
            <a:r>
              <a:rPr lang="en-US" dirty="0" smtClean="0"/>
              <a:t>udus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Kudus = </a:t>
            </a:r>
            <a:r>
              <a:rPr lang="en-US" dirty="0" err="1" smtClean="0"/>
              <a:t>diketepikan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nurani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menunjuknya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 lvl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membimbing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melayan</a:t>
            </a:r>
            <a:endParaRPr lang="en-US" dirty="0" smtClean="0"/>
          </a:p>
          <a:p>
            <a:pPr lvl="1"/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= </a:t>
            </a:r>
            <a:r>
              <a:rPr lang="en-US" dirty="0" err="1" smtClean="0"/>
              <a:t>jalan</a:t>
            </a:r>
            <a:r>
              <a:rPr lang="en-US" dirty="0" smtClean="0"/>
              <a:t> Allah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1" y="4408466"/>
            <a:ext cx="3231869" cy="2070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92" y="4802302"/>
            <a:ext cx="4838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4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atolik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184" y="1600200"/>
            <a:ext cx="4907616" cy="487850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Katolik</a:t>
            </a:r>
            <a:r>
              <a:rPr lang="en-US" dirty="0" smtClean="0"/>
              <a:t> =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endParaRPr lang="en-US" dirty="0" smtClean="0"/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amalan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diperkayakan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pembudayaan</a:t>
            </a:r>
            <a:endParaRPr lang="en-US" dirty="0" smtClean="0"/>
          </a:p>
          <a:p>
            <a:pPr lvl="1"/>
            <a:r>
              <a:rPr lang="en-US" dirty="0" err="1" smtClean="0"/>
              <a:t>Pembudayaan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ekpresi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Amalan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diperbezakan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amalan</a:t>
            </a:r>
            <a:r>
              <a:rPr lang="en-US" dirty="0" smtClean="0"/>
              <a:t> agama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2" y="4166690"/>
            <a:ext cx="3541545" cy="225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757960"/>
            <a:ext cx="3644900" cy="19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apostolik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4596" cy="4878502"/>
          </a:xfrm>
        </p:spPr>
        <p:txBody>
          <a:bodyPr/>
          <a:lstStyle/>
          <a:p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Para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uskup-uskup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pertama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4141902"/>
            <a:ext cx="3479800" cy="233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3" y="5324928"/>
            <a:ext cx="2644671" cy="1518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008" y="1782260"/>
            <a:ext cx="3618742" cy="16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Tahbisan</a:t>
            </a:r>
            <a:endParaRPr lang="en-US" dirty="0" smtClean="0"/>
          </a:p>
          <a:p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Persekutuan</a:t>
            </a:r>
          </a:p>
          <a:p>
            <a:r>
              <a:rPr lang="en-US" dirty="0" err="1" smtClean="0"/>
              <a:t>Paus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28</a:t>
            </a:fld>
            <a:endParaRPr lang="en-US"/>
          </a:p>
        </p:txBody>
      </p:sp>
      <p:sp>
        <p:nvSpPr>
          <p:cNvPr id="2" name="Isosceles Triangle 1"/>
          <p:cNvSpPr/>
          <p:nvPr/>
        </p:nvSpPr>
        <p:spPr>
          <a:xfrm rot="10800000">
            <a:off x="1455915" y="1600200"/>
            <a:ext cx="6164408" cy="4878502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1967031" y="2462839"/>
            <a:ext cx="5157659" cy="4015864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2478153" y="3288778"/>
            <a:ext cx="4104443" cy="3189924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3004761" y="4151197"/>
            <a:ext cx="3066714" cy="2327503"/>
          </a:xfrm>
          <a:prstGeom prst="triangle">
            <a:avLst>
              <a:gd name="adj" fmla="val 4951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rIns="0" rtlCol="0" anchor="t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3657600" y="5127039"/>
            <a:ext cx="1828800" cy="1351659"/>
          </a:xfrm>
          <a:prstGeom prst="triangle">
            <a:avLst>
              <a:gd name="adj" fmla="val 49519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t">
            <a:normAutofit/>
            <a:flatTx/>
          </a:bodyPr>
          <a:lstStyle/>
          <a:p>
            <a:pPr algn="dist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5904" y="5127039"/>
            <a:ext cx="85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Uskup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5187" y="6109372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Paus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6225" y="415119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Paderi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03976" y="3377931"/>
            <a:ext cx="107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Deakon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6804" y="2462839"/>
            <a:ext cx="172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Para </a:t>
            </a:r>
            <a:r>
              <a:rPr lang="en-US" b="1" dirty="0" err="1" smtClean="0"/>
              <a:t>Religius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91180" y="1600200"/>
            <a:ext cx="157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Umat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Awam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02" y="2116687"/>
            <a:ext cx="1179017" cy="1771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502" y="1232647"/>
            <a:ext cx="2029595" cy="1180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807" y="2256954"/>
            <a:ext cx="1779977" cy="1140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592" y="3799337"/>
            <a:ext cx="1851795" cy="1327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382" y="4957920"/>
            <a:ext cx="1128942" cy="1182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141" y="5478527"/>
            <a:ext cx="1090446" cy="14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530" y="1600200"/>
            <a:ext cx="5883389" cy="4878502"/>
          </a:xfrm>
        </p:spPr>
        <p:txBody>
          <a:bodyPr/>
          <a:lstStyle/>
          <a:p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Allah di </a:t>
            </a:r>
            <a:r>
              <a:rPr lang="en-US" dirty="0" err="1" smtClean="0"/>
              <a:t>keuskupan</a:t>
            </a:r>
            <a:endParaRPr lang="en-US" dirty="0" smtClean="0"/>
          </a:p>
          <a:p>
            <a:pPr lvl="1"/>
            <a:r>
              <a:rPr lang="en-US" dirty="0" err="1" smtClean="0"/>
              <a:t>Mentadbir</a:t>
            </a:r>
            <a:r>
              <a:rPr lang="en-US" dirty="0" smtClean="0"/>
              <a:t> </a:t>
            </a:r>
            <a:r>
              <a:rPr lang="en-US" dirty="0" err="1" smtClean="0"/>
              <a:t>keuskupan</a:t>
            </a:r>
            <a:endParaRPr lang="en-US" dirty="0" smtClean="0"/>
          </a:p>
          <a:p>
            <a:pPr lvl="1"/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ibadat</a:t>
            </a:r>
            <a:endParaRPr lang="en-US" dirty="0" smtClean="0"/>
          </a:p>
          <a:p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menurus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sakramen</a:t>
            </a:r>
            <a:endParaRPr lang="en-US" dirty="0" smtClean="0"/>
          </a:p>
          <a:p>
            <a:pPr lvl="1"/>
            <a:r>
              <a:rPr lang="en-US" dirty="0" err="1" smtClean="0"/>
              <a:t>Dikira</a:t>
            </a:r>
            <a:r>
              <a:rPr lang="en-US" dirty="0" smtClean="0"/>
              <a:t> </a:t>
            </a:r>
            <a:r>
              <a:rPr lang="en-US" dirty="0" err="1" smtClean="0"/>
              <a:t>terkahwin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keusukupan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di </a:t>
            </a:r>
            <a:r>
              <a:rPr lang="en-US" dirty="0" err="1" smtClean="0"/>
              <a:t>Katedral</a:t>
            </a:r>
            <a:endParaRPr lang="en-US" dirty="0" smtClean="0"/>
          </a:p>
          <a:p>
            <a:r>
              <a:rPr lang="en-US" dirty="0" smtClean="0"/>
              <a:t>5000 </a:t>
            </a:r>
            <a:r>
              <a:rPr lang="en-US" dirty="0" err="1" smtClean="0"/>
              <a:t>uskup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pPr lvl="1"/>
            <a:r>
              <a:rPr lang="en-US" dirty="0" smtClean="0"/>
              <a:t>2,900 </a:t>
            </a:r>
            <a:r>
              <a:rPr lang="en-US" dirty="0" err="1" smtClean="0"/>
              <a:t>Keuskupan</a:t>
            </a:r>
            <a:r>
              <a:rPr lang="en-US" dirty="0" smtClean="0"/>
              <a:t>, </a:t>
            </a:r>
            <a:r>
              <a:rPr lang="en-US" dirty="0" err="1" smtClean="0"/>
              <a:t>dasar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endParaRPr lang="en-US" dirty="0" smtClean="0"/>
          </a:p>
          <a:p>
            <a:pPr lvl="1"/>
            <a:r>
              <a:rPr lang="en-US" dirty="0" smtClean="0"/>
              <a:t>640 </a:t>
            </a:r>
            <a:r>
              <a:rPr lang="en-US" dirty="0" err="1" smtClean="0"/>
              <a:t>Keuskupan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232647"/>
            <a:ext cx="2650292" cy="174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2" y="3379902"/>
            <a:ext cx="2616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&amp;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Petrus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endParaRPr lang="en-US" dirty="0" smtClean="0"/>
          </a:p>
          <a:p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Mitre</a:t>
            </a:r>
            <a:r>
              <a:rPr lang="en-US" dirty="0" smtClean="0"/>
              <a:t> – </a:t>
            </a:r>
            <a:r>
              <a:rPr lang="en-US" dirty="0" err="1" smtClean="0"/>
              <a:t>topi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egi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menanda</a:t>
            </a:r>
            <a:r>
              <a:rPr lang="en-US" dirty="0" smtClean="0"/>
              <a:t> </a:t>
            </a:r>
            <a:r>
              <a:rPr lang="en-US" dirty="0" err="1" smtClean="0"/>
              <a:t>Trinitas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Crozier - </a:t>
            </a:r>
            <a:r>
              <a:rPr lang="en-US" dirty="0" err="1" smtClean="0"/>
              <a:t>tongkat</a:t>
            </a:r>
            <a:endParaRPr lang="en-US" dirty="0"/>
          </a:p>
          <a:p>
            <a:pPr lvl="1"/>
            <a:r>
              <a:rPr lang="en-US" dirty="0" err="1" smtClean="0"/>
              <a:t>Menanda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gembala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Cincin</a:t>
            </a:r>
            <a:endParaRPr lang="en-US" dirty="0"/>
          </a:p>
          <a:p>
            <a:pPr lvl="1"/>
            <a:r>
              <a:rPr lang="en-US" dirty="0" err="1" smtClean="0"/>
              <a:t>Menanda</a:t>
            </a:r>
            <a:r>
              <a:rPr lang="en-US" dirty="0" smtClean="0"/>
              <a:t> </a:t>
            </a:r>
            <a:r>
              <a:rPr lang="en-US" dirty="0" err="1" smtClean="0"/>
              <a:t>perkahwinan</a:t>
            </a:r>
            <a:endParaRPr lang="en-US" dirty="0" smtClean="0"/>
          </a:p>
          <a:p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 –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diraja</a:t>
            </a:r>
            <a:endParaRPr lang="en-US" dirty="0"/>
          </a:p>
          <a:p>
            <a:pPr lvl="1"/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(Pectoral Cross)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10" y="1392891"/>
            <a:ext cx="2463335" cy="2052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45" y="3633902"/>
            <a:ext cx="1104900" cy="284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460" y="3633901"/>
            <a:ext cx="1950475" cy="3209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380" y="5183274"/>
            <a:ext cx="1667965" cy="16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Persekutuan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endParaRPr lang="en-US" dirty="0" smtClean="0"/>
          </a:p>
          <a:p>
            <a:pPr lvl="1"/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endParaRPr lang="en-US" dirty="0" smtClean="0"/>
          </a:p>
          <a:p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taat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UskupNya</a:t>
            </a:r>
            <a:endParaRPr lang="en-US" dirty="0" smtClean="0"/>
          </a:p>
          <a:p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bersekutu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Paus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persekutuan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persekutuan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bersekutu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00" y="4791308"/>
            <a:ext cx="2535700" cy="1687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73" y="4791308"/>
            <a:ext cx="2489969" cy="18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3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622" y="1600200"/>
            <a:ext cx="6616805" cy="487850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Uskup</a:t>
            </a:r>
            <a:r>
              <a:rPr lang="en-US" dirty="0" smtClean="0"/>
              <a:t> Roma, Vicar </a:t>
            </a:r>
            <a:r>
              <a:rPr lang="en-US" dirty="0" err="1" smtClean="0"/>
              <a:t>Kristus</a:t>
            </a:r>
            <a:r>
              <a:rPr lang="en-US" dirty="0" smtClean="0"/>
              <a:t>, Imam </a:t>
            </a:r>
            <a:r>
              <a:rPr lang="en-US" dirty="0" err="1" smtClean="0"/>
              <a:t>Agung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Pelayan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pelayan-pelayan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Ketua</a:t>
            </a:r>
            <a:r>
              <a:rPr lang="en-US" dirty="0" smtClean="0"/>
              <a:t> &amp; </a:t>
            </a:r>
            <a:r>
              <a:rPr lang="en-US" dirty="0" err="1" smtClean="0"/>
              <a:t>pembimbing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1.2b </a:t>
            </a:r>
            <a:r>
              <a:rPr lang="en-US" dirty="0" err="1" smtClean="0"/>
              <a:t>Katolik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pPr lvl="1"/>
            <a:r>
              <a:rPr lang="en-US" dirty="0" err="1" smtClean="0"/>
              <a:t>Gereja</a:t>
            </a:r>
            <a:r>
              <a:rPr lang="en-US" dirty="0" smtClean="0"/>
              <a:t> di St Peter, Roma</a:t>
            </a:r>
          </a:p>
          <a:p>
            <a:pPr lvl="1"/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kanun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  <a:p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kardinal</a:t>
            </a:r>
            <a:endParaRPr lang="en-US" dirty="0" smtClean="0"/>
          </a:p>
          <a:p>
            <a:pPr lvl="1"/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gelaran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Paus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Mentadbir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Roma</a:t>
            </a:r>
            <a:endParaRPr lang="en-US" dirty="0"/>
          </a:p>
          <a:p>
            <a:pPr lvl="1"/>
            <a:r>
              <a:rPr lang="en-US" dirty="0" smtClean="0"/>
              <a:t>Vatican City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merdeka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0" y="1409549"/>
            <a:ext cx="1980942" cy="2060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925678"/>
            <a:ext cx="2283365" cy="15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24679"/>
            <a:ext cx="952250" cy="1788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Paus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Paus</a:t>
            </a:r>
            <a:r>
              <a:rPr lang="en-US" dirty="0" smtClean="0"/>
              <a:t> </a:t>
            </a:r>
            <a:r>
              <a:rPr lang="en-US" dirty="0" err="1" smtClean="0"/>
              <a:t>mentadbir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pPr lvl="1"/>
            <a:r>
              <a:rPr lang="en-US" dirty="0" smtClean="0"/>
              <a:t>Synod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Majlis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endParaRPr lang="en-US" dirty="0"/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yang </a:t>
            </a:r>
            <a:r>
              <a:rPr lang="en-US" dirty="0" err="1" smtClean="0"/>
              <a:t>bersekutu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Paus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uskupnya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Pakaian</a:t>
            </a:r>
            <a:r>
              <a:rPr lang="en-US" u="sng" dirty="0" smtClean="0"/>
              <a:t> </a:t>
            </a:r>
            <a:r>
              <a:rPr lang="en-US" u="sng" dirty="0" err="1" smtClean="0"/>
              <a:t>unggul</a:t>
            </a:r>
            <a:r>
              <a:rPr lang="en-US" u="sng" dirty="0" smtClean="0"/>
              <a:t> </a:t>
            </a:r>
            <a:r>
              <a:rPr lang="en-US" u="sng" dirty="0" err="1" smtClean="0"/>
              <a:t>Paus</a:t>
            </a:r>
            <a:endParaRPr lang="en-US" u="sng" dirty="0" smtClean="0"/>
          </a:p>
          <a:p>
            <a:r>
              <a:rPr lang="en-US" dirty="0" smtClean="0"/>
              <a:t>Tiara </a:t>
            </a:r>
            <a:r>
              <a:rPr lang="en-US" dirty="0" err="1" smtClean="0"/>
              <a:t>Paus</a:t>
            </a:r>
            <a:endParaRPr lang="en-US" dirty="0" smtClean="0"/>
          </a:p>
          <a:p>
            <a:r>
              <a:rPr lang="en-US" dirty="0" err="1" smtClean="0"/>
              <a:t>Cincin</a:t>
            </a:r>
            <a:r>
              <a:rPr lang="en-US" dirty="0" smtClean="0"/>
              <a:t> </a:t>
            </a:r>
            <a:r>
              <a:rPr lang="en-US" dirty="0" err="1" smtClean="0"/>
              <a:t>nelayan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81" y="3411729"/>
            <a:ext cx="1666830" cy="1601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442006"/>
            <a:ext cx="4235392" cy="30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4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27800" cy="487850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Kehormatan</a:t>
            </a:r>
            <a:r>
              <a:rPr lang="en-US" dirty="0" smtClean="0"/>
              <a:t> </a:t>
            </a:r>
            <a:r>
              <a:rPr lang="en-US" dirty="0" err="1" smtClean="0"/>
              <a:t>perbadi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sumbangan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kecapaian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Gelaran</a:t>
            </a:r>
            <a:r>
              <a:rPr lang="en-US" dirty="0" smtClean="0"/>
              <a:t>: </a:t>
            </a:r>
            <a:r>
              <a:rPr lang="en-US" dirty="0" err="1" smtClean="0"/>
              <a:t>Putera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Kardinal</a:t>
            </a:r>
            <a:r>
              <a:rPr lang="en-US" dirty="0" smtClean="0"/>
              <a:t>: </a:t>
            </a:r>
            <a:r>
              <a:rPr lang="en-US" dirty="0" err="1" smtClean="0"/>
              <a:t>Kolej</a:t>
            </a:r>
            <a:r>
              <a:rPr lang="en-US" dirty="0" smtClean="0"/>
              <a:t> </a:t>
            </a:r>
            <a:r>
              <a:rPr lang="en-US" dirty="0" err="1" smtClean="0"/>
              <a:t>Kardinal</a:t>
            </a:r>
            <a:endParaRPr lang="en-US" dirty="0" smtClean="0"/>
          </a:p>
          <a:p>
            <a:pPr lvl="1"/>
            <a:r>
              <a:rPr lang="en-US" dirty="0" err="1" smtClean="0"/>
              <a:t>Pakaian</a:t>
            </a:r>
            <a:r>
              <a:rPr lang="en-US" dirty="0" smtClean="0"/>
              <a:t>: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biretta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Vatikan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keuskupan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 </a:t>
            </a:r>
            <a:r>
              <a:rPr lang="en-US" dirty="0" err="1" smtClean="0"/>
              <a:t>Paus</a:t>
            </a:r>
            <a:endParaRPr lang="en-US" dirty="0" smtClean="0"/>
          </a:p>
          <a:p>
            <a:pPr lvl="1"/>
            <a:r>
              <a:rPr lang="en-US" dirty="0" err="1" smtClean="0"/>
              <a:t>Terhad</a:t>
            </a:r>
            <a:r>
              <a:rPr lang="en-US" dirty="0" smtClean="0"/>
              <a:t> 120 </a:t>
            </a:r>
            <a:r>
              <a:rPr lang="en-US" dirty="0" err="1" smtClean="0"/>
              <a:t>kardinal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80</a:t>
            </a:r>
            <a:endParaRPr lang="en-US" dirty="0"/>
          </a:p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keuskupan</a:t>
            </a:r>
            <a:r>
              <a:rPr lang="en-US" dirty="0" smtClean="0"/>
              <a:t> Roma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tahap</a:t>
            </a:r>
            <a:r>
              <a:rPr lang="en-US" dirty="0" smtClean="0"/>
              <a:t>: </a:t>
            </a:r>
            <a:r>
              <a:rPr lang="en-US" dirty="0" err="1" smtClean="0"/>
              <a:t>Kardinal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, </a:t>
            </a:r>
            <a:r>
              <a:rPr lang="en-US" dirty="0" err="1" smtClean="0"/>
              <a:t>Kardinal</a:t>
            </a:r>
            <a:r>
              <a:rPr lang="en-US" dirty="0" smtClean="0"/>
              <a:t> </a:t>
            </a:r>
            <a:r>
              <a:rPr lang="en-US" dirty="0" err="1" smtClean="0"/>
              <a:t>paderi</a:t>
            </a:r>
            <a:r>
              <a:rPr lang="en-US" dirty="0" smtClean="0"/>
              <a:t>, </a:t>
            </a:r>
            <a:r>
              <a:rPr lang="en-US" dirty="0" err="1" smtClean="0"/>
              <a:t>Kardinal</a:t>
            </a:r>
            <a:r>
              <a:rPr lang="en-US" dirty="0" smtClean="0"/>
              <a:t> </a:t>
            </a:r>
            <a:r>
              <a:rPr lang="en-US" dirty="0" err="1" smtClean="0"/>
              <a:t>deakon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4747873"/>
            <a:ext cx="2692400" cy="1730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016" y="1970313"/>
            <a:ext cx="2630714" cy="1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85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Soter</a:t>
            </a:r>
            <a:r>
              <a:rPr lang="en-US" dirty="0" smtClean="0"/>
              <a:t> Fernandez</a:t>
            </a:r>
          </a:p>
          <a:p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Pinang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Kuala Lumpur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Kardinal</a:t>
            </a:r>
            <a:endParaRPr lang="en-US" dirty="0" smtClean="0"/>
          </a:p>
          <a:p>
            <a:pPr lvl="1"/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 Emeritus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28" y="2979057"/>
            <a:ext cx="1695083" cy="1810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972840" y="1359647"/>
            <a:ext cx="1777999" cy="1760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83" y="4789714"/>
            <a:ext cx="2459894" cy="18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0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227" y="2867388"/>
            <a:ext cx="2160181" cy="1437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400,000 </a:t>
            </a:r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pPr lvl="1"/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ketaat</a:t>
            </a:r>
            <a:r>
              <a:rPr lang="en-US" dirty="0" smtClean="0"/>
              <a:t>, </a:t>
            </a:r>
            <a:r>
              <a:rPr lang="en-US" dirty="0" err="1" smtClean="0"/>
              <a:t>kemurnian</a:t>
            </a:r>
            <a:r>
              <a:rPr lang="en-US" dirty="0" smtClean="0"/>
              <a:t> &amp; </a:t>
            </a:r>
            <a:r>
              <a:rPr lang="en-US" dirty="0" err="1" smtClean="0"/>
              <a:t>kemiskinan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pentadbiran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endParaRPr lang="en-US" dirty="0" smtClean="0"/>
          </a:p>
          <a:p>
            <a:pPr lvl="1"/>
            <a:r>
              <a:rPr lang="en-US" dirty="0" err="1" smtClean="0"/>
              <a:t>Mentadbir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sakramen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imamat</a:t>
            </a:r>
            <a:r>
              <a:rPr lang="en-US" dirty="0" smtClean="0"/>
              <a:t> &amp; </a:t>
            </a:r>
            <a:r>
              <a:rPr lang="en-US" dirty="0" err="1" smtClean="0"/>
              <a:t>penguatan</a:t>
            </a:r>
            <a:endParaRPr lang="en-US" dirty="0" smtClean="0"/>
          </a:p>
          <a:p>
            <a:pPr lvl="1"/>
            <a:r>
              <a:rPr lang="en-US" dirty="0" err="1" smtClean="0"/>
              <a:t>Dilatih</a:t>
            </a:r>
            <a:r>
              <a:rPr lang="en-US" dirty="0" smtClean="0"/>
              <a:t> di </a:t>
            </a:r>
            <a:r>
              <a:rPr lang="en-US" dirty="0" err="1" smtClean="0"/>
              <a:t>seminari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7-13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keuskupan</a:t>
            </a:r>
            <a:endParaRPr lang="en-US" dirty="0" smtClean="0"/>
          </a:p>
          <a:p>
            <a:pPr lvl="1"/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paroki</a:t>
            </a:r>
            <a:endParaRPr lang="en-US" dirty="0"/>
          </a:p>
          <a:p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religius</a:t>
            </a:r>
            <a:endParaRPr lang="en-US" dirty="0" smtClean="0"/>
          </a:p>
          <a:p>
            <a:pPr lvl="1"/>
            <a:r>
              <a:rPr lang="en-US" dirty="0" err="1" smtClean="0"/>
              <a:t>Tugas</a:t>
            </a:r>
            <a:r>
              <a:rPr lang="en-US" dirty="0" smtClean="0"/>
              <a:t> lain, </a:t>
            </a:r>
            <a:r>
              <a:rPr lang="en-US" dirty="0" err="1" smtClean="0"/>
              <a:t>eg</a:t>
            </a:r>
            <a:r>
              <a:rPr lang="en-US" dirty="0" smtClean="0"/>
              <a:t>., </a:t>
            </a:r>
            <a:r>
              <a:rPr lang="en-US" dirty="0" err="1" smtClean="0"/>
              <a:t>mubaligh</a:t>
            </a:r>
            <a:r>
              <a:rPr lang="en-US" dirty="0" smtClean="0"/>
              <a:t>, guru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/>
            <a:r>
              <a:rPr lang="en-US" dirty="0" err="1" smtClean="0"/>
              <a:t>Anggota</a:t>
            </a:r>
            <a:r>
              <a:rPr lang="en-US" dirty="0" smtClean="0"/>
              <a:t> order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kongregasi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850" y="4304890"/>
            <a:ext cx="2902150" cy="2173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409" y="4304890"/>
            <a:ext cx="1904581" cy="1267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488" y="1252684"/>
            <a:ext cx="1074512" cy="16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61" y="1600200"/>
            <a:ext cx="4876639" cy="4878502"/>
          </a:xfrm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paderi</a:t>
            </a:r>
            <a:endParaRPr lang="en-US" dirty="0" smtClean="0"/>
          </a:p>
          <a:p>
            <a:r>
              <a:rPr lang="en-US" dirty="0" err="1" smtClean="0"/>
              <a:t>Deakon</a:t>
            </a:r>
            <a:r>
              <a:rPr lang="en-US" dirty="0" smtClean="0"/>
              <a:t> </a:t>
            </a:r>
            <a:r>
              <a:rPr lang="en-US" dirty="0" err="1" smtClean="0"/>
              <a:t>kekal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dikahwin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endParaRPr lang="en-US" dirty="0" smtClean="0"/>
          </a:p>
          <a:p>
            <a:pPr lvl="1"/>
            <a:r>
              <a:rPr lang="en-US" dirty="0" err="1" smtClean="0"/>
              <a:t>Baptis</a:t>
            </a:r>
            <a:r>
              <a:rPr lang="en-US" dirty="0" smtClean="0"/>
              <a:t>, </a:t>
            </a:r>
            <a:r>
              <a:rPr lang="en-US" dirty="0" err="1" smtClean="0"/>
              <a:t>pengkawinan</a:t>
            </a:r>
            <a:r>
              <a:rPr lang="en-US" dirty="0" smtClean="0"/>
              <a:t>, </a:t>
            </a:r>
            <a:r>
              <a:rPr lang="en-US" dirty="0" err="1" smtClean="0"/>
              <a:t>kebumian</a:t>
            </a:r>
            <a:endParaRPr lang="en-US" dirty="0" smtClean="0"/>
          </a:p>
          <a:p>
            <a:pPr lvl="1"/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Injil</a:t>
            </a:r>
            <a:r>
              <a:rPr lang="en-US" dirty="0" smtClean="0"/>
              <a:t> di </a:t>
            </a:r>
            <a:r>
              <a:rPr lang="en-US" dirty="0" err="1" smtClean="0"/>
              <a:t>misa</a:t>
            </a:r>
            <a:r>
              <a:rPr lang="en-US" dirty="0" smtClean="0"/>
              <a:t> &amp; homily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647"/>
            <a:ext cx="2197700" cy="2934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506" y="4130264"/>
            <a:ext cx="1862094" cy="24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1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554" y="4522267"/>
            <a:ext cx="3937000" cy="207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religius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750,000 sister </a:t>
            </a:r>
            <a:r>
              <a:rPr lang="en-US" dirty="0" err="1" smtClean="0"/>
              <a:t>dan</a:t>
            </a:r>
            <a:r>
              <a:rPr lang="en-US" dirty="0" smtClean="0"/>
              <a:t> 170,000 brother</a:t>
            </a:r>
          </a:p>
          <a:p>
            <a:pPr lvl="1"/>
            <a:r>
              <a:rPr lang="en-US" dirty="0" err="1" smtClean="0"/>
              <a:t>Anggota</a:t>
            </a:r>
            <a:r>
              <a:rPr lang="en-US" dirty="0" smtClean="0"/>
              <a:t> order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kongregasi</a:t>
            </a:r>
            <a:endParaRPr lang="en-US" dirty="0"/>
          </a:p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melayan</a:t>
            </a:r>
            <a:endParaRPr lang="en-US" dirty="0" smtClean="0"/>
          </a:p>
          <a:p>
            <a:pPr lvl="1"/>
            <a:r>
              <a:rPr lang="en-US" dirty="0" smtClean="0"/>
              <a:t>Guru, </a:t>
            </a:r>
            <a:r>
              <a:rPr lang="en-US" dirty="0" err="1" smtClean="0"/>
              <a:t>kesihatan</a:t>
            </a:r>
            <a:r>
              <a:rPr lang="en-US" dirty="0" smtClean="0"/>
              <a:t>,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endParaRPr lang="en-US" dirty="0" smtClean="0"/>
          </a:p>
          <a:p>
            <a:r>
              <a:rPr lang="en-US" dirty="0" err="1" smtClean="0"/>
              <a:t>Biarawan</a:t>
            </a:r>
            <a:r>
              <a:rPr lang="en-US" dirty="0" smtClean="0"/>
              <a:t> &amp; </a:t>
            </a:r>
            <a:r>
              <a:rPr lang="en-US" dirty="0" err="1" smtClean="0"/>
              <a:t>biarawati</a:t>
            </a:r>
            <a:r>
              <a:rPr lang="en-US" dirty="0" smtClean="0"/>
              <a:t> </a:t>
            </a:r>
            <a:r>
              <a:rPr lang="en-US" dirty="0" err="1" smtClean="0"/>
              <a:t>mendoa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588" y="1232647"/>
            <a:ext cx="1768966" cy="206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77" y="3866080"/>
            <a:ext cx="2066142" cy="1691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985" y="3866080"/>
            <a:ext cx="2454630" cy="1598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338" y="4972232"/>
            <a:ext cx="2553947" cy="1871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953" y="2816195"/>
            <a:ext cx="2540563" cy="17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09411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39122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memanggil</a:t>
            </a:r>
            <a:r>
              <a:rPr lang="en-US" sz="2400" dirty="0" smtClean="0"/>
              <a:t> 12 </a:t>
            </a:r>
            <a:r>
              <a:rPr lang="en-US" sz="2400" dirty="0" err="1" smtClean="0"/>
              <a:t>rasul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 err="1" smtClean="0"/>
              <a:t>Tanda</a:t>
            </a:r>
            <a:r>
              <a:rPr lang="en-US" sz="2000" dirty="0" smtClean="0"/>
              <a:t> 12 </a:t>
            </a:r>
            <a:r>
              <a:rPr lang="en-US" sz="2000" dirty="0" err="1" smtClean="0"/>
              <a:t>suku</a:t>
            </a:r>
            <a:r>
              <a:rPr lang="en-US" sz="2000" dirty="0" smtClean="0"/>
              <a:t> Negara Israel yang </a:t>
            </a:r>
            <a:r>
              <a:rPr lang="en-US" sz="2000" dirty="0" err="1" smtClean="0"/>
              <a:t>baru</a:t>
            </a:r>
            <a:endParaRPr lang="en-US" sz="2000" dirty="0" smtClean="0"/>
          </a:p>
          <a:p>
            <a:pPr lvl="1"/>
            <a:r>
              <a:rPr lang="en-US" sz="2000" dirty="0" smtClean="0"/>
              <a:t>Para </a:t>
            </a:r>
            <a:r>
              <a:rPr lang="en-US" sz="2000" dirty="0" err="1" smtClean="0"/>
              <a:t>Rasul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uskup</a:t>
            </a:r>
            <a:r>
              <a:rPr lang="en-US" sz="2000" dirty="0" smtClean="0"/>
              <a:t> </a:t>
            </a:r>
            <a:r>
              <a:rPr lang="en-US" sz="2000" dirty="0" err="1" smtClean="0"/>
              <a:t>Gereja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pertama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4699000"/>
            <a:ext cx="8229600" cy="1779702"/>
          </a:xfrm>
        </p:spPr>
        <p:txBody>
          <a:bodyPr numCol="3"/>
          <a:lstStyle/>
          <a:p>
            <a:pPr marL="0" indent="0">
              <a:buNone/>
            </a:pPr>
            <a:r>
              <a:rPr lang="en-US" sz="2400" dirty="0" smtClean="0"/>
              <a:t>Simon</a:t>
            </a:r>
          </a:p>
          <a:p>
            <a:pPr marL="0" indent="0">
              <a:buNone/>
            </a:pPr>
            <a:r>
              <a:rPr lang="en-US" sz="2400" dirty="0" smtClean="0"/>
              <a:t>Andreas</a:t>
            </a:r>
          </a:p>
          <a:p>
            <a:pPr marL="0" indent="0">
              <a:buNone/>
            </a:pPr>
            <a:r>
              <a:rPr lang="en-US" sz="2400" dirty="0" err="1" smtClean="0"/>
              <a:t>Yakubus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Yohannes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Filipus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Bartolomeus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Tomas</a:t>
            </a:r>
          </a:p>
          <a:p>
            <a:pPr marL="0" indent="0">
              <a:buNone/>
            </a:pPr>
            <a:r>
              <a:rPr lang="en-US" sz="2400" dirty="0" err="1" smtClean="0"/>
              <a:t>Matius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Yakobus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Tadius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Simon</a:t>
            </a:r>
          </a:p>
          <a:p>
            <a:pPr marL="0" indent="0">
              <a:buNone/>
            </a:pPr>
            <a:r>
              <a:rPr lang="en-US" sz="2400" dirty="0" err="1" smtClean="0"/>
              <a:t>Yudas</a:t>
            </a:r>
            <a:r>
              <a:rPr lang="en-US" sz="2400" dirty="0" smtClean="0"/>
              <a:t> </a:t>
            </a:r>
            <a:r>
              <a:rPr lang="en-US" sz="2400" dirty="0" err="1" smtClean="0"/>
              <a:t>Iskariot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779926"/>
            <a:ext cx="3673929" cy="19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4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yang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mengaku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Mesias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Allah,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</a:p>
          <a:p>
            <a:pPr marL="725488" lvl="1" indent="-268288"/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(= </a:t>
            </a:r>
            <a:r>
              <a:rPr lang="en-US" dirty="0" err="1" smtClean="0"/>
              <a:t>batu</a:t>
            </a:r>
            <a:r>
              <a:rPr lang="en-US" dirty="0" smtClean="0"/>
              <a:t>)</a:t>
            </a:r>
          </a:p>
          <a:p>
            <a:pPr marL="725488" lvl="1" indent="-268288"/>
            <a:r>
              <a:rPr lang="en-US" dirty="0" err="1" smtClean="0"/>
              <a:t>Munubuhkan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endParaRPr lang="en-US" dirty="0" smtClean="0"/>
          </a:p>
          <a:p>
            <a:pPr marL="725488" lvl="1" indent="-268288"/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syurga</a:t>
            </a:r>
            <a:r>
              <a:rPr lang="en-US" dirty="0" smtClean="0"/>
              <a:t> (Mat 16:18-19)</a:t>
            </a:r>
          </a:p>
          <a:p>
            <a:r>
              <a:rPr lang="en-US" dirty="0" err="1" smtClean="0"/>
              <a:t>Petrus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endParaRPr lang="en-US" dirty="0" smtClean="0"/>
          </a:p>
          <a:p>
            <a:pPr marL="725488" lvl="1" indent="-268288"/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seru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jaga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21:15-17)</a:t>
            </a:r>
          </a:p>
          <a:p>
            <a:pPr marL="725488" lvl="1" indent="-268288"/>
            <a:r>
              <a:rPr lang="en-US" dirty="0" err="1" smtClean="0"/>
              <a:t>Petrus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di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974330"/>
            <a:ext cx="2008414" cy="1504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29" y="4509096"/>
            <a:ext cx="2082802" cy="1969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653" y="1932102"/>
            <a:ext cx="1696060" cy="19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kebangkitan</a:t>
            </a:r>
            <a:r>
              <a:rPr lang="en-US" dirty="0" smtClean="0"/>
              <a:t>, </a:t>
            </a:r>
            <a:r>
              <a:rPr lang="en-US" dirty="0" err="1" smtClean="0"/>
              <a:t>Yesus</a:t>
            </a:r>
            <a:r>
              <a:rPr lang="en-US" dirty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syurga</a:t>
            </a:r>
            <a:endParaRPr lang="en-US" dirty="0" smtClean="0"/>
          </a:p>
          <a:p>
            <a:r>
              <a:rPr lang="en-US" dirty="0" smtClean="0"/>
              <a:t>50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kebangkitan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Pentakosta</a:t>
            </a:r>
            <a:endParaRPr lang="en-US" dirty="0" smtClean="0"/>
          </a:p>
          <a:p>
            <a:pPr lvl="1"/>
            <a:r>
              <a:rPr lang="en-US" dirty="0" err="1" smtClean="0"/>
              <a:t>Kesemua</a:t>
            </a:r>
            <a:r>
              <a:rPr lang="en-US" dirty="0" smtClean="0"/>
              <a:t> 11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Bunda</a:t>
            </a:r>
            <a:r>
              <a:rPr lang="en-US" dirty="0" smtClean="0"/>
              <a:t> Maria </a:t>
            </a:r>
            <a:r>
              <a:rPr lang="en-US" dirty="0" err="1" smtClean="0"/>
              <a:t>berkumpul</a:t>
            </a:r>
            <a:r>
              <a:rPr lang="en-US" dirty="0" smtClean="0"/>
              <a:t> di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berdoa</a:t>
            </a:r>
            <a:endParaRPr lang="en-US" dirty="0" smtClean="0"/>
          </a:p>
          <a:p>
            <a:pPr lvl="1"/>
            <a:r>
              <a:rPr lang="en-US" dirty="0" err="1" smtClean="0"/>
              <a:t>Roh</a:t>
            </a:r>
            <a:r>
              <a:rPr lang="en-US" dirty="0" smtClean="0"/>
              <a:t> Kudus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3000 orang </a:t>
            </a:r>
            <a:r>
              <a:rPr lang="en-US" dirty="0" err="1" smtClean="0"/>
              <a:t>dibaptis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93" y="4408603"/>
            <a:ext cx="39370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06" y="3490547"/>
            <a:ext cx="1792893" cy="2988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18" y="4127879"/>
            <a:ext cx="1613480" cy="23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Penginjilan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Mattias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Judas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menginjil</a:t>
            </a:r>
            <a:endParaRPr lang="en-US" dirty="0" smtClean="0"/>
          </a:p>
          <a:p>
            <a:r>
              <a:rPr lang="en-US" dirty="0" err="1" smtClean="0"/>
              <a:t>Petrus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Antioch </a:t>
            </a:r>
            <a:r>
              <a:rPr lang="en-US" dirty="0" err="1" smtClean="0"/>
              <a:t>pertama</a:t>
            </a:r>
            <a:r>
              <a:rPr lang="en-US" dirty="0" smtClean="0"/>
              <a:t> &amp;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Uskup</a:t>
            </a:r>
            <a:r>
              <a:rPr lang="en-US" dirty="0" smtClean="0"/>
              <a:t> Roma </a:t>
            </a:r>
            <a:r>
              <a:rPr lang="en-US" dirty="0" err="1" smtClean="0"/>
              <a:t>pertama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878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Kematian</a:t>
            </a:r>
            <a:r>
              <a:rPr lang="en-US" dirty="0" smtClean="0"/>
              <a:t> Para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Yakubus</a:t>
            </a:r>
            <a:r>
              <a:rPr lang="en-US" dirty="0" smtClean="0"/>
              <a:t> (</a:t>
            </a:r>
            <a:r>
              <a:rPr lang="en-US" dirty="0" err="1" smtClean="0"/>
              <a:t>besar</a:t>
            </a:r>
            <a:r>
              <a:rPr lang="en-US" dirty="0" smtClean="0"/>
              <a:t>) – </a:t>
            </a:r>
            <a:r>
              <a:rPr lang="en-US" dirty="0" err="1" smtClean="0"/>
              <a:t>potong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 smtClean="0"/>
          </a:p>
          <a:p>
            <a:r>
              <a:rPr lang="en-US" dirty="0" err="1" smtClean="0"/>
              <a:t>Mattias</a:t>
            </a:r>
            <a:r>
              <a:rPr lang="en-US" dirty="0" smtClean="0"/>
              <a:t> – </a:t>
            </a:r>
            <a:r>
              <a:rPr lang="en-US" dirty="0" err="1" smtClean="0"/>
              <a:t>rejam</a:t>
            </a:r>
            <a:r>
              <a:rPr lang="en-US" dirty="0" smtClean="0"/>
              <a:t>, </a:t>
            </a:r>
            <a:r>
              <a:rPr lang="en-US" dirty="0" err="1" smtClean="0"/>
              <a:t>Yerusalem</a:t>
            </a:r>
            <a:endParaRPr lang="en-US" dirty="0" smtClean="0"/>
          </a:p>
          <a:p>
            <a:r>
              <a:rPr lang="en-US" dirty="0" err="1" smtClean="0"/>
              <a:t>Yakubus</a:t>
            </a:r>
            <a:r>
              <a:rPr lang="en-US" dirty="0" smtClean="0"/>
              <a:t> (</a:t>
            </a:r>
            <a:r>
              <a:rPr lang="en-US" dirty="0" err="1" smtClean="0"/>
              <a:t>kecil</a:t>
            </a:r>
            <a:r>
              <a:rPr lang="en-US" dirty="0" smtClean="0"/>
              <a:t>) </a:t>
            </a:r>
            <a:r>
              <a:rPr lang="en-US" dirty="0" err="1" smtClean="0"/>
              <a:t>rejam</a:t>
            </a:r>
            <a:r>
              <a:rPr lang="en-US" dirty="0" smtClean="0"/>
              <a:t>, </a:t>
            </a:r>
            <a:r>
              <a:rPr lang="en-US" dirty="0" err="1" smtClean="0"/>
              <a:t>Yerusalem</a:t>
            </a:r>
            <a:endParaRPr lang="en-US" dirty="0" smtClean="0"/>
          </a:p>
          <a:p>
            <a:r>
              <a:rPr lang="en-US" dirty="0" err="1" smtClean="0"/>
              <a:t>Bartolomeus</a:t>
            </a:r>
            <a:r>
              <a:rPr lang="en-US" dirty="0" smtClean="0"/>
              <a:t> – </a:t>
            </a:r>
            <a:r>
              <a:rPr lang="en-US" dirty="0" err="1" smtClean="0"/>
              <a:t>dikuliti</a:t>
            </a:r>
            <a:r>
              <a:rPr lang="en-US" dirty="0" smtClean="0"/>
              <a:t>, India</a:t>
            </a:r>
          </a:p>
          <a:p>
            <a:r>
              <a:rPr lang="en-US" dirty="0" err="1" smtClean="0"/>
              <a:t>Petrus</a:t>
            </a:r>
            <a:r>
              <a:rPr lang="en-US" dirty="0" smtClean="0"/>
              <a:t> – </a:t>
            </a:r>
            <a:r>
              <a:rPr lang="en-US" dirty="0" err="1" smtClean="0"/>
              <a:t>disalib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, Roma</a:t>
            </a:r>
            <a:endParaRPr lang="en-US" dirty="0"/>
          </a:p>
          <a:p>
            <a:r>
              <a:rPr lang="en-US" dirty="0" smtClean="0"/>
              <a:t>Andreas – </a:t>
            </a:r>
            <a:r>
              <a:rPr lang="en-US" dirty="0" err="1" smtClean="0"/>
              <a:t>disalib</a:t>
            </a:r>
            <a:r>
              <a:rPr lang="en-US" dirty="0" smtClean="0"/>
              <a:t> x </a:t>
            </a:r>
            <a:r>
              <a:rPr lang="en-US" dirty="0" err="1" smtClean="0"/>
              <a:t>paku</a:t>
            </a:r>
            <a:r>
              <a:rPr lang="en-US" dirty="0" smtClean="0"/>
              <a:t>, </a:t>
            </a:r>
            <a:r>
              <a:rPr lang="en-US" dirty="0" err="1" smtClean="0"/>
              <a:t>Yunani</a:t>
            </a:r>
            <a:endParaRPr lang="en-US" dirty="0" smtClean="0"/>
          </a:p>
          <a:p>
            <a:r>
              <a:rPr lang="en-US" dirty="0" smtClean="0"/>
              <a:t>Tomas – </a:t>
            </a:r>
            <a:r>
              <a:rPr lang="en-US" dirty="0" err="1" smtClean="0"/>
              <a:t>ditikam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Hindu, India</a:t>
            </a:r>
          </a:p>
          <a:p>
            <a:r>
              <a:rPr lang="en-US" dirty="0" smtClean="0"/>
              <a:t>Simon &amp; Jude – </a:t>
            </a:r>
            <a:r>
              <a:rPr lang="en-US" dirty="0" err="1" smtClean="0"/>
              <a:t>diserang</a:t>
            </a:r>
            <a:r>
              <a:rPr lang="en-US" dirty="0" smtClean="0"/>
              <a:t>, Babylon</a:t>
            </a:r>
          </a:p>
          <a:p>
            <a:r>
              <a:rPr lang="en-US" dirty="0" err="1" smtClean="0"/>
              <a:t>Mattias</a:t>
            </a:r>
            <a:r>
              <a:rPr lang="en-US" dirty="0" smtClean="0"/>
              <a:t> – </a:t>
            </a:r>
            <a:r>
              <a:rPr lang="en-US" dirty="0" err="1" smtClean="0"/>
              <a:t>tikam</a:t>
            </a:r>
            <a:r>
              <a:rPr lang="en-US" dirty="0" smtClean="0"/>
              <a:t> </a:t>
            </a:r>
            <a:r>
              <a:rPr lang="en-US" dirty="0" err="1" smtClean="0"/>
              <a:t>lembing</a:t>
            </a:r>
            <a:r>
              <a:rPr lang="en-US" dirty="0" smtClean="0"/>
              <a:t>, Ethiopia</a:t>
            </a:r>
          </a:p>
          <a:p>
            <a:r>
              <a:rPr lang="en-US" dirty="0" err="1" smtClean="0"/>
              <a:t>Philipus</a:t>
            </a:r>
            <a:r>
              <a:rPr lang="en-US" dirty="0" smtClean="0"/>
              <a:t> – </a:t>
            </a: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, Asia Minor</a:t>
            </a:r>
          </a:p>
          <a:p>
            <a:r>
              <a:rPr lang="en-US" dirty="0" err="1" smtClean="0"/>
              <a:t>Yohannes</a:t>
            </a:r>
            <a:r>
              <a:rPr lang="en-US" dirty="0" smtClean="0"/>
              <a:t> – </a:t>
            </a:r>
            <a:r>
              <a:rPr lang="en-US" dirty="0" err="1" smtClean="0"/>
              <a:t>buang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/>
              <a:t>P</a:t>
            </a:r>
            <a:r>
              <a:rPr lang="en-US" dirty="0" smtClean="0"/>
              <a:t>atmos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21" y="3305546"/>
            <a:ext cx="1947079" cy="1484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72" y="5241265"/>
            <a:ext cx="2057400" cy="1310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8121"/>
            <a:ext cx="1612610" cy="2303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840" y="3671252"/>
            <a:ext cx="1285308" cy="19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068" y="2813479"/>
            <a:ext cx="3278133" cy="199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pertindasan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1031" cy="4878502"/>
          </a:xfrm>
        </p:spPr>
        <p:txBody>
          <a:bodyPr/>
          <a:lstStyle/>
          <a:p>
            <a:r>
              <a:rPr lang="en-US" dirty="0" err="1" smtClean="0"/>
              <a:t>Bermula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Yerusalem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berebak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Empayar</a:t>
            </a:r>
            <a:r>
              <a:rPr lang="en-US" dirty="0" smtClean="0"/>
              <a:t> Roma</a:t>
            </a:r>
          </a:p>
          <a:p>
            <a:r>
              <a:rPr lang="en-US" dirty="0" err="1" smtClean="0"/>
              <a:t>Mulanya</a:t>
            </a:r>
            <a:r>
              <a:rPr lang="en-US" dirty="0" smtClean="0"/>
              <a:t> </a:t>
            </a:r>
            <a:r>
              <a:rPr lang="en-US" dirty="0" err="1" smtClean="0"/>
              <a:t>dikira</a:t>
            </a:r>
            <a:r>
              <a:rPr lang="en-US" dirty="0" smtClean="0"/>
              <a:t> </a:t>
            </a:r>
            <a:r>
              <a:rPr lang="en-US" dirty="0" err="1" smtClean="0"/>
              <a:t>mahzab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; Abad ke-2 di </a:t>
            </a:r>
            <a:r>
              <a:rPr lang="en-US" dirty="0" err="1" smtClean="0"/>
              <a:t>akui</a:t>
            </a:r>
            <a:r>
              <a:rPr lang="en-US" dirty="0" smtClean="0"/>
              <a:t> agama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Roma, </a:t>
            </a:r>
            <a:r>
              <a:rPr lang="en-US" dirty="0" err="1" smtClean="0"/>
              <a:t>Empayar</a:t>
            </a:r>
            <a:r>
              <a:rPr lang="en-US" dirty="0" smtClean="0"/>
              <a:t> Roma </a:t>
            </a:r>
            <a:r>
              <a:rPr lang="en-US" dirty="0" err="1" smtClean="0"/>
              <a:t>menindas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 smtClean="0"/>
          </a:p>
          <a:p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matir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Santa: St Stephen, St Agnes, </a:t>
            </a:r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dibenarkan</a:t>
            </a:r>
            <a:r>
              <a:rPr lang="en-US" dirty="0" smtClean="0"/>
              <a:t> &amp; </a:t>
            </a:r>
            <a:r>
              <a:rPr lang="en-US" dirty="0" err="1" smtClean="0"/>
              <a:t>menjadi</a:t>
            </a:r>
            <a:r>
              <a:rPr lang="en-US" dirty="0" smtClean="0"/>
              <a:t> agama </a:t>
            </a:r>
            <a:r>
              <a:rPr lang="en-US" dirty="0" err="1" smtClean="0"/>
              <a:t>rasmi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Maharaja Constantine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06" y="1232647"/>
            <a:ext cx="1443004" cy="2576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768230"/>
            <a:ext cx="2136837" cy="2089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206" y="1232647"/>
            <a:ext cx="1498600" cy="19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&amp; </a:t>
            </a:r>
            <a:r>
              <a:rPr lang="en-US" dirty="0" err="1" smtClean="0"/>
              <a:t>pelayanan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endParaRPr lang="en-US" dirty="0" smtClean="0"/>
          </a:p>
          <a:p>
            <a:r>
              <a:rPr lang="en-US" dirty="0" err="1" smtClean="0"/>
              <a:t>Komuniti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endParaRPr lang="en-US" dirty="0" smtClean="0"/>
          </a:p>
          <a:p>
            <a:r>
              <a:rPr lang="en-US" dirty="0" err="1" smtClean="0"/>
              <a:t>Komuniti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amalan</a:t>
            </a:r>
            <a:r>
              <a:rPr lang="en-US" dirty="0" smtClean="0"/>
              <a:t> &amp; </a:t>
            </a:r>
            <a:r>
              <a:rPr lang="en-US" dirty="0" err="1" smtClean="0"/>
              <a:t>peraturannya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Gereja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56343</TotalTime>
  <Words>1768</Words>
  <Application>Microsoft Macintosh PowerPoint</Application>
  <PresentationFormat>On-screen Show (4:3)</PresentationFormat>
  <Paragraphs>409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Summer</vt:lpstr>
      <vt:lpstr>Gereja</vt:lpstr>
      <vt:lpstr>Perjalanan Hari Ini</vt:lpstr>
      <vt:lpstr>Asal Gereja &amp; Gereja Awal</vt:lpstr>
      <vt:lpstr>Yesus memilih Rasul</vt:lpstr>
      <vt:lpstr>Petrus</vt:lpstr>
      <vt:lpstr>Hari Jadi Gereja</vt:lpstr>
      <vt:lpstr>Penginjilan oleh para Rasul</vt:lpstr>
      <vt:lpstr>Perkembangan dan pertindasan Gereja</vt:lpstr>
      <vt:lpstr>Gereja komuniti &amp; pelayanan</vt:lpstr>
      <vt:lpstr>LDK – Mengapa kamu mahu masuk Gereja</vt:lpstr>
      <vt:lpstr>Komuniti Gereja</vt:lpstr>
      <vt:lpstr>Komuniti orang beriman</vt:lpstr>
      <vt:lpstr>Komuniti berwarisan</vt:lpstr>
      <vt:lpstr>Menjadi anggota Gereja</vt:lpstr>
      <vt:lpstr>Tujuan dan Misi Gereja</vt:lpstr>
      <vt:lpstr>Misi Gereja</vt:lpstr>
      <vt:lpstr>Urapan imam, nabi dan raja</vt:lpstr>
      <vt:lpstr>Gereja Imam</vt:lpstr>
      <vt:lpstr>Gereja Nabi</vt:lpstr>
      <vt:lpstr>Gereja Raja</vt:lpstr>
      <vt:lpstr>Sifat Gereja</vt:lpstr>
      <vt:lpstr>Sifat Gereja</vt:lpstr>
      <vt:lpstr>Gereja adalah satu</vt:lpstr>
      <vt:lpstr>Gereja adalah kudus</vt:lpstr>
      <vt:lpstr>Gereja adalah katolik</vt:lpstr>
      <vt:lpstr>Gereja adalah apostolik</vt:lpstr>
      <vt:lpstr>Struktur Gereja</vt:lpstr>
      <vt:lpstr>Struktur Gereja</vt:lpstr>
      <vt:lpstr>Uskup</vt:lpstr>
      <vt:lpstr>Kelengkapan Uskup</vt:lpstr>
      <vt:lpstr>Persekutuan Gereja</vt:lpstr>
      <vt:lpstr>Siapa Paus</vt:lpstr>
      <vt:lpstr>Paus tanda kesatuan Gereja</vt:lpstr>
      <vt:lpstr>Kardinal</vt:lpstr>
      <vt:lpstr>Uskup ke Kardinal</vt:lpstr>
      <vt:lpstr>Paderi</vt:lpstr>
      <vt:lpstr>Deakon</vt:lpstr>
      <vt:lpstr>Para religius</vt:lpstr>
      <vt:lpstr>Ada apa-apa soalan</vt:lpstr>
    </vt:vector>
  </TitlesOfParts>
  <Company>Jimeu Consultants Sdn Bhd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Khong</dc:creator>
  <cp:lastModifiedBy>Jim Khong</cp:lastModifiedBy>
  <cp:revision>330</cp:revision>
  <cp:lastPrinted>2015-08-02T11:50:53Z</cp:lastPrinted>
  <dcterms:created xsi:type="dcterms:W3CDTF">2015-07-31T05:54:31Z</dcterms:created>
  <dcterms:modified xsi:type="dcterms:W3CDTF">2016-11-12T11:58:31Z</dcterms:modified>
</cp:coreProperties>
</file>