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.xml" ContentType="application/vnd.openxmlformats-officedocument.presentationml.comment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98"/>
  </p:notesMasterIdLst>
  <p:handoutMasterIdLst>
    <p:handoutMasterId r:id="rId99"/>
  </p:handoutMasterIdLst>
  <p:sldIdLst>
    <p:sldId id="256" r:id="rId2"/>
    <p:sldId id="257" r:id="rId3"/>
    <p:sldId id="353" r:id="rId4"/>
    <p:sldId id="371" r:id="rId5"/>
    <p:sldId id="372" r:id="rId6"/>
    <p:sldId id="529" r:id="rId7"/>
    <p:sldId id="295" r:id="rId8"/>
    <p:sldId id="296" r:id="rId9"/>
    <p:sldId id="377" r:id="rId10"/>
    <p:sldId id="615" r:id="rId11"/>
    <p:sldId id="378" r:id="rId12"/>
    <p:sldId id="379" r:id="rId13"/>
    <p:sldId id="380" r:id="rId14"/>
    <p:sldId id="381" r:id="rId15"/>
    <p:sldId id="512" r:id="rId16"/>
    <p:sldId id="382" r:id="rId17"/>
    <p:sldId id="383" r:id="rId18"/>
    <p:sldId id="531" r:id="rId19"/>
    <p:sldId id="532" r:id="rId20"/>
    <p:sldId id="488" r:id="rId21"/>
    <p:sldId id="533" r:id="rId22"/>
    <p:sldId id="598" r:id="rId23"/>
    <p:sldId id="391" r:id="rId24"/>
    <p:sldId id="520" r:id="rId25"/>
    <p:sldId id="392" r:id="rId26"/>
    <p:sldId id="516" r:id="rId27"/>
    <p:sldId id="535" r:id="rId28"/>
    <p:sldId id="534" r:id="rId29"/>
    <p:sldId id="599" r:id="rId30"/>
    <p:sldId id="600" r:id="rId31"/>
    <p:sldId id="601" r:id="rId32"/>
    <p:sldId id="536" r:id="rId33"/>
    <p:sldId id="537" r:id="rId34"/>
    <p:sldId id="540" r:id="rId35"/>
    <p:sldId id="522" r:id="rId36"/>
    <p:sldId id="602" r:id="rId37"/>
    <p:sldId id="577" r:id="rId38"/>
    <p:sldId id="541" r:id="rId39"/>
    <p:sldId id="603" r:id="rId40"/>
    <p:sldId id="485" r:id="rId41"/>
    <p:sldId id="395" r:id="rId42"/>
    <p:sldId id="396" r:id="rId43"/>
    <p:sldId id="513" r:id="rId44"/>
    <p:sldId id="398" r:id="rId45"/>
    <p:sldId id="434" r:id="rId46"/>
    <p:sldId id="502" r:id="rId47"/>
    <p:sldId id="449" r:id="rId48"/>
    <p:sldId id="400" r:id="rId49"/>
    <p:sldId id="401" r:id="rId50"/>
    <p:sldId id="402" r:id="rId51"/>
    <p:sldId id="555" r:id="rId52"/>
    <p:sldId id="466" r:id="rId53"/>
    <p:sldId id="509" r:id="rId54"/>
    <p:sldId id="614" r:id="rId55"/>
    <p:sldId id="347" r:id="rId56"/>
    <p:sldId id="352" r:id="rId57"/>
    <p:sldId id="552" r:id="rId58"/>
    <p:sldId id="553" r:id="rId59"/>
    <p:sldId id="514" r:id="rId60"/>
    <p:sldId id="410" r:id="rId61"/>
    <p:sldId id="411" r:id="rId62"/>
    <p:sldId id="355" r:id="rId63"/>
    <p:sldId id="408" r:id="rId64"/>
    <p:sldId id="571" r:id="rId65"/>
    <p:sldId id="604" r:id="rId66"/>
    <p:sldId id="356" r:id="rId67"/>
    <p:sldId id="414" r:id="rId68"/>
    <p:sldId id="605" r:id="rId69"/>
    <p:sldId id="413" r:id="rId70"/>
    <p:sldId id="376" r:id="rId71"/>
    <p:sldId id="373" r:id="rId72"/>
    <p:sldId id="500" r:id="rId73"/>
    <p:sldId id="420" r:id="rId74"/>
    <p:sldId id="472" r:id="rId75"/>
    <p:sldId id="473" r:id="rId76"/>
    <p:sldId id="474" r:id="rId77"/>
    <p:sldId id="476" r:id="rId78"/>
    <p:sldId id="479" r:id="rId79"/>
    <p:sldId id="573" r:id="rId80"/>
    <p:sldId id="478" r:id="rId81"/>
    <p:sldId id="607" r:id="rId82"/>
    <p:sldId id="608" r:id="rId83"/>
    <p:sldId id="491" r:id="rId84"/>
    <p:sldId id="609" r:id="rId85"/>
    <p:sldId id="613" r:id="rId86"/>
    <p:sldId id="611" r:id="rId87"/>
    <p:sldId id="460" r:id="rId88"/>
    <p:sldId id="566" r:id="rId89"/>
    <p:sldId id="461" r:id="rId90"/>
    <p:sldId id="596" r:id="rId91"/>
    <p:sldId id="462" r:id="rId92"/>
    <p:sldId id="458" r:id="rId93"/>
    <p:sldId id="497" r:id="rId94"/>
    <p:sldId id="515" r:id="rId95"/>
    <p:sldId id="530" r:id="rId96"/>
    <p:sldId id="340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 Khong" initials="JK" lastIdx="1" clrIdx="0">
    <p:extLst>
      <p:ext uri="{19B8F6BF-5375-455C-9EA6-DF929625EA0E}">
        <p15:presenceInfo xmlns:p15="http://schemas.microsoft.com/office/powerpoint/2012/main" userId="Jim Kh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47" autoAdjust="0"/>
    <p:restoredTop sz="86349" autoAdjust="0"/>
  </p:normalViewPr>
  <p:slideViewPr>
    <p:cSldViewPr snapToGrid="0" snapToObjects="1">
      <p:cViewPr varScale="1">
        <p:scale>
          <a:sx n="127" d="100"/>
          <a:sy n="127" d="100"/>
        </p:scale>
        <p:origin x="3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4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12 </a:t>
            </a:r>
            <a:r>
              <a:rPr lang="en-US" sz="1200" dirty="0" err="1"/>
              <a:t>tgh</a:t>
            </a:r>
            <a:r>
              <a:rPr lang="en-US" sz="1200" baseline="0" dirty="0"/>
              <a:t> </a:t>
            </a:r>
            <a:r>
              <a:rPr lang="en-US" sz="1200" baseline="0" dirty="0" err="1"/>
              <a:t>hari</a:t>
            </a:r>
            <a:endParaRPr lang="en-US" sz="1200" dirty="0"/>
          </a:p>
        </c:rich>
      </c:tx>
      <c:layout>
        <c:manualLayout>
          <c:xMode val="edge"/>
          <c:yMode val="edge"/>
          <c:x val="0.4463868469929631"/>
          <c:y val="9.63480963480963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C3-AD43-8B61-9EBAA7E2A3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AD2-2A4C-B420-BAF84C239F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D2-2A4C-B420-BAF84C239F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C3-AD43-8B61-9EBAA7E2A3B5}"/>
              </c:ext>
            </c:extLst>
          </c:dPt>
          <c:dLbls>
            <c:dLbl>
              <c:idx val="1"/>
              <c:layout>
                <c:manualLayout>
                  <c:x val="0.37209171527977597"/>
                  <c:y val="-0.19344333706538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D88AA2-338F-674A-8484-38F8740BA0C1}" type="VALUE">
                      <a:rPr lang="en-US" smtClean="0"/>
                      <a:pPr>
                        <a:defRPr/>
                      </a:pPr>
                      <a:t>[VALUE]</a:t>
                    </a:fld>
                    <a:r>
                      <a:rPr lang="en-US" dirty="0" err="1"/>
                      <a:t>ptg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76411960132891"/>
                      <c:h val="5.782452018672491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AD2-2A4C-B420-BAF84C239FA6}"/>
                </c:ext>
              </c:extLst>
            </c:dLbl>
            <c:dLbl>
              <c:idx val="2"/>
              <c:layout>
                <c:manualLayout>
                  <c:x val="4.1117534726763808E-3"/>
                  <c:y val="0.372549969715324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8pg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395348837209303"/>
                      <c:h val="5.782452018672491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DAD2-2A4C-B420-BAF84C239F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Sheet1!$A$3:$A$6</c:f>
              <c:strCache>
                <c:ptCount val="3"/>
                <c:pt idx="0">
                  <c:v>PA1</c:v>
                </c:pt>
                <c:pt idx="1">
                  <c:v>PA2</c:v>
                </c:pt>
                <c:pt idx="2">
                  <c:v>PA3-CA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D2-2A4C-B420-BAF84C239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1-20T08:55:45.452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F9249-C748-224D-A3DB-C7D2608BB1F1}" type="doc">
      <dgm:prSet loTypeId="urn:microsoft.com/office/officeart/2008/layout/VerticalAccent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AC864F-25F4-6A4B-8EAF-4A254C51449E}">
      <dgm:prSet phldrT="[Text]"/>
      <dgm:spPr/>
      <dgm:t>
        <a:bodyPr/>
        <a:lstStyle/>
        <a:p>
          <a:endParaRPr lang="en-US" dirty="0"/>
        </a:p>
      </dgm:t>
    </dgm:pt>
    <dgm:pt modelId="{EEB1CCAA-DAD6-2447-852E-FF304B74C913}" type="parTrans" cxnId="{2C975753-94E4-B941-87C7-C3982E6461AB}">
      <dgm:prSet/>
      <dgm:spPr/>
      <dgm:t>
        <a:bodyPr/>
        <a:lstStyle/>
        <a:p>
          <a:endParaRPr lang="en-US"/>
        </a:p>
      </dgm:t>
    </dgm:pt>
    <dgm:pt modelId="{EF492797-1263-BB46-AFE6-E5B1DA48261F}" type="sibTrans" cxnId="{2C975753-94E4-B941-87C7-C3982E6461AB}">
      <dgm:prSet/>
      <dgm:spPr/>
      <dgm:t>
        <a:bodyPr/>
        <a:lstStyle/>
        <a:p>
          <a:endParaRPr lang="en-US"/>
        </a:p>
      </dgm:t>
    </dgm:pt>
    <dgm:pt modelId="{224A550E-698A-F041-82A6-FC65EF4FE97F}">
      <dgm:prSet phldrT="[Text]" custT="1"/>
      <dgm:spPr/>
      <dgm:t>
        <a:bodyPr lIns="72000" rIns="0"/>
        <a:lstStyle/>
        <a:p>
          <a:r>
            <a:rPr lang="en-US" sz="2800" dirty="0" err="1"/>
            <a:t>Kawasan</a:t>
          </a:r>
          <a:r>
            <a:rPr lang="en-US" sz="2800" dirty="0"/>
            <a:t> – </a:t>
          </a:r>
          <a:r>
            <a:rPr lang="en-US" sz="2800" dirty="0" err="1"/>
            <a:t>Parlimen</a:t>
          </a:r>
          <a:r>
            <a:rPr lang="en-US" sz="2800" dirty="0"/>
            <a:t> &amp; </a:t>
          </a:r>
          <a:r>
            <a:rPr lang="en-US" sz="2800" dirty="0" err="1"/>
            <a:t>Negeri</a:t>
          </a:r>
          <a:endParaRPr lang="en-US" sz="2800" dirty="0"/>
        </a:p>
      </dgm:t>
    </dgm:pt>
    <dgm:pt modelId="{DDCADB0C-6D5F-8743-B8CE-6BE9E5C9AB1C}" type="parTrans" cxnId="{F19B8EA3-B57A-A249-9AFE-C2BDC7097B56}">
      <dgm:prSet/>
      <dgm:spPr/>
      <dgm:t>
        <a:bodyPr/>
        <a:lstStyle/>
        <a:p>
          <a:endParaRPr lang="en-US"/>
        </a:p>
      </dgm:t>
    </dgm:pt>
    <dgm:pt modelId="{6CA78B97-532D-5E41-81B4-8D56DA9563C0}" type="sibTrans" cxnId="{F19B8EA3-B57A-A249-9AFE-C2BDC7097B56}">
      <dgm:prSet/>
      <dgm:spPr/>
      <dgm:t>
        <a:bodyPr/>
        <a:lstStyle/>
        <a:p>
          <a:endParaRPr lang="en-US"/>
        </a:p>
      </dgm:t>
    </dgm:pt>
    <dgm:pt modelId="{17B49415-936C-984D-A93E-2BA39FADDE15}">
      <dgm:prSet phldrT="[Text]"/>
      <dgm:spPr/>
      <dgm:t>
        <a:bodyPr/>
        <a:lstStyle/>
        <a:p>
          <a:r>
            <a:rPr lang="en-US" dirty="0" err="1"/>
            <a:t>Sekolah</a:t>
          </a:r>
          <a:r>
            <a:rPr lang="en-US" dirty="0"/>
            <a:t>; Kampung; Taman </a:t>
          </a:r>
          <a:r>
            <a:rPr lang="en-US" dirty="0" err="1"/>
            <a:t>Perumahan</a:t>
          </a:r>
          <a:endParaRPr lang="en-US" dirty="0"/>
        </a:p>
      </dgm:t>
    </dgm:pt>
    <dgm:pt modelId="{D7CEBB12-FBE4-2D43-91B0-97541513A153}" type="parTrans" cxnId="{E27DE48F-8C5E-5841-9736-DED4C4DF0FF5}">
      <dgm:prSet/>
      <dgm:spPr/>
      <dgm:t>
        <a:bodyPr/>
        <a:lstStyle/>
        <a:p>
          <a:endParaRPr lang="en-US"/>
        </a:p>
      </dgm:t>
    </dgm:pt>
    <dgm:pt modelId="{2018404F-4823-364E-B4AF-C69916B41CC5}" type="sibTrans" cxnId="{E27DE48F-8C5E-5841-9736-DED4C4DF0FF5}">
      <dgm:prSet/>
      <dgm:spPr/>
      <dgm:t>
        <a:bodyPr/>
        <a:lstStyle/>
        <a:p>
          <a:endParaRPr lang="en-US"/>
        </a:p>
      </dgm:t>
    </dgm:pt>
    <dgm:pt modelId="{31A7526A-7976-5343-9D0A-94AC5765BF55}">
      <dgm:prSet phldrT="[Text]" custT="1"/>
      <dgm:spPr/>
      <dgm:t>
        <a:bodyPr/>
        <a:lstStyle/>
        <a:p>
          <a:r>
            <a:rPr lang="en-US" sz="2800" dirty="0" err="1"/>
            <a:t>Pusat</a:t>
          </a:r>
          <a:r>
            <a:rPr lang="en-US" sz="2800" dirty="0"/>
            <a:t> </a:t>
          </a:r>
          <a:r>
            <a:rPr lang="en-US" sz="2800" dirty="0" err="1"/>
            <a:t>Mengundi</a:t>
          </a:r>
          <a:endParaRPr lang="en-US" sz="2800" dirty="0"/>
        </a:p>
      </dgm:t>
    </dgm:pt>
    <dgm:pt modelId="{FCD639A8-0902-C14F-AC49-01A3D36F0C66}" type="parTrans" cxnId="{FD7C9ECF-1C86-9B46-93C3-618A6B46424C}">
      <dgm:prSet/>
      <dgm:spPr/>
      <dgm:t>
        <a:bodyPr/>
        <a:lstStyle/>
        <a:p>
          <a:endParaRPr lang="en-US"/>
        </a:p>
      </dgm:t>
    </dgm:pt>
    <dgm:pt modelId="{1E914EF2-DDF8-E34D-B8B2-7F447F88504E}" type="sibTrans" cxnId="{FD7C9ECF-1C86-9B46-93C3-618A6B46424C}">
      <dgm:prSet/>
      <dgm:spPr/>
      <dgm:t>
        <a:bodyPr/>
        <a:lstStyle/>
        <a:p>
          <a:endParaRPr lang="en-US"/>
        </a:p>
      </dgm:t>
    </dgm:pt>
    <dgm:pt modelId="{BC19AE7E-21E5-344C-8899-ACE8E3FFF4F3}">
      <dgm:prSet phldrT="[Text]"/>
      <dgm:spPr/>
      <dgm:t>
        <a:bodyPr/>
        <a:lstStyle/>
        <a:p>
          <a:r>
            <a:rPr lang="en-US" dirty="0" err="1"/>
            <a:t>Kelas</a:t>
          </a:r>
          <a:r>
            <a:rPr lang="en-US" dirty="0"/>
            <a:t>; </a:t>
          </a:r>
          <a:r>
            <a:rPr lang="en-US" dirty="0" err="1"/>
            <a:t>Dewan</a:t>
          </a:r>
          <a:r>
            <a:rPr lang="en-US" dirty="0"/>
            <a:t>; </a:t>
          </a:r>
          <a:r>
            <a:rPr lang="en-US" dirty="0" err="1"/>
            <a:t>Rumah</a:t>
          </a:r>
          <a:r>
            <a:rPr lang="en-US" dirty="0"/>
            <a:t> </a:t>
          </a:r>
          <a:r>
            <a:rPr lang="en-US" dirty="0" err="1"/>
            <a:t>Panjang</a:t>
          </a:r>
          <a:endParaRPr lang="en-US" dirty="0"/>
        </a:p>
      </dgm:t>
    </dgm:pt>
    <dgm:pt modelId="{68811709-5243-E741-B329-3D6C56EDD871}" type="parTrans" cxnId="{3EDDD9B0-7A8B-F14A-A26D-E57BF38B923C}">
      <dgm:prSet/>
      <dgm:spPr/>
      <dgm:t>
        <a:bodyPr/>
        <a:lstStyle/>
        <a:p>
          <a:endParaRPr lang="en-US"/>
        </a:p>
      </dgm:t>
    </dgm:pt>
    <dgm:pt modelId="{4BE15FC4-5F34-CB4E-BAAC-3506235FC752}" type="sibTrans" cxnId="{3EDDD9B0-7A8B-F14A-A26D-E57BF38B923C}">
      <dgm:prSet/>
      <dgm:spPr/>
      <dgm:t>
        <a:bodyPr/>
        <a:lstStyle/>
        <a:p>
          <a:endParaRPr lang="en-US"/>
        </a:p>
      </dgm:t>
    </dgm:pt>
    <dgm:pt modelId="{DE3A693D-B31A-3244-8852-4413ECFD32D8}">
      <dgm:prSet phldrT="[Text]" custT="1"/>
      <dgm:spPr/>
      <dgm:t>
        <a:bodyPr/>
        <a:lstStyle/>
        <a:p>
          <a:r>
            <a:rPr lang="en-US" sz="2800" dirty="0" err="1"/>
            <a:t>Saluran</a:t>
          </a:r>
          <a:r>
            <a:rPr lang="en-US" sz="2800" dirty="0"/>
            <a:t> </a:t>
          </a:r>
          <a:r>
            <a:rPr lang="en-US" sz="2800" dirty="0" err="1"/>
            <a:t>Mengundi</a:t>
          </a:r>
          <a:endParaRPr lang="en-US" sz="2800" dirty="0"/>
        </a:p>
      </dgm:t>
    </dgm:pt>
    <dgm:pt modelId="{D1C8E185-0D06-CD4D-9DC5-39A68F8A5D2C}" type="parTrans" cxnId="{47CA5F97-9C6B-054D-934C-C163BEC6B3BE}">
      <dgm:prSet/>
      <dgm:spPr/>
      <dgm:t>
        <a:bodyPr/>
        <a:lstStyle/>
        <a:p>
          <a:endParaRPr lang="en-US"/>
        </a:p>
      </dgm:t>
    </dgm:pt>
    <dgm:pt modelId="{CCA69223-94BF-494B-AE3E-BD8ED7981070}" type="sibTrans" cxnId="{47CA5F97-9C6B-054D-934C-C163BEC6B3BE}">
      <dgm:prSet/>
      <dgm:spPr/>
      <dgm:t>
        <a:bodyPr/>
        <a:lstStyle/>
        <a:p>
          <a:endParaRPr lang="en-US"/>
        </a:p>
      </dgm:t>
    </dgm:pt>
    <dgm:pt modelId="{C30E4054-2443-402C-B7C7-4FB6DE493AB5}">
      <dgm:prSet phldrT="[Text]"/>
      <dgm:spPr/>
      <dgm:t>
        <a:bodyPr/>
        <a:lstStyle/>
        <a:p>
          <a:r>
            <a:rPr lang="en-US" dirty="0" err="1"/>
            <a:t>Mukim</a:t>
          </a:r>
          <a:r>
            <a:rPr lang="en-US"/>
            <a:t>, Bandar </a:t>
          </a:r>
          <a:r>
            <a:rPr lang="en-US" dirty="0"/>
            <a:t>&amp; </a:t>
          </a:r>
          <a:r>
            <a:rPr lang="en-US" dirty="0" err="1"/>
            <a:t>sekitarannya</a:t>
          </a:r>
          <a:endParaRPr lang="en-US" dirty="0"/>
        </a:p>
      </dgm:t>
    </dgm:pt>
    <dgm:pt modelId="{5ABC9B4E-3622-4CA7-B951-B5FD594F3D52}" type="parTrans" cxnId="{7659A932-4775-46FF-9EAE-36292ACD3C62}">
      <dgm:prSet/>
      <dgm:spPr/>
      <dgm:t>
        <a:bodyPr/>
        <a:lstStyle/>
        <a:p>
          <a:endParaRPr lang="en-US"/>
        </a:p>
      </dgm:t>
    </dgm:pt>
    <dgm:pt modelId="{14B47058-B21B-438F-A686-51B4293DC98A}" type="sibTrans" cxnId="{7659A932-4775-46FF-9EAE-36292ACD3C62}">
      <dgm:prSet/>
      <dgm:spPr/>
      <dgm:t>
        <a:bodyPr/>
        <a:lstStyle/>
        <a:p>
          <a:endParaRPr lang="en-US"/>
        </a:p>
      </dgm:t>
    </dgm:pt>
    <dgm:pt modelId="{AF4652D2-8E9A-4828-9B4D-51B309D3079C}">
      <dgm:prSet phldrT="[Text]" custT="1"/>
      <dgm:spPr/>
      <dgm:t>
        <a:bodyPr/>
        <a:lstStyle/>
        <a:p>
          <a:r>
            <a:rPr lang="en-US" sz="2800" dirty="0"/>
            <a:t>Daerah </a:t>
          </a:r>
          <a:r>
            <a:rPr lang="en-US" sz="2800" dirty="0" err="1"/>
            <a:t>Mengundi</a:t>
          </a:r>
          <a:endParaRPr lang="en-US" sz="2800" dirty="0"/>
        </a:p>
      </dgm:t>
    </dgm:pt>
    <dgm:pt modelId="{8A8C0962-D0A4-4072-87C2-03E67A559617}" type="parTrans" cxnId="{89D41598-4847-494B-BC18-653D8AECBB73}">
      <dgm:prSet/>
      <dgm:spPr/>
      <dgm:t>
        <a:bodyPr/>
        <a:lstStyle/>
        <a:p>
          <a:endParaRPr lang="en-US"/>
        </a:p>
      </dgm:t>
    </dgm:pt>
    <dgm:pt modelId="{02CA0BBD-860F-4509-A586-E65A3EC2B0C5}" type="sibTrans" cxnId="{89D41598-4847-494B-BC18-653D8AECBB73}">
      <dgm:prSet/>
      <dgm:spPr/>
      <dgm:t>
        <a:bodyPr/>
        <a:lstStyle/>
        <a:p>
          <a:endParaRPr lang="en-US"/>
        </a:p>
      </dgm:t>
    </dgm:pt>
    <dgm:pt modelId="{29E296DF-A797-FE41-B6B4-5CB88574734C}" type="pres">
      <dgm:prSet presAssocID="{1EAF9249-C748-224D-A3DB-C7D2608BB1F1}" presName="Name0" presStyleCnt="0">
        <dgm:presLayoutVars>
          <dgm:chMax/>
          <dgm:chPref/>
          <dgm:dir/>
        </dgm:presLayoutVars>
      </dgm:prSet>
      <dgm:spPr/>
    </dgm:pt>
    <dgm:pt modelId="{6A7BE313-CAEE-E648-A684-66870A5BBE39}" type="pres">
      <dgm:prSet presAssocID="{A2AC864F-25F4-6A4B-8EAF-4A254C51449E}" presName="parenttextcomposite" presStyleCnt="0"/>
      <dgm:spPr/>
    </dgm:pt>
    <dgm:pt modelId="{5F74CD61-8786-3147-B5A0-30EC5D4178A9}" type="pres">
      <dgm:prSet presAssocID="{A2AC864F-25F4-6A4B-8EAF-4A254C51449E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5A45DB56-75F5-3341-B818-0E7AC1B9D510}" type="pres">
      <dgm:prSet presAssocID="{A2AC864F-25F4-6A4B-8EAF-4A254C51449E}" presName="composite" presStyleCnt="0"/>
      <dgm:spPr/>
    </dgm:pt>
    <dgm:pt modelId="{06D11F9D-463D-EF41-B720-4A9BBCBED9B5}" type="pres">
      <dgm:prSet presAssocID="{A2AC864F-25F4-6A4B-8EAF-4A254C51449E}" presName="chevron1" presStyleLbl="alignNode1" presStyleIdx="0" presStyleCnt="28"/>
      <dgm:spPr/>
    </dgm:pt>
    <dgm:pt modelId="{87C3848E-EE66-D544-9DCB-8AD433E62534}" type="pres">
      <dgm:prSet presAssocID="{A2AC864F-25F4-6A4B-8EAF-4A254C51449E}" presName="chevron2" presStyleLbl="alignNode1" presStyleIdx="1" presStyleCnt="28"/>
      <dgm:spPr/>
    </dgm:pt>
    <dgm:pt modelId="{058103B3-BC34-3C40-962A-E837D20449BD}" type="pres">
      <dgm:prSet presAssocID="{A2AC864F-25F4-6A4B-8EAF-4A254C51449E}" presName="chevron3" presStyleLbl="alignNode1" presStyleIdx="2" presStyleCnt="28"/>
      <dgm:spPr/>
    </dgm:pt>
    <dgm:pt modelId="{9AEF75F8-A05F-D143-AEB2-00D88ABB4397}" type="pres">
      <dgm:prSet presAssocID="{A2AC864F-25F4-6A4B-8EAF-4A254C51449E}" presName="chevron4" presStyleLbl="alignNode1" presStyleIdx="3" presStyleCnt="28"/>
      <dgm:spPr/>
    </dgm:pt>
    <dgm:pt modelId="{E7A0D320-668B-6743-8E9C-B23AA51DD1A0}" type="pres">
      <dgm:prSet presAssocID="{A2AC864F-25F4-6A4B-8EAF-4A254C51449E}" presName="chevron5" presStyleLbl="alignNode1" presStyleIdx="4" presStyleCnt="28"/>
      <dgm:spPr/>
    </dgm:pt>
    <dgm:pt modelId="{C9C10E82-D597-064F-90FC-D914615320EA}" type="pres">
      <dgm:prSet presAssocID="{A2AC864F-25F4-6A4B-8EAF-4A254C51449E}" presName="chevron6" presStyleLbl="alignNode1" presStyleIdx="5" presStyleCnt="28"/>
      <dgm:spPr/>
    </dgm:pt>
    <dgm:pt modelId="{576C64B2-0797-4446-8FE4-A4D4CF69FB2E}" type="pres">
      <dgm:prSet presAssocID="{A2AC864F-25F4-6A4B-8EAF-4A254C51449E}" presName="chevron7" presStyleLbl="alignNode1" presStyleIdx="6" presStyleCnt="28"/>
      <dgm:spPr/>
    </dgm:pt>
    <dgm:pt modelId="{67863F8F-A7C8-8345-A589-5C1AE47E402F}" type="pres">
      <dgm:prSet presAssocID="{A2AC864F-25F4-6A4B-8EAF-4A254C51449E}" presName="childtext" presStyleLbl="solidFgAcc1" presStyleIdx="0" presStyleCnt="4" custScaleX="130003">
        <dgm:presLayoutVars>
          <dgm:chMax/>
          <dgm:chPref val="0"/>
          <dgm:bulletEnabled val="1"/>
        </dgm:presLayoutVars>
      </dgm:prSet>
      <dgm:spPr/>
    </dgm:pt>
    <dgm:pt modelId="{A1B9022C-0A2E-DD4E-828C-31B5AF40DAC6}" type="pres">
      <dgm:prSet presAssocID="{EF492797-1263-BB46-AFE6-E5B1DA48261F}" presName="sibTrans" presStyleCnt="0"/>
      <dgm:spPr/>
    </dgm:pt>
    <dgm:pt modelId="{BD2C0C87-644D-4DEA-8A1D-E75CAE9E5610}" type="pres">
      <dgm:prSet presAssocID="{C30E4054-2443-402C-B7C7-4FB6DE493AB5}" presName="parenttextcomposite" presStyleCnt="0"/>
      <dgm:spPr/>
    </dgm:pt>
    <dgm:pt modelId="{D0F7D0DC-C280-4449-BDB1-279A1872B08A}" type="pres">
      <dgm:prSet presAssocID="{C30E4054-2443-402C-B7C7-4FB6DE493AB5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2C0C1EF4-F730-44D3-B81D-2D0F6A036B0F}" type="pres">
      <dgm:prSet presAssocID="{C30E4054-2443-402C-B7C7-4FB6DE493AB5}" presName="composite" presStyleCnt="0"/>
      <dgm:spPr/>
    </dgm:pt>
    <dgm:pt modelId="{EFC7F59F-FEE4-489C-867E-1248F5120291}" type="pres">
      <dgm:prSet presAssocID="{C30E4054-2443-402C-B7C7-4FB6DE493AB5}" presName="chevron1" presStyleLbl="alignNode1" presStyleIdx="7" presStyleCnt="28"/>
      <dgm:spPr/>
    </dgm:pt>
    <dgm:pt modelId="{27BE8DB2-BD17-47D4-832E-8FA746019616}" type="pres">
      <dgm:prSet presAssocID="{C30E4054-2443-402C-B7C7-4FB6DE493AB5}" presName="chevron2" presStyleLbl="alignNode1" presStyleIdx="8" presStyleCnt="28"/>
      <dgm:spPr/>
    </dgm:pt>
    <dgm:pt modelId="{74A32442-04EC-4521-BACB-3732E25235AC}" type="pres">
      <dgm:prSet presAssocID="{C30E4054-2443-402C-B7C7-4FB6DE493AB5}" presName="chevron3" presStyleLbl="alignNode1" presStyleIdx="9" presStyleCnt="28"/>
      <dgm:spPr/>
    </dgm:pt>
    <dgm:pt modelId="{51FDE8E6-1FC8-48B0-BFEF-8A780363D0A0}" type="pres">
      <dgm:prSet presAssocID="{C30E4054-2443-402C-B7C7-4FB6DE493AB5}" presName="chevron4" presStyleLbl="alignNode1" presStyleIdx="10" presStyleCnt="28"/>
      <dgm:spPr/>
    </dgm:pt>
    <dgm:pt modelId="{84BE67C6-DF34-4663-8C5B-FCC2903EAC03}" type="pres">
      <dgm:prSet presAssocID="{C30E4054-2443-402C-B7C7-4FB6DE493AB5}" presName="chevron5" presStyleLbl="alignNode1" presStyleIdx="11" presStyleCnt="28"/>
      <dgm:spPr/>
    </dgm:pt>
    <dgm:pt modelId="{438E54AE-6028-4DAA-A8FB-B79CD8819B9E}" type="pres">
      <dgm:prSet presAssocID="{C30E4054-2443-402C-B7C7-4FB6DE493AB5}" presName="chevron6" presStyleLbl="alignNode1" presStyleIdx="12" presStyleCnt="28"/>
      <dgm:spPr/>
    </dgm:pt>
    <dgm:pt modelId="{B6AD4EA7-42E2-400D-898A-CA30A5C56B62}" type="pres">
      <dgm:prSet presAssocID="{C30E4054-2443-402C-B7C7-4FB6DE493AB5}" presName="chevron7" presStyleLbl="alignNode1" presStyleIdx="13" presStyleCnt="28"/>
      <dgm:spPr/>
    </dgm:pt>
    <dgm:pt modelId="{D4BD35C3-C5AC-4D94-A69B-19182F73B7B8}" type="pres">
      <dgm:prSet presAssocID="{C30E4054-2443-402C-B7C7-4FB6DE493AB5}" presName="childtext" presStyleLbl="solidFgAcc1" presStyleIdx="1" presStyleCnt="4" custScaleX="129111" custScaleY="107513" custLinFactNeighborX="1244" custLinFactNeighborY="-2851">
        <dgm:presLayoutVars>
          <dgm:chMax/>
          <dgm:chPref val="0"/>
          <dgm:bulletEnabled val="1"/>
        </dgm:presLayoutVars>
      </dgm:prSet>
      <dgm:spPr/>
    </dgm:pt>
    <dgm:pt modelId="{19104BA6-FF7B-426D-9439-E1C6F09A4399}" type="pres">
      <dgm:prSet presAssocID="{14B47058-B21B-438F-A686-51B4293DC98A}" presName="sibTrans" presStyleCnt="0"/>
      <dgm:spPr/>
    </dgm:pt>
    <dgm:pt modelId="{6621170D-5591-CF4F-BF06-B14942EC1D7B}" type="pres">
      <dgm:prSet presAssocID="{17B49415-936C-984D-A93E-2BA39FADDE15}" presName="parenttextcomposite" presStyleCnt="0"/>
      <dgm:spPr/>
    </dgm:pt>
    <dgm:pt modelId="{CEC356B6-F8CE-7F42-89B4-0112721B52F1}" type="pres">
      <dgm:prSet presAssocID="{17B49415-936C-984D-A93E-2BA39FADDE15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12B047CE-A2DD-5B45-8F6F-4516B5F07882}" type="pres">
      <dgm:prSet presAssocID="{17B49415-936C-984D-A93E-2BA39FADDE15}" presName="composite" presStyleCnt="0"/>
      <dgm:spPr/>
    </dgm:pt>
    <dgm:pt modelId="{BF6E55A2-04C5-3944-B675-CAE993BF6D5E}" type="pres">
      <dgm:prSet presAssocID="{17B49415-936C-984D-A93E-2BA39FADDE15}" presName="chevron1" presStyleLbl="alignNode1" presStyleIdx="14" presStyleCnt="28"/>
      <dgm:spPr/>
    </dgm:pt>
    <dgm:pt modelId="{E890C4F0-188D-E042-813B-2D2552EAE80B}" type="pres">
      <dgm:prSet presAssocID="{17B49415-936C-984D-A93E-2BA39FADDE15}" presName="chevron2" presStyleLbl="alignNode1" presStyleIdx="15" presStyleCnt="28"/>
      <dgm:spPr/>
    </dgm:pt>
    <dgm:pt modelId="{8B3E962D-A092-4243-BAE8-F80ACB32D63F}" type="pres">
      <dgm:prSet presAssocID="{17B49415-936C-984D-A93E-2BA39FADDE15}" presName="chevron3" presStyleLbl="alignNode1" presStyleIdx="16" presStyleCnt="28"/>
      <dgm:spPr/>
    </dgm:pt>
    <dgm:pt modelId="{3B7D4789-FFAF-C74F-995E-18F51B720348}" type="pres">
      <dgm:prSet presAssocID="{17B49415-936C-984D-A93E-2BA39FADDE15}" presName="chevron4" presStyleLbl="alignNode1" presStyleIdx="17" presStyleCnt="28"/>
      <dgm:spPr/>
    </dgm:pt>
    <dgm:pt modelId="{E9A23A07-5D48-474B-B164-D7B59B64173D}" type="pres">
      <dgm:prSet presAssocID="{17B49415-936C-984D-A93E-2BA39FADDE15}" presName="chevron5" presStyleLbl="alignNode1" presStyleIdx="18" presStyleCnt="28"/>
      <dgm:spPr/>
    </dgm:pt>
    <dgm:pt modelId="{1BE5E883-0F8F-C248-8C94-50E9D32FADF4}" type="pres">
      <dgm:prSet presAssocID="{17B49415-936C-984D-A93E-2BA39FADDE15}" presName="chevron6" presStyleLbl="alignNode1" presStyleIdx="19" presStyleCnt="28"/>
      <dgm:spPr/>
    </dgm:pt>
    <dgm:pt modelId="{5083DE07-A4A8-8445-B0B3-954568C121D0}" type="pres">
      <dgm:prSet presAssocID="{17B49415-936C-984D-A93E-2BA39FADDE15}" presName="chevron7" presStyleLbl="alignNode1" presStyleIdx="20" presStyleCnt="28"/>
      <dgm:spPr/>
    </dgm:pt>
    <dgm:pt modelId="{222E8853-52F3-E54E-8C3F-0F6472F1C833}" type="pres">
      <dgm:prSet presAssocID="{17B49415-936C-984D-A93E-2BA39FADDE15}" presName="childtext" presStyleLbl="solidFgAcc1" presStyleIdx="2" presStyleCnt="4" custScaleX="130003">
        <dgm:presLayoutVars>
          <dgm:chMax/>
          <dgm:chPref val="0"/>
          <dgm:bulletEnabled val="1"/>
        </dgm:presLayoutVars>
      </dgm:prSet>
      <dgm:spPr/>
    </dgm:pt>
    <dgm:pt modelId="{E0CF93C1-AEDC-F84D-88AA-C418C9647087}" type="pres">
      <dgm:prSet presAssocID="{2018404F-4823-364E-B4AF-C69916B41CC5}" presName="sibTrans" presStyleCnt="0"/>
      <dgm:spPr/>
    </dgm:pt>
    <dgm:pt modelId="{6059A99C-3013-A84C-B796-DD4018809C57}" type="pres">
      <dgm:prSet presAssocID="{BC19AE7E-21E5-344C-8899-ACE8E3FFF4F3}" presName="parenttextcomposite" presStyleCnt="0"/>
      <dgm:spPr/>
    </dgm:pt>
    <dgm:pt modelId="{F829B10A-D177-3E4A-8C9C-81359CC49B38}" type="pres">
      <dgm:prSet presAssocID="{BC19AE7E-21E5-344C-8899-ACE8E3FFF4F3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64B82D92-39B4-5749-A736-0BC814B9F87A}" type="pres">
      <dgm:prSet presAssocID="{BC19AE7E-21E5-344C-8899-ACE8E3FFF4F3}" presName="composite" presStyleCnt="0"/>
      <dgm:spPr/>
    </dgm:pt>
    <dgm:pt modelId="{5B168C11-F0D6-914A-B347-CEB83395DD28}" type="pres">
      <dgm:prSet presAssocID="{BC19AE7E-21E5-344C-8899-ACE8E3FFF4F3}" presName="chevron1" presStyleLbl="alignNode1" presStyleIdx="21" presStyleCnt="28"/>
      <dgm:spPr/>
    </dgm:pt>
    <dgm:pt modelId="{6B308EAC-E9C6-244E-820F-D9D42BC8BFDC}" type="pres">
      <dgm:prSet presAssocID="{BC19AE7E-21E5-344C-8899-ACE8E3FFF4F3}" presName="chevron2" presStyleLbl="alignNode1" presStyleIdx="22" presStyleCnt="28"/>
      <dgm:spPr/>
    </dgm:pt>
    <dgm:pt modelId="{03A29D1F-70A4-0C48-89E3-C737226DF61B}" type="pres">
      <dgm:prSet presAssocID="{BC19AE7E-21E5-344C-8899-ACE8E3FFF4F3}" presName="chevron3" presStyleLbl="alignNode1" presStyleIdx="23" presStyleCnt="28"/>
      <dgm:spPr/>
    </dgm:pt>
    <dgm:pt modelId="{9D0E207F-CACA-DE44-B4F7-99D0E80CBDD0}" type="pres">
      <dgm:prSet presAssocID="{BC19AE7E-21E5-344C-8899-ACE8E3FFF4F3}" presName="chevron4" presStyleLbl="alignNode1" presStyleIdx="24" presStyleCnt="28"/>
      <dgm:spPr/>
    </dgm:pt>
    <dgm:pt modelId="{758365EF-7550-1749-90F7-6BB7346476B2}" type="pres">
      <dgm:prSet presAssocID="{BC19AE7E-21E5-344C-8899-ACE8E3FFF4F3}" presName="chevron5" presStyleLbl="alignNode1" presStyleIdx="25" presStyleCnt="28"/>
      <dgm:spPr/>
    </dgm:pt>
    <dgm:pt modelId="{25903E86-BA32-E64A-BE47-285CD15854A2}" type="pres">
      <dgm:prSet presAssocID="{BC19AE7E-21E5-344C-8899-ACE8E3FFF4F3}" presName="chevron6" presStyleLbl="alignNode1" presStyleIdx="26" presStyleCnt="28"/>
      <dgm:spPr/>
    </dgm:pt>
    <dgm:pt modelId="{8FC435B7-FF88-8545-A8F0-56253D28DED6}" type="pres">
      <dgm:prSet presAssocID="{BC19AE7E-21E5-344C-8899-ACE8E3FFF4F3}" presName="chevron7" presStyleLbl="alignNode1" presStyleIdx="27" presStyleCnt="28"/>
      <dgm:spPr/>
    </dgm:pt>
    <dgm:pt modelId="{0236E3C5-D073-9E4F-91D2-8095A6D80B40}" type="pres">
      <dgm:prSet presAssocID="{BC19AE7E-21E5-344C-8899-ACE8E3FFF4F3}" presName="childtext" presStyleLbl="solidFgAcc1" presStyleIdx="3" presStyleCnt="4" custScaleX="130003">
        <dgm:presLayoutVars>
          <dgm:chMax/>
          <dgm:chPref val="0"/>
          <dgm:bulletEnabled val="1"/>
        </dgm:presLayoutVars>
      </dgm:prSet>
      <dgm:spPr/>
    </dgm:pt>
  </dgm:ptLst>
  <dgm:cxnLst>
    <dgm:cxn modelId="{C26D8405-642C-A449-9FBA-725AC0578623}" type="presOf" srcId="{BC19AE7E-21E5-344C-8899-ACE8E3FFF4F3}" destId="{F829B10A-D177-3E4A-8C9C-81359CC49B38}" srcOrd="0" destOrd="0" presId="urn:microsoft.com/office/officeart/2008/layout/VerticalAccentList"/>
    <dgm:cxn modelId="{D2A28E09-9189-AA4C-8D9F-0BEACB88D03A}" type="presOf" srcId="{31A7526A-7976-5343-9D0A-94AC5765BF55}" destId="{222E8853-52F3-E54E-8C3F-0F6472F1C833}" srcOrd="0" destOrd="0" presId="urn:microsoft.com/office/officeart/2008/layout/VerticalAccentList"/>
    <dgm:cxn modelId="{5E3C1823-7B22-9647-A5B2-CF401F5D8EE2}" type="presOf" srcId="{A2AC864F-25F4-6A4B-8EAF-4A254C51449E}" destId="{5F74CD61-8786-3147-B5A0-30EC5D4178A9}" srcOrd="0" destOrd="0" presId="urn:microsoft.com/office/officeart/2008/layout/VerticalAccentList"/>
    <dgm:cxn modelId="{EA0EC125-0BA5-9C42-8B8D-7697BC91AE2D}" type="presOf" srcId="{224A550E-698A-F041-82A6-FC65EF4FE97F}" destId="{67863F8F-A7C8-8345-A589-5C1AE47E402F}" srcOrd="0" destOrd="0" presId="urn:microsoft.com/office/officeart/2008/layout/VerticalAccentList"/>
    <dgm:cxn modelId="{7659A932-4775-46FF-9EAE-36292ACD3C62}" srcId="{1EAF9249-C748-224D-A3DB-C7D2608BB1F1}" destId="{C30E4054-2443-402C-B7C7-4FB6DE493AB5}" srcOrd="1" destOrd="0" parTransId="{5ABC9B4E-3622-4CA7-B951-B5FD594F3D52}" sibTransId="{14B47058-B21B-438F-A686-51B4293DC98A}"/>
    <dgm:cxn modelId="{D6574642-4E35-E449-A8C2-3ADEB69C9FB7}" type="presOf" srcId="{17B49415-936C-984D-A93E-2BA39FADDE15}" destId="{CEC356B6-F8CE-7F42-89B4-0112721B52F1}" srcOrd="0" destOrd="0" presId="urn:microsoft.com/office/officeart/2008/layout/VerticalAccentList"/>
    <dgm:cxn modelId="{2C975753-94E4-B941-87C7-C3982E6461AB}" srcId="{1EAF9249-C748-224D-A3DB-C7D2608BB1F1}" destId="{A2AC864F-25F4-6A4B-8EAF-4A254C51449E}" srcOrd="0" destOrd="0" parTransId="{EEB1CCAA-DAD6-2447-852E-FF304B74C913}" sibTransId="{EF492797-1263-BB46-AFE6-E5B1DA48261F}"/>
    <dgm:cxn modelId="{BF961163-AB1B-1047-94B9-A68352AD2217}" type="presOf" srcId="{AF4652D2-8E9A-4828-9B4D-51B309D3079C}" destId="{D4BD35C3-C5AC-4D94-A69B-19182F73B7B8}" srcOrd="0" destOrd="0" presId="urn:microsoft.com/office/officeart/2008/layout/VerticalAccentList"/>
    <dgm:cxn modelId="{E27DE48F-8C5E-5841-9736-DED4C4DF0FF5}" srcId="{1EAF9249-C748-224D-A3DB-C7D2608BB1F1}" destId="{17B49415-936C-984D-A93E-2BA39FADDE15}" srcOrd="2" destOrd="0" parTransId="{D7CEBB12-FBE4-2D43-91B0-97541513A153}" sibTransId="{2018404F-4823-364E-B4AF-C69916B41CC5}"/>
    <dgm:cxn modelId="{47CA5F97-9C6B-054D-934C-C163BEC6B3BE}" srcId="{BC19AE7E-21E5-344C-8899-ACE8E3FFF4F3}" destId="{DE3A693D-B31A-3244-8852-4413ECFD32D8}" srcOrd="0" destOrd="0" parTransId="{D1C8E185-0D06-CD4D-9DC5-39A68F8A5D2C}" sibTransId="{CCA69223-94BF-494B-AE3E-BD8ED7981070}"/>
    <dgm:cxn modelId="{89D41598-4847-494B-BC18-653D8AECBB73}" srcId="{C30E4054-2443-402C-B7C7-4FB6DE493AB5}" destId="{AF4652D2-8E9A-4828-9B4D-51B309D3079C}" srcOrd="0" destOrd="0" parTransId="{8A8C0962-D0A4-4072-87C2-03E67A559617}" sibTransId="{02CA0BBD-860F-4509-A586-E65A3EC2B0C5}"/>
    <dgm:cxn modelId="{F19B8EA3-B57A-A249-9AFE-C2BDC7097B56}" srcId="{A2AC864F-25F4-6A4B-8EAF-4A254C51449E}" destId="{224A550E-698A-F041-82A6-FC65EF4FE97F}" srcOrd="0" destOrd="0" parTransId="{DDCADB0C-6D5F-8743-B8CE-6BE9E5C9AB1C}" sibTransId="{6CA78B97-532D-5E41-81B4-8D56DA9563C0}"/>
    <dgm:cxn modelId="{3EDDD9B0-7A8B-F14A-A26D-E57BF38B923C}" srcId="{1EAF9249-C748-224D-A3DB-C7D2608BB1F1}" destId="{BC19AE7E-21E5-344C-8899-ACE8E3FFF4F3}" srcOrd="3" destOrd="0" parTransId="{68811709-5243-E741-B329-3D6C56EDD871}" sibTransId="{4BE15FC4-5F34-CB4E-BAAC-3506235FC752}"/>
    <dgm:cxn modelId="{FD7C9ECF-1C86-9B46-93C3-618A6B46424C}" srcId="{17B49415-936C-984D-A93E-2BA39FADDE15}" destId="{31A7526A-7976-5343-9D0A-94AC5765BF55}" srcOrd="0" destOrd="0" parTransId="{FCD639A8-0902-C14F-AC49-01A3D36F0C66}" sibTransId="{1E914EF2-DDF8-E34D-B8B2-7F447F88504E}"/>
    <dgm:cxn modelId="{EE6AD2D2-0121-434C-AB82-18B53E9385A3}" type="presOf" srcId="{1EAF9249-C748-224D-A3DB-C7D2608BB1F1}" destId="{29E296DF-A797-FE41-B6B4-5CB88574734C}" srcOrd="0" destOrd="0" presId="urn:microsoft.com/office/officeart/2008/layout/VerticalAccentList"/>
    <dgm:cxn modelId="{B37BBEE3-587C-C746-B5E9-33B0FE3C65DE}" type="presOf" srcId="{C30E4054-2443-402C-B7C7-4FB6DE493AB5}" destId="{D0F7D0DC-C280-4449-BDB1-279A1872B08A}" srcOrd="0" destOrd="0" presId="urn:microsoft.com/office/officeart/2008/layout/VerticalAccentList"/>
    <dgm:cxn modelId="{50BEBEE7-CDB9-EB47-BA5C-FDF7A853D3AB}" type="presOf" srcId="{DE3A693D-B31A-3244-8852-4413ECFD32D8}" destId="{0236E3C5-D073-9E4F-91D2-8095A6D80B40}" srcOrd="0" destOrd="0" presId="urn:microsoft.com/office/officeart/2008/layout/VerticalAccentList"/>
    <dgm:cxn modelId="{54CA6C27-0F07-354E-9A0D-F5B4B9AC63BA}" type="presParOf" srcId="{29E296DF-A797-FE41-B6B4-5CB88574734C}" destId="{6A7BE313-CAEE-E648-A684-66870A5BBE39}" srcOrd="0" destOrd="0" presId="urn:microsoft.com/office/officeart/2008/layout/VerticalAccentList"/>
    <dgm:cxn modelId="{5FA9E142-8BF7-6743-9048-826AA052EA86}" type="presParOf" srcId="{6A7BE313-CAEE-E648-A684-66870A5BBE39}" destId="{5F74CD61-8786-3147-B5A0-30EC5D4178A9}" srcOrd="0" destOrd="0" presId="urn:microsoft.com/office/officeart/2008/layout/VerticalAccentList"/>
    <dgm:cxn modelId="{73035FB3-773B-4046-A79E-183D8EE782CE}" type="presParOf" srcId="{29E296DF-A797-FE41-B6B4-5CB88574734C}" destId="{5A45DB56-75F5-3341-B818-0E7AC1B9D510}" srcOrd="1" destOrd="0" presId="urn:microsoft.com/office/officeart/2008/layout/VerticalAccentList"/>
    <dgm:cxn modelId="{FC755E78-6043-F842-A9B4-2C50112E7326}" type="presParOf" srcId="{5A45DB56-75F5-3341-B818-0E7AC1B9D510}" destId="{06D11F9D-463D-EF41-B720-4A9BBCBED9B5}" srcOrd="0" destOrd="0" presId="urn:microsoft.com/office/officeart/2008/layout/VerticalAccentList"/>
    <dgm:cxn modelId="{B5C6C1A4-182C-C64F-AE45-21F3BAA7259D}" type="presParOf" srcId="{5A45DB56-75F5-3341-B818-0E7AC1B9D510}" destId="{87C3848E-EE66-D544-9DCB-8AD433E62534}" srcOrd="1" destOrd="0" presId="urn:microsoft.com/office/officeart/2008/layout/VerticalAccentList"/>
    <dgm:cxn modelId="{1E7606FD-D445-714A-B5B1-701492019E96}" type="presParOf" srcId="{5A45DB56-75F5-3341-B818-0E7AC1B9D510}" destId="{058103B3-BC34-3C40-962A-E837D20449BD}" srcOrd="2" destOrd="0" presId="urn:microsoft.com/office/officeart/2008/layout/VerticalAccentList"/>
    <dgm:cxn modelId="{36E10B20-55FD-944F-A926-27C7BBED5D56}" type="presParOf" srcId="{5A45DB56-75F5-3341-B818-0E7AC1B9D510}" destId="{9AEF75F8-A05F-D143-AEB2-00D88ABB4397}" srcOrd="3" destOrd="0" presId="urn:microsoft.com/office/officeart/2008/layout/VerticalAccentList"/>
    <dgm:cxn modelId="{52916F7C-989A-1E40-9BF3-CA2866F43253}" type="presParOf" srcId="{5A45DB56-75F5-3341-B818-0E7AC1B9D510}" destId="{E7A0D320-668B-6743-8E9C-B23AA51DD1A0}" srcOrd="4" destOrd="0" presId="urn:microsoft.com/office/officeart/2008/layout/VerticalAccentList"/>
    <dgm:cxn modelId="{06740E8F-282E-A149-899C-DF56E881895C}" type="presParOf" srcId="{5A45DB56-75F5-3341-B818-0E7AC1B9D510}" destId="{C9C10E82-D597-064F-90FC-D914615320EA}" srcOrd="5" destOrd="0" presId="urn:microsoft.com/office/officeart/2008/layout/VerticalAccentList"/>
    <dgm:cxn modelId="{148DF06E-5BED-8849-97EF-449A2408724B}" type="presParOf" srcId="{5A45DB56-75F5-3341-B818-0E7AC1B9D510}" destId="{576C64B2-0797-4446-8FE4-A4D4CF69FB2E}" srcOrd="6" destOrd="0" presId="urn:microsoft.com/office/officeart/2008/layout/VerticalAccentList"/>
    <dgm:cxn modelId="{C2682101-F16B-2F4D-B2FD-AB9AAAA23492}" type="presParOf" srcId="{5A45DB56-75F5-3341-B818-0E7AC1B9D510}" destId="{67863F8F-A7C8-8345-A589-5C1AE47E402F}" srcOrd="7" destOrd="0" presId="urn:microsoft.com/office/officeart/2008/layout/VerticalAccentList"/>
    <dgm:cxn modelId="{5423AF61-DC0F-3043-AABA-FE8B0A98E2A7}" type="presParOf" srcId="{29E296DF-A797-FE41-B6B4-5CB88574734C}" destId="{A1B9022C-0A2E-DD4E-828C-31B5AF40DAC6}" srcOrd="2" destOrd="0" presId="urn:microsoft.com/office/officeart/2008/layout/VerticalAccentList"/>
    <dgm:cxn modelId="{EF865739-F5D8-044F-9400-DE432435C1F8}" type="presParOf" srcId="{29E296DF-A797-FE41-B6B4-5CB88574734C}" destId="{BD2C0C87-644D-4DEA-8A1D-E75CAE9E5610}" srcOrd="3" destOrd="0" presId="urn:microsoft.com/office/officeart/2008/layout/VerticalAccentList"/>
    <dgm:cxn modelId="{3206ABB3-8208-C64B-8DE2-48F40CF63482}" type="presParOf" srcId="{BD2C0C87-644D-4DEA-8A1D-E75CAE9E5610}" destId="{D0F7D0DC-C280-4449-BDB1-279A1872B08A}" srcOrd="0" destOrd="0" presId="urn:microsoft.com/office/officeart/2008/layout/VerticalAccentList"/>
    <dgm:cxn modelId="{B663D7B9-271D-4444-8B2B-AED89CCCEF0D}" type="presParOf" srcId="{29E296DF-A797-FE41-B6B4-5CB88574734C}" destId="{2C0C1EF4-F730-44D3-B81D-2D0F6A036B0F}" srcOrd="4" destOrd="0" presId="urn:microsoft.com/office/officeart/2008/layout/VerticalAccentList"/>
    <dgm:cxn modelId="{3002D5D7-FC37-884D-AF1A-1EB2ED62CCBA}" type="presParOf" srcId="{2C0C1EF4-F730-44D3-B81D-2D0F6A036B0F}" destId="{EFC7F59F-FEE4-489C-867E-1248F5120291}" srcOrd="0" destOrd="0" presId="urn:microsoft.com/office/officeart/2008/layout/VerticalAccentList"/>
    <dgm:cxn modelId="{FAE68862-7625-8D46-8374-4CCAB519A29D}" type="presParOf" srcId="{2C0C1EF4-F730-44D3-B81D-2D0F6A036B0F}" destId="{27BE8DB2-BD17-47D4-832E-8FA746019616}" srcOrd="1" destOrd="0" presId="urn:microsoft.com/office/officeart/2008/layout/VerticalAccentList"/>
    <dgm:cxn modelId="{FEE572D7-2F50-424B-9BDE-09DF06CF7657}" type="presParOf" srcId="{2C0C1EF4-F730-44D3-B81D-2D0F6A036B0F}" destId="{74A32442-04EC-4521-BACB-3732E25235AC}" srcOrd="2" destOrd="0" presId="urn:microsoft.com/office/officeart/2008/layout/VerticalAccentList"/>
    <dgm:cxn modelId="{CC7EC682-18B2-0847-B218-EFCF82AC524D}" type="presParOf" srcId="{2C0C1EF4-F730-44D3-B81D-2D0F6A036B0F}" destId="{51FDE8E6-1FC8-48B0-BFEF-8A780363D0A0}" srcOrd="3" destOrd="0" presId="urn:microsoft.com/office/officeart/2008/layout/VerticalAccentList"/>
    <dgm:cxn modelId="{31DB709C-AB31-B74B-B782-26AC838DF5D7}" type="presParOf" srcId="{2C0C1EF4-F730-44D3-B81D-2D0F6A036B0F}" destId="{84BE67C6-DF34-4663-8C5B-FCC2903EAC03}" srcOrd="4" destOrd="0" presId="urn:microsoft.com/office/officeart/2008/layout/VerticalAccentList"/>
    <dgm:cxn modelId="{146625B5-7FE9-2C4C-98C7-001FC99680AF}" type="presParOf" srcId="{2C0C1EF4-F730-44D3-B81D-2D0F6A036B0F}" destId="{438E54AE-6028-4DAA-A8FB-B79CD8819B9E}" srcOrd="5" destOrd="0" presId="urn:microsoft.com/office/officeart/2008/layout/VerticalAccentList"/>
    <dgm:cxn modelId="{335A66C2-4333-8947-BF58-FC8832712B4C}" type="presParOf" srcId="{2C0C1EF4-F730-44D3-B81D-2D0F6A036B0F}" destId="{B6AD4EA7-42E2-400D-898A-CA30A5C56B62}" srcOrd="6" destOrd="0" presId="urn:microsoft.com/office/officeart/2008/layout/VerticalAccentList"/>
    <dgm:cxn modelId="{7B544463-D00B-E744-B9CB-97539031E5F8}" type="presParOf" srcId="{2C0C1EF4-F730-44D3-B81D-2D0F6A036B0F}" destId="{D4BD35C3-C5AC-4D94-A69B-19182F73B7B8}" srcOrd="7" destOrd="0" presId="urn:microsoft.com/office/officeart/2008/layout/VerticalAccentList"/>
    <dgm:cxn modelId="{C6EB26F5-AD73-3442-82E1-0C0B7B1044C8}" type="presParOf" srcId="{29E296DF-A797-FE41-B6B4-5CB88574734C}" destId="{19104BA6-FF7B-426D-9439-E1C6F09A4399}" srcOrd="5" destOrd="0" presId="urn:microsoft.com/office/officeart/2008/layout/VerticalAccentList"/>
    <dgm:cxn modelId="{97E732AC-E46B-E548-8128-DD1A1C049600}" type="presParOf" srcId="{29E296DF-A797-FE41-B6B4-5CB88574734C}" destId="{6621170D-5591-CF4F-BF06-B14942EC1D7B}" srcOrd="6" destOrd="0" presId="urn:microsoft.com/office/officeart/2008/layout/VerticalAccentList"/>
    <dgm:cxn modelId="{9BBC4D27-37F8-CF4A-A937-13FD51542E89}" type="presParOf" srcId="{6621170D-5591-CF4F-BF06-B14942EC1D7B}" destId="{CEC356B6-F8CE-7F42-89B4-0112721B52F1}" srcOrd="0" destOrd="0" presId="urn:microsoft.com/office/officeart/2008/layout/VerticalAccentList"/>
    <dgm:cxn modelId="{68C4F404-4C50-8248-A75B-84AC83D4FD9B}" type="presParOf" srcId="{29E296DF-A797-FE41-B6B4-5CB88574734C}" destId="{12B047CE-A2DD-5B45-8F6F-4516B5F07882}" srcOrd="7" destOrd="0" presId="urn:microsoft.com/office/officeart/2008/layout/VerticalAccentList"/>
    <dgm:cxn modelId="{5B519E59-05E4-D449-BD5D-0DD41CE236CB}" type="presParOf" srcId="{12B047CE-A2DD-5B45-8F6F-4516B5F07882}" destId="{BF6E55A2-04C5-3944-B675-CAE993BF6D5E}" srcOrd="0" destOrd="0" presId="urn:microsoft.com/office/officeart/2008/layout/VerticalAccentList"/>
    <dgm:cxn modelId="{1B56AF52-4EE0-DF4F-8479-F6F27C5225BF}" type="presParOf" srcId="{12B047CE-A2DD-5B45-8F6F-4516B5F07882}" destId="{E890C4F0-188D-E042-813B-2D2552EAE80B}" srcOrd="1" destOrd="0" presId="urn:microsoft.com/office/officeart/2008/layout/VerticalAccentList"/>
    <dgm:cxn modelId="{68C5CC32-F6FD-0445-A9B4-F4311B6B8EAC}" type="presParOf" srcId="{12B047CE-A2DD-5B45-8F6F-4516B5F07882}" destId="{8B3E962D-A092-4243-BAE8-F80ACB32D63F}" srcOrd="2" destOrd="0" presId="urn:microsoft.com/office/officeart/2008/layout/VerticalAccentList"/>
    <dgm:cxn modelId="{20AF8893-000A-D34E-A161-77821BBDB36A}" type="presParOf" srcId="{12B047CE-A2DD-5B45-8F6F-4516B5F07882}" destId="{3B7D4789-FFAF-C74F-995E-18F51B720348}" srcOrd="3" destOrd="0" presId="urn:microsoft.com/office/officeart/2008/layout/VerticalAccentList"/>
    <dgm:cxn modelId="{28EED9B3-0B3C-BC4F-AC09-8F4E0CDADC02}" type="presParOf" srcId="{12B047CE-A2DD-5B45-8F6F-4516B5F07882}" destId="{E9A23A07-5D48-474B-B164-D7B59B64173D}" srcOrd="4" destOrd="0" presId="urn:microsoft.com/office/officeart/2008/layout/VerticalAccentList"/>
    <dgm:cxn modelId="{AABBEB01-2A8B-E648-8B16-635C04C590CC}" type="presParOf" srcId="{12B047CE-A2DD-5B45-8F6F-4516B5F07882}" destId="{1BE5E883-0F8F-C248-8C94-50E9D32FADF4}" srcOrd="5" destOrd="0" presId="urn:microsoft.com/office/officeart/2008/layout/VerticalAccentList"/>
    <dgm:cxn modelId="{B36CD0DB-32BC-344E-9665-B139CC6B1099}" type="presParOf" srcId="{12B047CE-A2DD-5B45-8F6F-4516B5F07882}" destId="{5083DE07-A4A8-8445-B0B3-954568C121D0}" srcOrd="6" destOrd="0" presId="urn:microsoft.com/office/officeart/2008/layout/VerticalAccentList"/>
    <dgm:cxn modelId="{EEF75C8C-1607-284C-A8F5-D17FF39AC226}" type="presParOf" srcId="{12B047CE-A2DD-5B45-8F6F-4516B5F07882}" destId="{222E8853-52F3-E54E-8C3F-0F6472F1C833}" srcOrd="7" destOrd="0" presId="urn:microsoft.com/office/officeart/2008/layout/VerticalAccentList"/>
    <dgm:cxn modelId="{49F3BF97-3741-8746-A991-4AAFABD8C7AA}" type="presParOf" srcId="{29E296DF-A797-FE41-B6B4-5CB88574734C}" destId="{E0CF93C1-AEDC-F84D-88AA-C418C9647087}" srcOrd="8" destOrd="0" presId="urn:microsoft.com/office/officeart/2008/layout/VerticalAccentList"/>
    <dgm:cxn modelId="{BFCDB624-0F85-794E-80BA-84EF66675DD6}" type="presParOf" srcId="{29E296DF-A797-FE41-B6B4-5CB88574734C}" destId="{6059A99C-3013-A84C-B796-DD4018809C57}" srcOrd="9" destOrd="0" presId="urn:microsoft.com/office/officeart/2008/layout/VerticalAccentList"/>
    <dgm:cxn modelId="{9F4D3D7E-FEFD-2F49-9001-32CE57E47093}" type="presParOf" srcId="{6059A99C-3013-A84C-B796-DD4018809C57}" destId="{F829B10A-D177-3E4A-8C9C-81359CC49B38}" srcOrd="0" destOrd="0" presId="urn:microsoft.com/office/officeart/2008/layout/VerticalAccentList"/>
    <dgm:cxn modelId="{5149675B-C190-E045-8458-FD4F046B712B}" type="presParOf" srcId="{29E296DF-A797-FE41-B6B4-5CB88574734C}" destId="{64B82D92-39B4-5749-A736-0BC814B9F87A}" srcOrd="10" destOrd="0" presId="urn:microsoft.com/office/officeart/2008/layout/VerticalAccentList"/>
    <dgm:cxn modelId="{CC3F6328-A3F8-5D4B-8E61-C49D54175B03}" type="presParOf" srcId="{64B82D92-39B4-5749-A736-0BC814B9F87A}" destId="{5B168C11-F0D6-914A-B347-CEB83395DD28}" srcOrd="0" destOrd="0" presId="urn:microsoft.com/office/officeart/2008/layout/VerticalAccentList"/>
    <dgm:cxn modelId="{3C2E7196-B233-7E49-BE18-ED125DE8EDDF}" type="presParOf" srcId="{64B82D92-39B4-5749-A736-0BC814B9F87A}" destId="{6B308EAC-E9C6-244E-820F-D9D42BC8BFDC}" srcOrd="1" destOrd="0" presId="urn:microsoft.com/office/officeart/2008/layout/VerticalAccentList"/>
    <dgm:cxn modelId="{6018CE63-CB3B-D14B-8A3B-714391039F94}" type="presParOf" srcId="{64B82D92-39B4-5749-A736-0BC814B9F87A}" destId="{03A29D1F-70A4-0C48-89E3-C737226DF61B}" srcOrd="2" destOrd="0" presId="urn:microsoft.com/office/officeart/2008/layout/VerticalAccentList"/>
    <dgm:cxn modelId="{4A404CEE-774E-5645-BF5E-F201CEFC6FD4}" type="presParOf" srcId="{64B82D92-39B4-5749-A736-0BC814B9F87A}" destId="{9D0E207F-CACA-DE44-B4F7-99D0E80CBDD0}" srcOrd="3" destOrd="0" presId="urn:microsoft.com/office/officeart/2008/layout/VerticalAccentList"/>
    <dgm:cxn modelId="{C8A27AE1-C9CD-414E-99D3-9CDC8C9BAF40}" type="presParOf" srcId="{64B82D92-39B4-5749-A736-0BC814B9F87A}" destId="{758365EF-7550-1749-90F7-6BB7346476B2}" srcOrd="4" destOrd="0" presId="urn:microsoft.com/office/officeart/2008/layout/VerticalAccentList"/>
    <dgm:cxn modelId="{1CDB6DB6-4D06-594F-8C6B-0D972CAC7FF0}" type="presParOf" srcId="{64B82D92-39B4-5749-A736-0BC814B9F87A}" destId="{25903E86-BA32-E64A-BE47-285CD15854A2}" srcOrd="5" destOrd="0" presId="urn:microsoft.com/office/officeart/2008/layout/VerticalAccentList"/>
    <dgm:cxn modelId="{48FC6FBD-AD15-144C-A3B8-93401C55A196}" type="presParOf" srcId="{64B82D92-39B4-5749-A736-0BC814B9F87A}" destId="{8FC435B7-FF88-8545-A8F0-56253D28DED6}" srcOrd="6" destOrd="0" presId="urn:microsoft.com/office/officeart/2008/layout/VerticalAccentList"/>
    <dgm:cxn modelId="{BB4A14C9-ADC8-044B-9CC7-7C8F8AC44258}" type="presParOf" srcId="{64B82D92-39B4-5749-A736-0BC814B9F87A}" destId="{0236E3C5-D073-9E4F-91D2-8095A6D80B4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017CD0-E0CD-BA45-99B0-EB64A1679A1B}" type="doc">
      <dgm:prSet loTypeId="urn:microsoft.com/office/officeart/2005/8/layout/process2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39C66AAB-5320-5346-9340-208A19C4DC8C}">
      <dgm:prSet phldrT="[Text]" custT="1"/>
      <dgm:spPr/>
      <dgm:t>
        <a:bodyPr lIns="0" rIns="0"/>
        <a:lstStyle/>
        <a:p>
          <a:pPr algn="ctr"/>
          <a:r>
            <a:rPr lang="en-GB" sz="1500" dirty="0" err="1">
              <a:solidFill>
                <a:schemeClr val="tx1"/>
              </a:solidFill>
            </a:rPr>
            <a:t>Lantik</a:t>
          </a:r>
          <a:r>
            <a:rPr lang="en-GB" sz="1500" dirty="0">
              <a:solidFill>
                <a:schemeClr val="tx1"/>
              </a:solidFill>
            </a:rPr>
            <a:t> ETM yang </a:t>
          </a:r>
          <a:r>
            <a:rPr lang="en-GB" sz="1500" dirty="0" err="1">
              <a:solidFill>
                <a:schemeClr val="tx1"/>
              </a:solidFill>
            </a:rPr>
            <a:t>dapat</a:t>
          </a:r>
          <a:r>
            <a:rPr lang="en-GB" sz="1500" dirty="0">
              <a:solidFill>
                <a:schemeClr val="tx1"/>
              </a:solidFill>
            </a:rPr>
            <a:t> </a:t>
          </a:r>
          <a:r>
            <a:rPr lang="en-GB" sz="1500" dirty="0" err="1">
              <a:solidFill>
                <a:schemeClr val="tx1"/>
              </a:solidFill>
            </a:rPr>
            <a:t>bertugas</a:t>
          </a:r>
          <a:r>
            <a:rPr lang="en-GB" sz="1500" dirty="0">
              <a:solidFill>
                <a:schemeClr val="tx1"/>
              </a:solidFill>
            </a:rPr>
            <a:t> </a:t>
          </a:r>
          <a:r>
            <a:rPr lang="en-GB" sz="1500" dirty="0" err="1">
              <a:solidFill>
                <a:schemeClr val="tx1"/>
              </a:solidFill>
            </a:rPr>
            <a:t>dua</a:t>
          </a:r>
          <a:r>
            <a:rPr lang="en-GB" sz="1500" dirty="0">
              <a:solidFill>
                <a:schemeClr val="tx1"/>
              </a:solidFill>
            </a:rPr>
            <a:t> </a:t>
          </a:r>
          <a:r>
            <a:rPr lang="en-GB" sz="1500" dirty="0" err="1">
              <a:solidFill>
                <a:schemeClr val="tx1"/>
              </a:solidFill>
            </a:rPr>
            <a:t>alihan</a:t>
          </a:r>
          <a:endParaRPr lang="en-GB" sz="1200" dirty="0">
            <a:solidFill>
              <a:schemeClr val="tx1"/>
            </a:solidFill>
          </a:endParaRPr>
        </a:p>
      </dgm:t>
    </dgm:pt>
    <dgm:pt modelId="{E31EC561-8CC1-4348-9453-5C2091B74A5C}" type="par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21550F4-2DC5-3F44-891C-593CED14CCBC}" type="sib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21F20C5-8154-3D4A-BAFE-762E989FBC53}">
      <dgm:prSet phldrT="[Text]" custT="1"/>
      <dgm:spPr/>
      <dgm:t>
        <a:bodyPr lIns="0" rIns="0"/>
        <a:lstStyle/>
        <a:p>
          <a:pPr algn="l"/>
          <a:r>
            <a:rPr lang="en-GB" sz="1200" dirty="0">
              <a:solidFill>
                <a:schemeClr val="tx1"/>
              </a:solidFill>
            </a:rPr>
            <a:t>Masuk </a:t>
          </a:r>
          <a:r>
            <a:rPr lang="en-GB" sz="1200" dirty="0" err="1">
              <a:solidFill>
                <a:schemeClr val="tx1"/>
              </a:solidFill>
            </a:rPr>
            <a:t>sebagai</a:t>
          </a:r>
          <a:r>
            <a:rPr lang="en-GB" sz="1200" dirty="0">
              <a:solidFill>
                <a:schemeClr val="tx1"/>
              </a:solidFill>
            </a:rPr>
            <a:t> ETM1 dan ETM3-EMU</a:t>
          </a:r>
        </a:p>
      </dgm:t>
    </dgm:pt>
    <dgm:pt modelId="{8A093F3F-CC71-E640-962A-DAEDE0AF6028}" type="par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62920B8-7939-0142-9EE8-30BB7C79BE72}" type="sib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34A4C0A-09F9-7B4B-815F-0C47D3CF38E9}">
      <dgm:prSet phldrT="[Text]" custT="1"/>
      <dgm:spPr/>
      <dgm:t>
        <a:bodyPr lIns="0" rIns="0"/>
        <a:lstStyle/>
        <a:p>
          <a:pPr algn="ctr"/>
          <a:r>
            <a:rPr lang="en-GB" sz="1400" dirty="0" err="1">
              <a:solidFill>
                <a:schemeClr val="tx1"/>
              </a:solidFill>
            </a:rPr>
            <a:t>Lantik</a:t>
          </a:r>
          <a:r>
            <a:rPr lang="en-GB" sz="1400" dirty="0">
              <a:solidFill>
                <a:schemeClr val="tx1"/>
              </a:solidFill>
            </a:rPr>
            <a:t> ETM yang </a:t>
          </a:r>
          <a:r>
            <a:rPr lang="en-GB" sz="1400" dirty="0" err="1">
              <a:solidFill>
                <a:schemeClr val="tx1"/>
              </a:solidFill>
            </a:rPr>
            <a:t>dapat</a:t>
          </a:r>
          <a:r>
            <a:rPr lang="en-GB" sz="1400" dirty="0">
              <a:solidFill>
                <a:schemeClr val="tx1"/>
              </a:solidFill>
            </a:rPr>
            <a:t> </a:t>
          </a:r>
          <a:r>
            <a:rPr lang="en-GB" sz="1400" dirty="0" err="1">
              <a:solidFill>
                <a:schemeClr val="tx1"/>
              </a:solidFill>
            </a:rPr>
            <a:t>bertugas</a:t>
          </a:r>
          <a:r>
            <a:rPr lang="en-GB" sz="1400" dirty="0">
              <a:solidFill>
                <a:schemeClr val="tx1"/>
              </a:solidFill>
            </a:rPr>
            <a:t> </a:t>
          </a:r>
          <a:r>
            <a:rPr lang="en-GB" sz="1400" dirty="0" err="1">
              <a:solidFill>
                <a:schemeClr val="tx1"/>
              </a:solidFill>
            </a:rPr>
            <a:t>hanya</a:t>
          </a:r>
          <a:r>
            <a:rPr lang="en-GB" sz="1400" dirty="0">
              <a:solidFill>
                <a:schemeClr val="tx1"/>
              </a:solidFill>
            </a:rPr>
            <a:t> </a:t>
          </a:r>
          <a:r>
            <a:rPr lang="en-GB" sz="1400" dirty="0" err="1">
              <a:solidFill>
                <a:schemeClr val="tx1"/>
              </a:solidFill>
            </a:rPr>
            <a:t>satu</a:t>
          </a:r>
          <a:r>
            <a:rPr lang="en-GB" sz="1400" dirty="0">
              <a:solidFill>
                <a:schemeClr val="tx1"/>
              </a:solidFill>
            </a:rPr>
            <a:t> </a:t>
          </a:r>
          <a:r>
            <a:rPr lang="en-GB" sz="1400" dirty="0" err="1">
              <a:solidFill>
                <a:schemeClr val="tx1"/>
              </a:solidFill>
            </a:rPr>
            <a:t>alihan</a:t>
          </a:r>
          <a:endParaRPr lang="en-GB" sz="1200" dirty="0">
            <a:solidFill>
              <a:schemeClr val="tx1"/>
            </a:solidFill>
          </a:endParaRPr>
        </a:p>
      </dgm:t>
    </dgm:pt>
    <dgm:pt modelId="{C93BA85C-5C26-A941-9000-39F4842C240C}" type="par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6263C5E-CED3-4742-BE05-882E63B4A349}" type="sib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D68A327-3D55-FC48-B262-49238D08C1F9}">
      <dgm:prSet phldrT="[Text]" custT="1"/>
      <dgm:spPr/>
      <dgm:t>
        <a:bodyPr lIns="0" rIns="0"/>
        <a:lstStyle/>
        <a:p>
          <a:pPr algn="l"/>
          <a:r>
            <a:rPr lang="en-GB" sz="1200" dirty="0">
              <a:solidFill>
                <a:schemeClr val="tx1"/>
              </a:solidFill>
            </a:rPr>
            <a:t>Masuk </a:t>
          </a:r>
          <a:r>
            <a:rPr lang="en-GB" sz="1200" dirty="0" err="1">
              <a:solidFill>
                <a:schemeClr val="tx1"/>
              </a:solidFill>
            </a:rPr>
            <a:t>sebagai</a:t>
          </a:r>
          <a:r>
            <a:rPr lang="en-GB" sz="1200" dirty="0">
              <a:solidFill>
                <a:schemeClr val="tx1"/>
              </a:solidFill>
            </a:rPr>
            <a:t> ETM2</a:t>
          </a:r>
        </a:p>
      </dgm:t>
    </dgm:pt>
    <dgm:pt modelId="{DB96ACDF-190B-024F-97BB-DD81E8023512}" type="par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157DAA0-5905-3144-B593-1D9FA0AD9493}" type="sib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577ECDC-C6A6-2247-91DC-3DA90CF5751B}">
      <dgm:prSet phldrT="[Text]"/>
      <dgm:spPr/>
      <dgm:t>
        <a:bodyPr/>
        <a:lstStyle/>
        <a:p>
          <a:pPr algn="ctr"/>
          <a:r>
            <a:rPr lang="en-GB" dirty="0" err="1">
              <a:solidFill>
                <a:schemeClr val="tx1"/>
              </a:solidFill>
            </a:rPr>
            <a:t>Panjangkan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alihan</a:t>
          </a:r>
          <a:r>
            <a:rPr lang="en-GB" dirty="0">
              <a:solidFill>
                <a:schemeClr val="tx1"/>
              </a:solidFill>
            </a:rPr>
            <a:t> ETM2</a:t>
          </a:r>
        </a:p>
      </dgm:t>
    </dgm:pt>
    <dgm:pt modelId="{6D3897D1-2C1F-9F47-9F50-BA99BB712E73}" type="par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8B66886-F88D-444E-BA10-AD1B4008205F}" type="sib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642144C-B719-E143-81E4-C9D48AE4B634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5 jam </a:t>
          </a:r>
          <a:r>
            <a:rPr lang="en-GB" dirty="0" err="1">
              <a:solidFill>
                <a:schemeClr val="tx1"/>
              </a:solidFill>
            </a:rPr>
            <a:t>untuk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memanjangkan</a:t>
          </a:r>
          <a:r>
            <a:rPr lang="en-GB" dirty="0">
              <a:solidFill>
                <a:schemeClr val="tx1"/>
              </a:solidFill>
            </a:rPr>
            <a:t> masa </a:t>
          </a:r>
          <a:r>
            <a:rPr lang="en-GB" dirty="0" err="1">
              <a:solidFill>
                <a:schemeClr val="tx1"/>
              </a:solidFill>
            </a:rPr>
            <a:t>rehat</a:t>
          </a:r>
          <a:r>
            <a:rPr lang="en-GB" dirty="0">
              <a:solidFill>
                <a:schemeClr val="tx1"/>
              </a:solidFill>
            </a:rPr>
            <a:t> ETM3-EMU</a:t>
          </a:r>
        </a:p>
      </dgm:t>
    </dgm:pt>
    <dgm:pt modelId="{9978E087-9C0D-D94D-AA5E-01A58B75E545}" type="par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94AE072-6CA2-8645-9D5E-84B05B8EB17D}" type="sib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872A136-DBFF-5642-965C-16185F3B0A12}" type="pres">
      <dgm:prSet presAssocID="{96017CD0-E0CD-BA45-99B0-EB64A1679A1B}" presName="linearFlow" presStyleCnt="0">
        <dgm:presLayoutVars>
          <dgm:resizeHandles val="exact"/>
        </dgm:presLayoutVars>
      </dgm:prSet>
      <dgm:spPr/>
    </dgm:pt>
    <dgm:pt modelId="{C7E6E3A1-E845-8148-A987-C070110594F0}" type="pres">
      <dgm:prSet presAssocID="{39C66AAB-5320-5346-9340-208A19C4DC8C}" presName="node" presStyleLbl="node1" presStyleIdx="0" presStyleCnt="3" custScaleX="230120">
        <dgm:presLayoutVars>
          <dgm:bulletEnabled val="1"/>
        </dgm:presLayoutVars>
      </dgm:prSet>
      <dgm:spPr/>
    </dgm:pt>
    <dgm:pt modelId="{E49FD59C-2CBF-4C42-B64D-4DD26C848298}" type="pres">
      <dgm:prSet presAssocID="{F21550F4-2DC5-3F44-891C-593CED14CCBC}" presName="sibTrans" presStyleLbl="sibTrans2D1" presStyleIdx="0" presStyleCnt="2"/>
      <dgm:spPr/>
    </dgm:pt>
    <dgm:pt modelId="{5DAEAFAD-2F5D-8B4C-970E-62405E0B8948}" type="pres">
      <dgm:prSet presAssocID="{F21550F4-2DC5-3F44-891C-593CED14CCBC}" presName="connectorText" presStyleLbl="sibTrans2D1" presStyleIdx="0" presStyleCnt="2"/>
      <dgm:spPr/>
    </dgm:pt>
    <dgm:pt modelId="{219EFBE8-5A71-034D-9D4D-7FFA8C380313}" type="pres">
      <dgm:prSet presAssocID="{D34A4C0A-09F9-7B4B-815F-0C47D3CF38E9}" presName="node" presStyleLbl="node1" presStyleIdx="1" presStyleCnt="3" custScaleX="230120">
        <dgm:presLayoutVars>
          <dgm:bulletEnabled val="1"/>
        </dgm:presLayoutVars>
      </dgm:prSet>
      <dgm:spPr/>
    </dgm:pt>
    <dgm:pt modelId="{390286EC-84A7-F048-AE26-EA7E01817394}" type="pres">
      <dgm:prSet presAssocID="{E6263C5E-CED3-4742-BE05-882E63B4A349}" presName="sibTrans" presStyleLbl="sibTrans2D1" presStyleIdx="1" presStyleCnt="2"/>
      <dgm:spPr/>
    </dgm:pt>
    <dgm:pt modelId="{D313E306-2E9D-FF42-9348-38C9F2DE7C06}" type="pres">
      <dgm:prSet presAssocID="{E6263C5E-CED3-4742-BE05-882E63B4A349}" presName="connectorText" presStyleLbl="sibTrans2D1" presStyleIdx="1" presStyleCnt="2"/>
      <dgm:spPr/>
    </dgm:pt>
    <dgm:pt modelId="{14A4BEF1-84B1-3F42-9A7C-D42E07C90B73}" type="pres">
      <dgm:prSet presAssocID="{3577ECDC-C6A6-2247-91DC-3DA90CF5751B}" presName="node" presStyleLbl="node1" presStyleIdx="2" presStyleCnt="3" custScaleX="230120">
        <dgm:presLayoutVars>
          <dgm:bulletEnabled val="1"/>
        </dgm:presLayoutVars>
      </dgm:prSet>
      <dgm:spPr/>
    </dgm:pt>
  </dgm:ptLst>
  <dgm:cxnLst>
    <dgm:cxn modelId="{CBBACE03-EEF3-7246-B60E-3B2A884F7135}" type="presOf" srcId="{D34A4C0A-09F9-7B4B-815F-0C47D3CF38E9}" destId="{219EFBE8-5A71-034D-9D4D-7FFA8C380313}" srcOrd="0" destOrd="0" presId="urn:microsoft.com/office/officeart/2005/8/layout/process2"/>
    <dgm:cxn modelId="{0138EA1C-F9AE-FE43-AD38-E87F26FC0113}" type="presOf" srcId="{96017CD0-E0CD-BA45-99B0-EB64A1679A1B}" destId="{5872A136-DBFF-5642-965C-16185F3B0A12}" srcOrd="0" destOrd="0" presId="urn:microsoft.com/office/officeart/2005/8/layout/process2"/>
    <dgm:cxn modelId="{573C1823-9B1D-4C46-9FE4-34DDA96EF0D5}" srcId="{3577ECDC-C6A6-2247-91DC-3DA90CF5751B}" destId="{F642144C-B719-E143-81E4-C9D48AE4B634}" srcOrd="0" destOrd="0" parTransId="{9978E087-9C0D-D94D-AA5E-01A58B75E545}" sibTransId="{094AE072-6CA2-8645-9D5E-84B05B8EB17D}"/>
    <dgm:cxn modelId="{BEE22D34-B60F-2E46-B290-0960D07D896D}" type="presOf" srcId="{3577ECDC-C6A6-2247-91DC-3DA90CF5751B}" destId="{14A4BEF1-84B1-3F42-9A7C-D42E07C90B73}" srcOrd="0" destOrd="0" presId="urn:microsoft.com/office/officeart/2005/8/layout/process2"/>
    <dgm:cxn modelId="{A2B92835-B212-9B4A-B1EA-3618BCE45AB7}" type="presOf" srcId="{F21550F4-2DC5-3F44-891C-593CED14CCBC}" destId="{5DAEAFAD-2F5D-8B4C-970E-62405E0B8948}" srcOrd="1" destOrd="0" presId="urn:microsoft.com/office/officeart/2005/8/layout/process2"/>
    <dgm:cxn modelId="{C9163C48-5F42-6E40-A0F2-3B581805F4F1}" srcId="{D34A4C0A-09F9-7B4B-815F-0C47D3CF38E9}" destId="{ED68A327-3D55-FC48-B262-49238D08C1F9}" srcOrd="0" destOrd="0" parTransId="{DB96ACDF-190B-024F-97BB-DD81E8023512}" sibTransId="{2157DAA0-5905-3144-B593-1D9FA0AD9493}"/>
    <dgm:cxn modelId="{2EFF6873-FD45-FF49-9F4F-6744AB947A46}" type="presOf" srcId="{39C66AAB-5320-5346-9340-208A19C4DC8C}" destId="{C7E6E3A1-E845-8148-A987-C070110594F0}" srcOrd="0" destOrd="0" presId="urn:microsoft.com/office/officeart/2005/8/layout/process2"/>
    <dgm:cxn modelId="{2F8F2F7D-8A02-D149-8143-2E0D72C20723}" type="presOf" srcId="{ED68A327-3D55-FC48-B262-49238D08C1F9}" destId="{219EFBE8-5A71-034D-9D4D-7FFA8C380313}" srcOrd="0" destOrd="1" presId="urn:microsoft.com/office/officeart/2005/8/layout/process2"/>
    <dgm:cxn modelId="{64516BB1-9AAA-1643-9C1E-3DBEC108CA51}" type="presOf" srcId="{921F20C5-8154-3D4A-BAFE-762E989FBC53}" destId="{C7E6E3A1-E845-8148-A987-C070110594F0}" srcOrd="0" destOrd="1" presId="urn:microsoft.com/office/officeart/2005/8/layout/process2"/>
    <dgm:cxn modelId="{3B53BDB1-8BCA-E54D-B4F6-21E9872DB916}" srcId="{39C66AAB-5320-5346-9340-208A19C4DC8C}" destId="{921F20C5-8154-3D4A-BAFE-762E989FBC53}" srcOrd="0" destOrd="0" parTransId="{8A093F3F-CC71-E640-962A-DAEDE0AF6028}" sibTransId="{062920B8-7939-0142-9EE8-30BB7C79BE72}"/>
    <dgm:cxn modelId="{81F809BC-4712-1045-B9A3-21E7662D4283}" type="presOf" srcId="{E6263C5E-CED3-4742-BE05-882E63B4A349}" destId="{390286EC-84A7-F048-AE26-EA7E01817394}" srcOrd="0" destOrd="0" presId="urn:microsoft.com/office/officeart/2005/8/layout/process2"/>
    <dgm:cxn modelId="{5A7649C3-DB67-B64F-A0E2-A6FEAEE50C05}" type="presOf" srcId="{F21550F4-2DC5-3F44-891C-593CED14CCBC}" destId="{E49FD59C-2CBF-4C42-B64D-4DD26C848298}" srcOrd="0" destOrd="0" presId="urn:microsoft.com/office/officeart/2005/8/layout/process2"/>
    <dgm:cxn modelId="{6BD54ECB-7CA2-2B41-B68F-410CD7A4DAEA}" srcId="{96017CD0-E0CD-BA45-99B0-EB64A1679A1B}" destId="{3577ECDC-C6A6-2247-91DC-3DA90CF5751B}" srcOrd="2" destOrd="0" parTransId="{6D3897D1-2C1F-9F47-9F50-BA99BB712E73}" sibTransId="{A8B66886-F88D-444E-BA10-AD1B4008205F}"/>
    <dgm:cxn modelId="{74A727CD-38CA-0E44-9667-DD9E9778D7C6}" type="presOf" srcId="{F642144C-B719-E143-81E4-C9D48AE4B634}" destId="{14A4BEF1-84B1-3F42-9A7C-D42E07C90B73}" srcOrd="0" destOrd="1" presId="urn:microsoft.com/office/officeart/2005/8/layout/process2"/>
    <dgm:cxn modelId="{23E45CDF-72C2-FA47-BB1B-BF69D8CDB53B}" srcId="{96017CD0-E0CD-BA45-99B0-EB64A1679A1B}" destId="{D34A4C0A-09F9-7B4B-815F-0C47D3CF38E9}" srcOrd="1" destOrd="0" parTransId="{C93BA85C-5C26-A941-9000-39F4842C240C}" sibTransId="{E6263C5E-CED3-4742-BE05-882E63B4A349}"/>
    <dgm:cxn modelId="{F640ABE0-CC65-D340-B416-535C96C4B24A}" srcId="{96017CD0-E0CD-BA45-99B0-EB64A1679A1B}" destId="{39C66AAB-5320-5346-9340-208A19C4DC8C}" srcOrd="0" destOrd="0" parTransId="{E31EC561-8CC1-4348-9453-5C2091B74A5C}" sibTransId="{F21550F4-2DC5-3F44-891C-593CED14CCBC}"/>
    <dgm:cxn modelId="{C7AF6DE5-881F-1B42-8197-638667AB4A48}" type="presOf" srcId="{E6263C5E-CED3-4742-BE05-882E63B4A349}" destId="{D313E306-2E9D-FF42-9348-38C9F2DE7C06}" srcOrd="1" destOrd="0" presId="urn:microsoft.com/office/officeart/2005/8/layout/process2"/>
    <dgm:cxn modelId="{06939615-6FAD-9C44-91E3-F20AA9B84DEE}" type="presParOf" srcId="{5872A136-DBFF-5642-965C-16185F3B0A12}" destId="{C7E6E3A1-E845-8148-A987-C070110594F0}" srcOrd="0" destOrd="0" presId="urn:microsoft.com/office/officeart/2005/8/layout/process2"/>
    <dgm:cxn modelId="{B7BE8D27-E205-6B48-B8D7-28311D5D5FD2}" type="presParOf" srcId="{5872A136-DBFF-5642-965C-16185F3B0A12}" destId="{E49FD59C-2CBF-4C42-B64D-4DD26C848298}" srcOrd="1" destOrd="0" presId="urn:microsoft.com/office/officeart/2005/8/layout/process2"/>
    <dgm:cxn modelId="{E58AAFBE-35EE-EC41-8DB4-373E57A98F5C}" type="presParOf" srcId="{E49FD59C-2CBF-4C42-B64D-4DD26C848298}" destId="{5DAEAFAD-2F5D-8B4C-970E-62405E0B8948}" srcOrd="0" destOrd="0" presId="urn:microsoft.com/office/officeart/2005/8/layout/process2"/>
    <dgm:cxn modelId="{894DECB7-3953-384D-8E5F-E160627C1CDB}" type="presParOf" srcId="{5872A136-DBFF-5642-965C-16185F3B0A12}" destId="{219EFBE8-5A71-034D-9D4D-7FFA8C380313}" srcOrd="2" destOrd="0" presId="urn:microsoft.com/office/officeart/2005/8/layout/process2"/>
    <dgm:cxn modelId="{3D522355-B10D-6F4C-86D1-51E48A6A2FAA}" type="presParOf" srcId="{5872A136-DBFF-5642-965C-16185F3B0A12}" destId="{390286EC-84A7-F048-AE26-EA7E01817394}" srcOrd="3" destOrd="0" presId="urn:microsoft.com/office/officeart/2005/8/layout/process2"/>
    <dgm:cxn modelId="{72A4642B-5176-BF4B-813A-63C4A6978198}" type="presParOf" srcId="{390286EC-84A7-F048-AE26-EA7E01817394}" destId="{D313E306-2E9D-FF42-9348-38C9F2DE7C06}" srcOrd="0" destOrd="0" presId="urn:microsoft.com/office/officeart/2005/8/layout/process2"/>
    <dgm:cxn modelId="{D5965637-8477-6544-BF3B-BCB8F719703E}" type="presParOf" srcId="{5872A136-DBFF-5642-965C-16185F3B0A12}" destId="{14A4BEF1-84B1-3F42-9A7C-D42E07C90B7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017CD0-E0CD-BA45-99B0-EB64A1679A1B}" type="doc">
      <dgm:prSet loTypeId="urn:microsoft.com/office/officeart/2005/8/layout/process2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39C66AAB-5320-5346-9340-208A19C4DC8C}">
      <dgm:prSet phldrT="[Text]"/>
      <dgm:spPr/>
      <dgm:t>
        <a:bodyPr/>
        <a:lstStyle/>
        <a:p>
          <a:pPr algn="ctr"/>
          <a:r>
            <a:rPr lang="en-GB" dirty="0" err="1">
              <a:solidFill>
                <a:schemeClr val="tx1"/>
              </a:solidFill>
            </a:rPr>
            <a:t>Lantik</a:t>
          </a:r>
          <a:r>
            <a:rPr lang="en-GB" dirty="0">
              <a:solidFill>
                <a:schemeClr val="tx1"/>
              </a:solidFill>
            </a:rPr>
            <a:t> ETM </a:t>
          </a:r>
          <a:r>
            <a:rPr lang="en-GB" dirty="0" err="1">
              <a:solidFill>
                <a:schemeClr val="tx1"/>
              </a:solidFill>
            </a:rPr>
            <a:t>terkuat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sebagai</a:t>
          </a:r>
          <a:r>
            <a:rPr lang="en-GB" dirty="0">
              <a:solidFill>
                <a:schemeClr val="tx1"/>
              </a:solidFill>
            </a:rPr>
            <a:t> ETM3-EMU</a:t>
          </a:r>
        </a:p>
      </dgm:t>
    </dgm:pt>
    <dgm:pt modelId="{E31EC561-8CC1-4348-9453-5C2091B74A5C}" type="par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21550F4-2DC5-3F44-891C-593CED14CCBC}" type="sib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21F20C5-8154-3D4A-BAFE-762E989FBC53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Yang </a:t>
          </a:r>
          <a:r>
            <a:rPr lang="en-GB" dirty="0" err="1">
              <a:solidFill>
                <a:schemeClr val="tx1"/>
              </a:solidFill>
            </a:rPr>
            <a:t>sedia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bertugas</a:t>
          </a:r>
          <a:r>
            <a:rPr lang="en-GB" dirty="0">
              <a:solidFill>
                <a:schemeClr val="tx1"/>
              </a:solidFill>
            </a:rPr>
            <a:t> dan </a:t>
          </a:r>
          <a:r>
            <a:rPr lang="en-GB" dirty="0" err="1">
              <a:solidFill>
                <a:schemeClr val="tx1"/>
              </a:solidFill>
            </a:rPr>
            <a:t>dari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luar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kalau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boleh</a:t>
          </a:r>
          <a:endParaRPr lang="en-GB" dirty="0">
            <a:solidFill>
              <a:schemeClr val="tx1"/>
            </a:solidFill>
          </a:endParaRPr>
        </a:p>
      </dgm:t>
    </dgm:pt>
    <dgm:pt modelId="{8A093F3F-CC71-E640-962A-DAEDE0AF6028}" type="par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62920B8-7939-0142-9EE8-30BB7C79BE72}" type="sib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34A4C0A-09F9-7B4B-815F-0C47D3CF38E9}">
      <dgm:prSet phldrT="[Text]"/>
      <dgm:spPr/>
      <dgm:t>
        <a:bodyPr/>
        <a:lstStyle/>
        <a:p>
          <a:pPr algn="ctr"/>
          <a:r>
            <a:rPr lang="en-GB" dirty="0" err="1">
              <a:solidFill>
                <a:schemeClr val="tx1"/>
              </a:solidFill>
            </a:rPr>
            <a:t>Lantik</a:t>
          </a:r>
          <a:r>
            <a:rPr lang="en-GB" dirty="0">
              <a:solidFill>
                <a:schemeClr val="tx1"/>
              </a:solidFill>
            </a:rPr>
            <a:t> ETM </a:t>
          </a:r>
          <a:r>
            <a:rPr lang="en-GB" dirty="0" err="1">
              <a:solidFill>
                <a:schemeClr val="tx1"/>
              </a:solidFill>
            </a:rPr>
            <a:t>seterusnya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sebagai</a:t>
          </a:r>
          <a:r>
            <a:rPr lang="en-GB" dirty="0">
              <a:solidFill>
                <a:schemeClr val="tx1"/>
              </a:solidFill>
            </a:rPr>
            <a:t> ETM1</a:t>
          </a:r>
        </a:p>
      </dgm:t>
    </dgm:pt>
    <dgm:pt modelId="{C93BA85C-5C26-A941-9000-39F4842C240C}" type="par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6263C5E-CED3-4742-BE05-882E63B4A349}" type="sib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D68A327-3D55-FC48-B262-49238D08C1F9}">
      <dgm:prSet phldrT="[Text]"/>
      <dgm:spPr/>
      <dgm:t>
        <a:bodyPr/>
        <a:lstStyle/>
        <a:p>
          <a:pPr algn="l"/>
          <a:r>
            <a:rPr lang="en-GB" dirty="0" err="1">
              <a:solidFill>
                <a:schemeClr val="tx1"/>
              </a:solidFill>
            </a:rPr>
            <a:t>Pastikan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sedia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bertugas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awal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pagi</a:t>
          </a:r>
          <a:endParaRPr lang="en-GB" dirty="0">
            <a:solidFill>
              <a:schemeClr val="tx1"/>
            </a:solidFill>
          </a:endParaRPr>
        </a:p>
      </dgm:t>
    </dgm:pt>
    <dgm:pt modelId="{DB96ACDF-190B-024F-97BB-DD81E8023512}" type="par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157DAA0-5905-3144-B593-1D9FA0AD9493}" type="sib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577ECDC-C6A6-2247-91DC-3DA90CF5751B}">
      <dgm:prSet phldrT="[Text]"/>
      <dgm:spPr/>
      <dgm:t>
        <a:bodyPr/>
        <a:lstStyle/>
        <a:p>
          <a:pPr algn="ctr"/>
          <a:r>
            <a:rPr lang="en-GB" dirty="0" err="1">
              <a:solidFill>
                <a:schemeClr val="tx1"/>
              </a:solidFill>
            </a:rPr>
            <a:t>Lantik</a:t>
          </a:r>
          <a:r>
            <a:rPr lang="en-GB" dirty="0">
              <a:solidFill>
                <a:schemeClr val="tx1"/>
              </a:solidFill>
            </a:rPr>
            <a:t> yang lain </a:t>
          </a:r>
          <a:r>
            <a:rPr lang="en-GB" dirty="0" err="1">
              <a:solidFill>
                <a:schemeClr val="tx1"/>
              </a:solidFill>
            </a:rPr>
            <a:t>sebagai</a:t>
          </a:r>
          <a:r>
            <a:rPr lang="en-GB" dirty="0">
              <a:solidFill>
                <a:schemeClr val="tx1"/>
              </a:solidFill>
            </a:rPr>
            <a:t> ETM2</a:t>
          </a:r>
        </a:p>
      </dgm:t>
    </dgm:pt>
    <dgm:pt modelId="{6D3897D1-2C1F-9F47-9F50-BA99BB712E73}" type="par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8B66886-F88D-444E-BA10-AD1B4008205F}" type="sib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642144C-B719-E143-81E4-C9D48AE4B634}">
      <dgm:prSet phldrT="[Text]"/>
      <dgm:spPr/>
      <dgm:t>
        <a:bodyPr/>
        <a:lstStyle/>
        <a:p>
          <a:pPr algn="l"/>
          <a:r>
            <a:rPr lang="en-GB" dirty="0" err="1">
              <a:solidFill>
                <a:schemeClr val="tx1"/>
              </a:solidFill>
            </a:rPr>
            <a:t>Terutama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kalau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ada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tugas</a:t>
          </a:r>
          <a:r>
            <a:rPr lang="en-GB" dirty="0">
              <a:solidFill>
                <a:schemeClr val="tx1"/>
              </a:solidFill>
            </a:rPr>
            <a:t> lain pada Hari </a:t>
          </a:r>
          <a:r>
            <a:rPr lang="en-GB" dirty="0" err="1">
              <a:solidFill>
                <a:schemeClr val="tx1"/>
              </a:solidFill>
            </a:rPr>
            <a:t>Pilihan</a:t>
          </a:r>
          <a:r>
            <a:rPr lang="en-GB" dirty="0">
              <a:solidFill>
                <a:schemeClr val="tx1"/>
              </a:solidFill>
            </a:rPr>
            <a:t> Raya</a:t>
          </a:r>
        </a:p>
      </dgm:t>
    </dgm:pt>
    <dgm:pt modelId="{9978E087-9C0D-D94D-AA5E-01A58B75E545}" type="par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94AE072-6CA2-8645-9D5E-84B05B8EB17D}" type="sib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872A136-DBFF-5642-965C-16185F3B0A12}" type="pres">
      <dgm:prSet presAssocID="{96017CD0-E0CD-BA45-99B0-EB64A1679A1B}" presName="linearFlow" presStyleCnt="0">
        <dgm:presLayoutVars>
          <dgm:resizeHandles val="exact"/>
        </dgm:presLayoutVars>
      </dgm:prSet>
      <dgm:spPr/>
    </dgm:pt>
    <dgm:pt modelId="{C7E6E3A1-E845-8148-A987-C070110594F0}" type="pres">
      <dgm:prSet presAssocID="{39C66AAB-5320-5346-9340-208A19C4DC8C}" presName="node" presStyleLbl="node1" presStyleIdx="0" presStyleCnt="3" custScaleX="230120">
        <dgm:presLayoutVars>
          <dgm:bulletEnabled val="1"/>
        </dgm:presLayoutVars>
      </dgm:prSet>
      <dgm:spPr/>
    </dgm:pt>
    <dgm:pt modelId="{E49FD59C-2CBF-4C42-B64D-4DD26C848298}" type="pres">
      <dgm:prSet presAssocID="{F21550F4-2DC5-3F44-891C-593CED14CCBC}" presName="sibTrans" presStyleLbl="sibTrans2D1" presStyleIdx="0" presStyleCnt="2"/>
      <dgm:spPr/>
    </dgm:pt>
    <dgm:pt modelId="{5DAEAFAD-2F5D-8B4C-970E-62405E0B8948}" type="pres">
      <dgm:prSet presAssocID="{F21550F4-2DC5-3F44-891C-593CED14CCBC}" presName="connectorText" presStyleLbl="sibTrans2D1" presStyleIdx="0" presStyleCnt="2"/>
      <dgm:spPr/>
    </dgm:pt>
    <dgm:pt modelId="{219EFBE8-5A71-034D-9D4D-7FFA8C380313}" type="pres">
      <dgm:prSet presAssocID="{D34A4C0A-09F9-7B4B-815F-0C47D3CF38E9}" presName="node" presStyleLbl="node1" presStyleIdx="1" presStyleCnt="3" custScaleX="230120">
        <dgm:presLayoutVars>
          <dgm:bulletEnabled val="1"/>
        </dgm:presLayoutVars>
      </dgm:prSet>
      <dgm:spPr/>
    </dgm:pt>
    <dgm:pt modelId="{390286EC-84A7-F048-AE26-EA7E01817394}" type="pres">
      <dgm:prSet presAssocID="{E6263C5E-CED3-4742-BE05-882E63B4A349}" presName="sibTrans" presStyleLbl="sibTrans2D1" presStyleIdx="1" presStyleCnt="2"/>
      <dgm:spPr/>
    </dgm:pt>
    <dgm:pt modelId="{D313E306-2E9D-FF42-9348-38C9F2DE7C06}" type="pres">
      <dgm:prSet presAssocID="{E6263C5E-CED3-4742-BE05-882E63B4A349}" presName="connectorText" presStyleLbl="sibTrans2D1" presStyleIdx="1" presStyleCnt="2"/>
      <dgm:spPr/>
    </dgm:pt>
    <dgm:pt modelId="{14A4BEF1-84B1-3F42-9A7C-D42E07C90B73}" type="pres">
      <dgm:prSet presAssocID="{3577ECDC-C6A6-2247-91DC-3DA90CF5751B}" presName="node" presStyleLbl="node1" presStyleIdx="2" presStyleCnt="3" custScaleX="230120">
        <dgm:presLayoutVars>
          <dgm:bulletEnabled val="1"/>
        </dgm:presLayoutVars>
      </dgm:prSet>
      <dgm:spPr/>
    </dgm:pt>
  </dgm:ptLst>
  <dgm:cxnLst>
    <dgm:cxn modelId="{CBBACE03-EEF3-7246-B60E-3B2A884F7135}" type="presOf" srcId="{D34A4C0A-09F9-7B4B-815F-0C47D3CF38E9}" destId="{219EFBE8-5A71-034D-9D4D-7FFA8C380313}" srcOrd="0" destOrd="0" presId="urn:microsoft.com/office/officeart/2005/8/layout/process2"/>
    <dgm:cxn modelId="{0138EA1C-F9AE-FE43-AD38-E87F26FC0113}" type="presOf" srcId="{96017CD0-E0CD-BA45-99B0-EB64A1679A1B}" destId="{5872A136-DBFF-5642-965C-16185F3B0A12}" srcOrd="0" destOrd="0" presId="urn:microsoft.com/office/officeart/2005/8/layout/process2"/>
    <dgm:cxn modelId="{573C1823-9B1D-4C46-9FE4-34DDA96EF0D5}" srcId="{3577ECDC-C6A6-2247-91DC-3DA90CF5751B}" destId="{F642144C-B719-E143-81E4-C9D48AE4B634}" srcOrd="0" destOrd="0" parTransId="{9978E087-9C0D-D94D-AA5E-01A58B75E545}" sibTransId="{094AE072-6CA2-8645-9D5E-84B05B8EB17D}"/>
    <dgm:cxn modelId="{BEE22D34-B60F-2E46-B290-0960D07D896D}" type="presOf" srcId="{3577ECDC-C6A6-2247-91DC-3DA90CF5751B}" destId="{14A4BEF1-84B1-3F42-9A7C-D42E07C90B73}" srcOrd="0" destOrd="0" presId="urn:microsoft.com/office/officeart/2005/8/layout/process2"/>
    <dgm:cxn modelId="{A2B92835-B212-9B4A-B1EA-3618BCE45AB7}" type="presOf" srcId="{F21550F4-2DC5-3F44-891C-593CED14CCBC}" destId="{5DAEAFAD-2F5D-8B4C-970E-62405E0B8948}" srcOrd="1" destOrd="0" presId="urn:microsoft.com/office/officeart/2005/8/layout/process2"/>
    <dgm:cxn modelId="{C9163C48-5F42-6E40-A0F2-3B581805F4F1}" srcId="{D34A4C0A-09F9-7B4B-815F-0C47D3CF38E9}" destId="{ED68A327-3D55-FC48-B262-49238D08C1F9}" srcOrd="0" destOrd="0" parTransId="{DB96ACDF-190B-024F-97BB-DD81E8023512}" sibTransId="{2157DAA0-5905-3144-B593-1D9FA0AD9493}"/>
    <dgm:cxn modelId="{2EFF6873-FD45-FF49-9F4F-6744AB947A46}" type="presOf" srcId="{39C66AAB-5320-5346-9340-208A19C4DC8C}" destId="{C7E6E3A1-E845-8148-A987-C070110594F0}" srcOrd="0" destOrd="0" presId="urn:microsoft.com/office/officeart/2005/8/layout/process2"/>
    <dgm:cxn modelId="{2F8F2F7D-8A02-D149-8143-2E0D72C20723}" type="presOf" srcId="{ED68A327-3D55-FC48-B262-49238D08C1F9}" destId="{219EFBE8-5A71-034D-9D4D-7FFA8C380313}" srcOrd="0" destOrd="1" presId="urn:microsoft.com/office/officeart/2005/8/layout/process2"/>
    <dgm:cxn modelId="{64516BB1-9AAA-1643-9C1E-3DBEC108CA51}" type="presOf" srcId="{921F20C5-8154-3D4A-BAFE-762E989FBC53}" destId="{C7E6E3A1-E845-8148-A987-C070110594F0}" srcOrd="0" destOrd="1" presId="urn:microsoft.com/office/officeart/2005/8/layout/process2"/>
    <dgm:cxn modelId="{3B53BDB1-8BCA-E54D-B4F6-21E9872DB916}" srcId="{39C66AAB-5320-5346-9340-208A19C4DC8C}" destId="{921F20C5-8154-3D4A-BAFE-762E989FBC53}" srcOrd="0" destOrd="0" parTransId="{8A093F3F-CC71-E640-962A-DAEDE0AF6028}" sibTransId="{062920B8-7939-0142-9EE8-30BB7C79BE72}"/>
    <dgm:cxn modelId="{81F809BC-4712-1045-B9A3-21E7662D4283}" type="presOf" srcId="{E6263C5E-CED3-4742-BE05-882E63B4A349}" destId="{390286EC-84A7-F048-AE26-EA7E01817394}" srcOrd="0" destOrd="0" presId="urn:microsoft.com/office/officeart/2005/8/layout/process2"/>
    <dgm:cxn modelId="{5A7649C3-DB67-B64F-A0E2-A6FEAEE50C05}" type="presOf" srcId="{F21550F4-2DC5-3F44-891C-593CED14CCBC}" destId="{E49FD59C-2CBF-4C42-B64D-4DD26C848298}" srcOrd="0" destOrd="0" presId="urn:microsoft.com/office/officeart/2005/8/layout/process2"/>
    <dgm:cxn modelId="{6BD54ECB-7CA2-2B41-B68F-410CD7A4DAEA}" srcId="{96017CD0-E0CD-BA45-99B0-EB64A1679A1B}" destId="{3577ECDC-C6A6-2247-91DC-3DA90CF5751B}" srcOrd="2" destOrd="0" parTransId="{6D3897D1-2C1F-9F47-9F50-BA99BB712E73}" sibTransId="{A8B66886-F88D-444E-BA10-AD1B4008205F}"/>
    <dgm:cxn modelId="{74A727CD-38CA-0E44-9667-DD9E9778D7C6}" type="presOf" srcId="{F642144C-B719-E143-81E4-C9D48AE4B634}" destId="{14A4BEF1-84B1-3F42-9A7C-D42E07C90B73}" srcOrd="0" destOrd="1" presId="urn:microsoft.com/office/officeart/2005/8/layout/process2"/>
    <dgm:cxn modelId="{23E45CDF-72C2-FA47-BB1B-BF69D8CDB53B}" srcId="{96017CD0-E0CD-BA45-99B0-EB64A1679A1B}" destId="{D34A4C0A-09F9-7B4B-815F-0C47D3CF38E9}" srcOrd="1" destOrd="0" parTransId="{C93BA85C-5C26-A941-9000-39F4842C240C}" sibTransId="{E6263C5E-CED3-4742-BE05-882E63B4A349}"/>
    <dgm:cxn modelId="{F640ABE0-CC65-D340-B416-535C96C4B24A}" srcId="{96017CD0-E0CD-BA45-99B0-EB64A1679A1B}" destId="{39C66AAB-5320-5346-9340-208A19C4DC8C}" srcOrd="0" destOrd="0" parTransId="{E31EC561-8CC1-4348-9453-5C2091B74A5C}" sibTransId="{F21550F4-2DC5-3F44-891C-593CED14CCBC}"/>
    <dgm:cxn modelId="{C7AF6DE5-881F-1B42-8197-638667AB4A48}" type="presOf" srcId="{E6263C5E-CED3-4742-BE05-882E63B4A349}" destId="{D313E306-2E9D-FF42-9348-38C9F2DE7C06}" srcOrd="1" destOrd="0" presId="urn:microsoft.com/office/officeart/2005/8/layout/process2"/>
    <dgm:cxn modelId="{06939615-6FAD-9C44-91E3-F20AA9B84DEE}" type="presParOf" srcId="{5872A136-DBFF-5642-965C-16185F3B0A12}" destId="{C7E6E3A1-E845-8148-A987-C070110594F0}" srcOrd="0" destOrd="0" presId="urn:microsoft.com/office/officeart/2005/8/layout/process2"/>
    <dgm:cxn modelId="{B7BE8D27-E205-6B48-B8D7-28311D5D5FD2}" type="presParOf" srcId="{5872A136-DBFF-5642-965C-16185F3B0A12}" destId="{E49FD59C-2CBF-4C42-B64D-4DD26C848298}" srcOrd="1" destOrd="0" presId="urn:microsoft.com/office/officeart/2005/8/layout/process2"/>
    <dgm:cxn modelId="{E58AAFBE-35EE-EC41-8DB4-373E57A98F5C}" type="presParOf" srcId="{E49FD59C-2CBF-4C42-B64D-4DD26C848298}" destId="{5DAEAFAD-2F5D-8B4C-970E-62405E0B8948}" srcOrd="0" destOrd="0" presId="urn:microsoft.com/office/officeart/2005/8/layout/process2"/>
    <dgm:cxn modelId="{894DECB7-3953-384D-8E5F-E160627C1CDB}" type="presParOf" srcId="{5872A136-DBFF-5642-965C-16185F3B0A12}" destId="{219EFBE8-5A71-034D-9D4D-7FFA8C380313}" srcOrd="2" destOrd="0" presId="urn:microsoft.com/office/officeart/2005/8/layout/process2"/>
    <dgm:cxn modelId="{3D522355-B10D-6F4C-86D1-51E48A6A2FAA}" type="presParOf" srcId="{5872A136-DBFF-5642-965C-16185F3B0A12}" destId="{390286EC-84A7-F048-AE26-EA7E01817394}" srcOrd="3" destOrd="0" presId="urn:microsoft.com/office/officeart/2005/8/layout/process2"/>
    <dgm:cxn modelId="{72A4642B-5176-BF4B-813A-63C4A6978198}" type="presParOf" srcId="{390286EC-84A7-F048-AE26-EA7E01817394}" destId="{D313E306-2E9D-FF42-9348-38C9F2DE7C06}" srcOrd="0" destOrd="0" presId="urn:microsoft.com/office/officeart/2005/8/layout/process2"/>
    <dgm:cxn modelId="{D5965637-8477-6544-BF3B-BCB8F719703E}" type="presParOf" srcId="{5872A136-DBFF-5642-965C-16185F3B0A12}" destId="{14A4BEF1-84B1-3F42-9A7C-D42E07C90B7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9B854D-ACD9-484E-BB26-01321305F542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380717-518F-C443-A942-72B9B7938843}">
      <dgm:prSet phldrT="[Text]"/>
      <dgm:spPr/>
      <dgm:t>
        <a:bodyPr/>
        <a:lstStyle/>
        <a:p>
          <a:r>
            <a:rPr lang="en-US" dirty="0" err="1"/>
            <a:t>Catit</a:t>
          </a:r>
          <a:r>
            <a:rPr lang="en-US" dirty="0"/>
            <a:t> </a:t>
          </a:r>
          <a:r>
            <a:rPr lang="en-US" dirty="0" err="1"/>
            <a:t>jumlah</a:t>
          </a:r>
          <a:r>
            <a:rPr lang="en-US" dirty="0"/>
            <a:t> </a:t>
          </a:r>
          <a:r>
            <a:rPr lang="en-US" dirty="0" err="1"/>
            <a:t>kamu</a:t>
          </a:r>
          <a:r>
            <a:rPr lang="en-US" dirty="0"/>
            <a:t> </a:t>
          </a:r>
          <a:r>
            <a:rPr lang="en-US" dirty="0" err="1"/>
            <a:t>setiap</a:t>
          </a:r>
          <a:r>
            <a:rPr lang="en-US" dirty="0"/>
            <a:t> </a:t>
          </a:r>
          <a:r>
            <a:rPr lang="en-US" dirty="0" err="1"/>
            <a:t>peringkat</a:t>
          </a:r>
          <a:endParaRPr lang="en-US" dirty="0"/>
        </a:p>
      </dgm:t>
    </dgm:pt>
    <dgm:pt modelId="{425FD839-3365-9C4A-82BB-E148BD07605E}" type="parTrans" cxnId="{AFCA6EF3-C981-1045-91C2-FE7227BDF631}">
      <dgm:prSet/>
      <dgm:spPr/>
      <dgm:t>
        <a:bodyPr/>
        <a:lstStyle/>
        <a:p>
          <a:endParaRPr lang="en-US"/>
        </a:p>
      </dgm:t>
    </dgm:pt>
    <dgm:pt modelId="{9E37AF29-1998-C84C-99A3-DBDC54D27A32}" type="sibTrans" cxnId="{AFCA6EF3-C981-1045-91C2-FE7227BDF631}">
      <dgm:prSet/>
      <dgm:spPr/>
      <dgm:t>
        <a:bodyPr/>
        <a:lstStyle/>
        <a:p>
          <a:endParaRPr lang="en-US"/>
        </a:p>
      </dgm:t>
    </dgm:pt>
    <dgm:pt modelId="{15F9DB2A-5E24-8C4A-BB7C-AF1433EAC677}">
      <dgm:prSet phldrT="[Text]"/>
      <dgm:spPr/>
      <dgm:t>
        <a:bodyPr/>
        <a:lstStyle/>
        <a:p>
          <a:r>
            <a:rPr lang="en-US" dirty="0" err="1"/>
            <a:t>Setiap</a:t>
          </a:r>
          <a:r>
            <a:rPr lang="en-US" dirty="0"/>
            <a:t> ETM </a:t>
          </a:r>
          <a:r>
            <a:rPr lang="en-US" dirty="0" err="1"/>
            <a:t>mesti</a:t>
          </a:r>
          <a:r>
            <a:rPr lang="en-US" dirty="0"/>
            <a:t> </a:t>
          </a:r>
          <a:r>
            <a:rPr lang="en-US" dirty="0" err="1"/>
            <a:t>masuk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jumlah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peringkat</a:t>
          </a:r>
          <a:r>
            <a:rPr lang="en-US" dirty="0"/>
            <a:t> </a:t>
          </a:r>
          <a:r>
            <a:rPr lang="en-US" dirty="0" err="1"/>
            <a:t>sebelumnya</a:t>
          </a:r>
          <a:endParaRPr lang="en-US" dirty="0"/>
        </a:p>
      </dgm:t>
    </dgm:pt>
    <dgm:pt modelId="{A3BFC9B9-B26C-5143-AD29-F886F882AAB9}" type="parTrans" cxnId="{8BF093CF-097B-F549-AE21-1E93145C486A}">
      <dgm:prSet/>
      <dgm:spPr/>
      <dgm:t>
        <a:bodyPr/>
        <a:lstStyle/>
        <a:p>
          <a:endParaRPr lang="en-US"/>
        </a:p>
      </dgm:t>
    </dgm:pt>
    <dgm:pt modelId="{A03611D3-E30E-524C-979A-E76E73815429}" type="sibTrans" cxnId="{8BF093CF-097B-F549-AE21-1E93145C486A}">
      <dgm:prSet/>
      <dgm:spPr/>
      <dgm:t>
        <a:bodyPr/>
        <a:lstStyle/>
        <a:p>
          <a:endParaRPr lang="en-US"/>
        </a:p>
      </dgm:t>
    </dgm:pt>
    <dgm:pt modelId="{8FB3065E-CE7B-0546-BE78-25D7B952174D}">
      <dgm:prSet phldrT="[Text]"/>
      <dgm:spPr/>
      <dgm:t>
        <a:bodyPr/>
        <a:lstStyle/>
        <a:p>
          <a:r>
            <a:rPr lang="en-US" dirty="0" err="1"/>
            <a:t>Jumlah</a:t>
          </a:r>
          <a:r>
            <a:rPr lang="en-US" dirty="0"/>
            <a:t> </a:t>
          </a:r>
          <a:r>
            <a:rPr lang="en-US" dirty="0" err="1"/>
            <a:t>hanya</a:t>
          </a:r>
          <a:r>
            <a:rPr lang="en-US" dirty="0"/>
            <a:t> </a:t>
          </a:r>
          <a:r>
            <a:rPr lang="en-US" dirty="0" err="1"/>
            <a:t>boleh</a:t>
          </a:r>
          <a:r>
            <a:rPr lang="en-US" dirty="0"/>
            <a:t> </a:t>
          </a:r>
          <a:r>
            <a:rPr lang="en-US" dirty="0" err="1"/>
            <a:t>menurun</a:t>
          </a:r>
          <a:r>
            <a:rPr lang="en-US" dirty="0"/>
            <a:t>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meningkat</a:t>
          </a:r>
          <a:endParaRPr lang="en-US" dirty="0"/>
        </a:p>
      </dgm:t>
    </dgm:pt>
    <dgm:pt modelId="{4643D5C2-FFCF-FF47-BB3E-DFB921A70F9C}" type="parTrans" cxnId="{A98DB1A6-E3E6-9B42-A0AF-E32AEB116AB8}">
      <dgm:prSet/>
      <dgm:spPr/>
      <dgm:t>
        <a:bodyPr/>
        <a:lstStyle/>
        <a:p>
          <a:endParaRPr lang="en-US"/>
        </a:p>
      </dgm:t>
    </dgm:pt>
    <dgm:pt modelId="{8267B9E6-D8E7-D042-9B3E-565D7FC4CFE2}" type="sibTrans" cxnId="{A98DB1A6-E3E6-9B42-A0AF-E32AEB116AB8}">
      <dgm:prSet/>
      <dgm:spPr/>
      <dgm:t>
        <a:bodyPr/>
        <a:lstStyle/>
        <a:p>
          <a:endParaRPr lang="en-US"/>
        </a:p>
      </dgm:t>
    </dgm:pt>
    <dgm:pt modelId="{BB1DD76F-F74B-8041-A690-2DF6C7914B28}">
      <dgm:prSet phldrT="[Text]"/>
      <dgm:spPr/>
      <dgm:t>
        <a:bodyPr/>
        <a:lstStyle/>
        <a:p>
          <a:r>
            <a:rPr lang="en-US" dirty="0" err="1"/>
            <a:t>Laporkan</a:t>
          </a:r>
          <a:r>
            <a:rPr lang="en-US" dirty="0"/>
            <a:t> </a:t>
          </a:r>
          <a:r>
            <a:rPr lang="en-US" dirty="0" err="1"/>
            <a:t>jumlah</a:t>
          </a:r>
          <a:r>
            <a:rPr lang="en-US" dirty="0"/>
            <a:t> </a:t>
          </a:r>
          <a:r>
            <a:rPr lang="en-US" dirty="0" err="1"/>
            <a:t>kamu</a:t>
          </a:r>
          <a:r>
            <a:rPr lang="en-US" dirty="0"/>
            <a:t> </a:t>
          </a:r>
          <a:r>
            <a:rPr lang="en-US" dirty="0" err="1"/>
            <a:t>kepada</a:t>
          </a:r>
          <a:r>
            <a:rPr lang="en-US" dirty="0"/>
            <a:t> </a:t>
          </a:r>
          <a:r>
            <a:rPr lang="en-US" dirty="0" err="1"/>
            <a:t>Penyelaras</a:t>
          </a:r>
          <a:r>
            <a:rPr lang="en-US" dirty="0"/>
            <a:t> PACA</a:t>
          </a:r>
        </a:p>
      </dgm:t>
    </dgm:pt>
    <dgm:pt modelId="{16FC2FBA-BECF-8B4A-8935-A57D44C8C913}" type="parTrans" cxnId="{45A5C621-10FF-A745-A494-F9DD9D43273F}">
      <dgm:prSet/>
      <dgm:spPr/>
      <dgm:t>
        <a:bodyPr/>
        <a:lstStyle/>
        <a:p>
          <a:endParaRPr lang="en-US"/>
        </a:p>
      </dgm:t>
    </dgm:pt>
    <dgm:pt modelId="{DD942D51-8D2A-2A46-8242-D616C8C43194}" type="sibTrans" cxnId="{45A5C621-10FF-A745-A494-F9DD9D43273F}">
      <dgm:prSet/>
      <dgm:spPr/>
      <dgm:t>
        <a:bodyPr/>
        <a:lstStyle/>
        <a:p>
          <a:endParaRPr lang="en-US"/>
        </a:p>
      </dgm:t>
    </dgm:pt>
    <dgm:pt modelId="{3549A7ED-4F57-4242-B3B4-56DCB0ADFA3F}">
      <dgm:prSet phldrT="[Text]"/>
      <dgm:spPr/>
      <dgm:t>
        <a:bodyPr/>
        <a:lstStyle/>
        <a:p>
          <a:r>
            <a:rPr lang="en-US" dirty="0" err="1"/>
            <a:t>Borang</a:t>
          </a:r>
          <a:r>
            <a:rPr lang="en-US" dirty="0"/>
            <a:t> 15 </a:t>
          </a:r>
          <a:r>
            <a:rPr lang="en-US" dirty="0" err="1"/>
            <a:t>selepas</a:t>
          </a:r>
          <a:r>
            <a:rPr lang="en-US" dirty="0"/>
            <a:t> </a:t>
          </a:r>
          <a:r>
            <a:rPr lang="en-US" dirty="0" err="1"/>
            <a:t>peringkat</a:t>
          </a:r>
          <a:r>
            <a:rPr lang="en-US" dirty="0"/>
            <a:t> </a:t>
          </a:r>
          <a:r>
            <a:rPr lang="en-US" dirty="0" err="1"/>
            <a:t>terakhir</a:t>
          </a:r>
          <a:endParaRPr lang="en-US" dirty="0"/>
        </a:p>
      </dgm:t>
    </dgm:pt>
    <dgm:pt modelId="{D20244DA-D23C-BF44-85D0-9171678B3418}" type="parTrans" cxnId="{9C9540A5-64CE-3C4C-A7F7-DE1352A1AD10}">
      <dgm:prSet/>
      <dgm:spPr/>
      <dgm:t>
        <a:bodyPr/>
        <a:lstStyle/>
        <a:p>
          <a:endParaRPr lang="en-US"/>
        </a:p>
      </dgm:t>
    </dgm:pt>
    <dgm:pt modelId="{81DCD80B-5D91-8543-A116-E61BAD7C0CA2}" type="sibTrans" cxnId="{9C9540A5-64CE-3C4C-A7F7-DE1352A1AD10}">
      <dgm:prSet/>
      <dgm:spPr/>
      <dgm:t>
        <a:bodyPr/>
        <a:lstStyle/>
        <a:p>
          <a:endParaRPr lang="en-US"/>
        </a:p>
      </dgm:t>
    </dgm:pt>
    <dgm:pt modelId="{A7D44726-83D0-EC4D-81CC-224CDD2A25D8}">
      <dgm:prSet phldrT="[Text]"/>
      <dgm:spPr/>
      <dgm:t>
        <a:bodyPr/>
        <a:lstStyle/>
        <a:p>
          <a:r>
            <a:rPr lang="en-US" dirty="0" err="1"/>
            <a:t>Kamu</a:t>
          </a:r>
          <a:r>
            <a:rPr lang="en-US" dirty="0"/>
            <a:t>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akan</a:t>
          </a:r>
          <a:r>
            <a:rPr lang="en-US" dirty="0"/>
            <a:t> </a:t>
          </a:r>
          <a:r>
            <a:rPr lang="en-US" dirty="0" err="1"/>
            <a:t>dapat</a:t>
          </a:r>
          <a:r>
            <a:rPr lang="en-US" dirty="0"/>
            <a:t> </a:t>
          </a:r>
          <a:r>
            <a:rPr lang="en-US" dirty="0" err="1"/>
            <a:t>apa-apa</a:t>
          </a:r>
          <a:r>
            <a:rPr lang="en-US" dirty="0"/>
            <a:t> </a:t>
          </a:r>
          <a:r>
            <a:rPr lang="en-US" dirty="0" err="1"/>
            <a:t>dokumen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SPR </a:t>
          </a:r>
          <a:r>
            <a:rPr lang="en-US" dirty="0" err="1"/>
            <a:t>sehingga</a:t>
          </a:r>
          <a:r>
            <a:rPr lang="en-US" dirty="0"/>
            <a:t> </a:t>
          </a:r>
          <a:r>
            <a:rPr lang="en-US" dirty="0" err="1"/>
            <a:t>peringkat</a:t>
          </a:r>
          <a:r>
            <a:rPr lang="en-US" dirty="0"/>
            <a:t> </a:t>
          </a:r>
          <a:r>
            <a:rPr lang="en-US" dirty="0" err="1"/>
            <a:t>terakhir</a:t>
          </a:r>
          <a:endParaRPr lang="en-US" dirty="0"/>
        </a:p>
      </dgm:t>
    </dgm:pt>
    <dgm:pt modelId="{6EFB1105-FDEE-F041-8B40-993F8DD20BC1}" type="parTrans" cxnId="{51968462-4388-474F-BC13-3BB48636E68E}">
      <dgm:prSet/>
      <dgm:spPr/>
      <dgm:t>
        <a:bodyPr/>
        <a:lstStyle/>
        <a:p>
          <a:endParaRPr lang="en-US"/>
        </a:p>
      </dgm:t>
    </dgm:pt>
    <dgm:pt modelId="{4F77DE1E-5382-7B49-A3DB-4A95C01C7013}" type="sibTrans" cxnId="{51968462-4388-474F-BC13-3BB48636E68E}">
      <dgm:prSet/>
      <dgm:spPr/>
      <dgm:t>
        <a:bodyPr/>
        <a:lstStyle/>
        <a:p>
          <a:endParaRPr lang="en-US"/>
        </a:p>
      </dgm:t>
    </dgm:pt>
    <dgm:pt modelId="{2049984E-424A-B94C-8D00-1881FF251AC3}">
      <dgm:prSet phldrT="[Text]"/>
      <dgm:spPr/>
      <dgm:t>
        <a:bodyPr/>
        <a:lstStyle/>
        <a:p>
          <a:r>
            <a:rPr lang="en-US" dirty="0"/>
            <a:t>ETM </a:t>
          </a:r>
          <a:r>
            <a:rPr lang="en-US" dirty="0" err="1"/>
            <a:t>pertama</a:t>
          </a:r>
          <a:r>
            <a:rPr lang="en-US" dirty="0"/>
            <a:t> </a:t>
          </a:r>
          <a:r>
            <a:rPr lang="en-US" dirty="0" err="1"/>
            <a:t>mesti</a:t>
          </a:r>
          <a:r>
            <a:rPr lang="en-US" dirty="0"/>
            <a:t> </a:t>
          </a:r>
          <a:r>
            <a:rPr lang="en-US" dirty="0" err="1"/>
            <a:t>dapat</a:t>
          </a:r>
          <a:r>
            <a:rPr lang="en-US" dirty="0"/>
            <a:t> </a:t>
          </a:r>
          <a:r>
            <a:rPr lang="en-US" dirty="0" err="1"/>
            <a:t>senerai</a:t>
          </a:r>
          <a:r>
            <a:rPr lang="en-US" dirty="0"/>
            <a:t> </a:t>
          </a:r>
          <a:r>
            <a:rPr lang="en-US" dirty="0" err="1"/>
            <a:t>lengkap</a:t>
          </a:r>
          <a:r>
            <a:rPr lang="en-US" dirty="0"/>
            <a:t> </a:t>
          </a:r>
          <a:r>
            <a:rPr lang="en-US" dirty="0" err="1"/>
            <a:t>Pengundi</a:t>
          </a:r>
          <a:r>
            <a:rPr lang="en-US" dirty="0"/>
            <a:t> Pos </a:t>
          </a:r>
          <a:r>
            <a:rPr lang="en-US" dirty="0" err="1"/>
            <a:t>selepas</a:t>
          </a:r>
          <a:r>
            <a:rPr lang="en-US" dirty="0"/>
            <a:t> </a:t>
          </a:r>
          <a:r>
            <a:rPr lang="en-US" dirty="0" err="1"/>
            <a:t>keluaran</a:t>
          </a:r>
          <a:r>
            <a:rPr lang="en-US" dirty="0"/>
            <a:t> </a:t>
          </a:r>
          <a:r>
            <a:rPr lang="en-US" dirty="0" err="1"/>
            <a:t>Undi</a:t>
          </a:r>
          <a:r>
            <a:rPr lang="en-US" dirty="0"/>
            <a:t> Pos</a:t>
          </a:r>
        </a:p>
      </dgm:t>
    </dgm:pt>
    <dgm:pt modelId="{26B84EA0-83B8-6D4E-9D14-2F20F91298BA}" type="parTrans" cxnId="{BCF78736-AD71-2D41-B690-61C38146E42A}">
      <dgm:prSet/>
      <dgm:spPr/>
      <dgm:t>
        <a:bodyPr/>
        <a:lstStyle/>
        <a:p>
          <a:endParaRPr lang="en-US"/>
        </a:p>
      </dgm:t>
    </dgm:pt>
    <dgm:pt modelId="{F2B60BF3-1B94-5742-90A9-0EF61594282C}" type="sibTrans" cxnId="{BCF78736-AD71-2D41-B690-61C38146E42A}">
      <dgm:prSet/>
      <dgm:spPr/>
      <dgm:t>
        <a:bodyPr/>
        <a:lstStyle/>
        <a:p>
          <a:endParaRPr lang="en-US"/>
        </a:p>
      </dgm:t>
    </dgm:pt>
    <dgm:pt modelId="{8E83C49A-B94A-B34F-9032-8B0B33D68728}" type="pres">
      <dgm:prSet presAssocID="{089B854D-ACD9-484E-BB26-01321305F542}" presName="rootnode" presStyleCnt="0">
        <dgm:presLayoutVars>
          <dgm:chMax/>
          <dgm:chPref/>
          <dgm:dir/>
          <dgm:animLvl val="lvl"/>
        </dgm:presLayoutVars>
      </dgm:prSet>
      <dgm:spPr/>
    </dgm:pt>
    <dgm:pt modelId="{4324F6ED-CE19-5347-8CA5-513E4053AF6D}" type="pres">
      <dgm:prSet presAssocID="{3C380717-518F-C443-A942-72B9B7938843}" presName="composite" presStyleCnt="0"/>
      <dgm:spPr/>
    </dgm:pt>
    <dgm:pt modelId="{8B813CB8-7730-B74B-8249-DD47EA04C63D}" type="pres">
      <dgm:prSet presAssocID="{3C380717-518F-C443-A942-72B9B7938843}" presName="bentUpArrow1" presStyleLbl="alignImgPlace1" presStyleIdx="0" presStyleCnt="2"/>
      <dgm:spPr/>
    </dgm:pt>
    <dgm:pt modelId="{B39148D6-BC2E-4C4A-B2DB-D648A7C0FF67}" type="pres">
      <dgm:prSet presAssocID="{3C380717-518F-C443-A942-72B9B7938843}" presName="ParentText" presStyleLbl="node1" presStyleIdx="0" presStyleCnt="3" custScaleX="220628">
        <dgm:presLayoutVars>
          <dgm:chMax val="1"/>
          <dgm:chPref val="1"/>
          <dgm:bulletEnabled val="1"/>
        </dgm:presLayoutVars>
      </dgm:prSet>
      <dgm:spPr/>
    </dgm:pt>
    <dgm:pt modelId="{7A50B490-F35E-6341-9B81-D6B2F276B728}" type="pres">
      <dgm:prSet presAssocID="{3C380717-518F-C443-A942-72B9B7938843}" presName="ChildText" presStyleLbl="revTx" presStyleIdx="0" presStyleCnt="3" custScaleX="404831" custScaleY="151104" custLinFactX="100000" custLinFactNeighborX="141342" custLinFactNeighborY="-7218">
        <dgm:presLayoutVars>
          <dgm:chMax val="0"/>
          <dgm:chPref val="0"/>
          <dgm:bulletEnabled val="1"/>
        </dgm:presLayoutVars>
      </dgm:prSet>
      <dgm:spPr/>
    </dgm:pt>
    <dgm:pt modelId="{CCCBB90A-48E3-3F4D-948C-B647814D4D04}" type="pres">
      <dgm:prSet presAssocID="{9E37AF29-1998-C84C-99A3-DBDC54D27A32}" presName="sibTrans" presStyleCnt="0"/>
      <dgm:spPr/>
    </dgm:pt>
    <dgm:pt modelId="{BBE4EF60-CFB4-8B4A-8D8A-D14649E7B1A5}" type="pres">
      <dgm:prSet presAssocID="{8FB3065E-CE7B-0546-BE78-25D7B952174D}" presName="composite" presStyleCnt="0"/>
      <dgm:spPr/>
    </dgm:pt>
    <dgm:pt modelId="{88F66D6C-14C6-2245-8F70-6FC44A34ED89}" type="pres">
      <dgm:prSet presAssocID="{8FB3065E-CE7B-0546-BE78-25D7B952174D}" presName="bentUpArrow1" presStyleLbl="alignImgPlace1" presStyleIdx="1" presStyleCnt="2"/>
      <dgm:spPr/>
    </dgm:pt>
    <dgm:pt modelId="{29C9294E-C005-A84D-A357-1939368BC670}" type="pres">
      <dgm:prSet presAssocID="{8FB3065E-CE7B-0546-BE78-25D7B952174D}" presName="ParentText" presStyleLbl="node1" presStyleIdx="1" presStyleCnt="3" custScaleX="220628">
        <dgm:presLayoutVars>
          <dgm:chMax val="1"/>
          <dgm:chPref val="1"/>
          <dgm:bulletEnabled val="1"/>
        </dgm:presLayoutVars>
      </dgm:prSet>
      <dgm:spPr/>
    </dgm:pt>
    <dgm:pt modelId="{F66A7115-DF48-2D47-A5A3-338FF540C805}" type="pres">
      <dgm:prSet presAssocID="{8FB3065E-CE7B-0546-BE78-25D7B952174D}" presName="ChildText" presStyleLbl="revTx" presStyleIdx="1" presStyleCnt="3" custScaleX="229103" custLinFactX="88383" custLinFactNeighborX="100000" custLinFactNeighborY="0">
        <dgm:presLayoutVars>
          <dgm:chMax val="0"/>
          <dgm:chPref val="0"/>
          <dgm:bulletEnabled val="1"/>
        </dgm:presLayoutVars>
      </dgm:prSet>
      <dgm:spPr/>
    </dgm:pt>
    <dgm:pt modelId="{9E5565D4-D749-564B-9367-20958DB0FB55}" type="pres">
      <dgm:prSet presAssocID="{8267B9E6-D8E7-D042-9B3E-565D7FC4CFE2}" presName="sibTrans" presStyleCnt="0"/>
      <dgm:spPr/>
    </dgm:pt>
    <dgm:pt modelId="{7FF606B2-8EDE-DA45-8804-78585AD35E3D}" type="pres">
      <dgm:prSet presAssocID="{3549A7ED-4F57-4242-B3B4-56DCB0ADFA3F}" presName="composite" presStyleCnt="0"/>
      <dgm:spPr/>
    </dgm:pt>
    <dgm:pt modelId="{61312EF9-EDCC-B141-BFA1-D92EA8E2F2BA}" type="pres">
      <dgm:prSet presAssocID="{3549A7ED-4F57-4242-B3B4-56DCB0ADFA3F}" presName="ParentText" presStyleLbl="node1" presStyleIdx="2" presStyleCnt="3" custScaleX="220628">
        <dgm:presLayoutVars>
          <dgm:chMax val="1"/>
          <dgm:chPref val="1"/>
          <dgm:bulletEnabled val="1"/>
        </dgm:presLayoutVars>
      </dgm:prSet>
      <dgm:spPr/>
    </dgm:pt>
    <dgm:pt modelId="{38043233-2ECA-8A47-961B-17C1794A25A0}" type="pres">
      <dgm:prSet presAssocID="{3549A7ED-4F57-4242-B3B4-56DCB0ADFA3F}" presName="FinalChildText" presStyleLbl="revTx" presStyleIdx="2" presStyleCnt="3" custScaleX="350138" custLinFactX="-249626" custLinFactNeighborX="-300000" custLinFactNeighborY="60933">
        <dgm:presLayoutVars>
          <dgm:chMax val="0"/>
          <dgm:chPref val="0"/>
          <dgm:bulletEnabled val="1"/>
        </dgm:presLayoutVars>
      </dgm:prSet>
      <dgm:spPr/>
    </dgm:pt>
  </dgm:ptLst>
  <dgm:cxnLst>
    <dgm:cxn modelId="{AE329E1D-9CE7-4846-A6B1-6E10136CB51A}" type="presOf" srcId="{8FB3065E-CE7B-0546-BE78-25D7B952174D}" destId="{29C9294E-C005-A84D-A357-1939368BC670}" srcOrd="0" destOrd="0" presId="urn:microsoft.com/office/officeart/2005/8/layout/StepDownProcess"/>
    <dgm:cxn modelId="{45A5C621-10FF-A745-A494-F9DD9D43273F}" srcId="{8FB3065E-CE7B-0546-BE78-25D7B952174D}" destId="{BB1DD76F-F74B-8041-A690-2DF6C7914B28}" srcOrd="0" destOrd="0" parTransId="{16FC2FBA-BECF-8B4A-8935-A57D44C8C913}" sibTransId="{DD942D51-8D2A-2A46-8242-D616C8C43194}"/>
    <dgm:cxn modelId="{01A07A31-0BD7-D544-A210-DED5A7AF6A9F}" type="presOf" srcId="{3549A7ED-4F57-4242-B3B4-56DCB0ADFA3F}" destId="{61312EF9-EDCC-B141-BFA1-D92EA8E2F2BA}" srcOrd="0" destOrd="0" presId="urn:microsoft.com/office/officeart/2005/8/layout/StepDownProcess"/>
    <dgm:cxn modelId="{BCF78736-AD71-2D41-B690-61C38146E42A}" srcId="{3C380717-518F-C443-A942-72B9B7938843}" destId="{2049984E-424A-B94C-8D00-1881FF251AC3}" srcOrd="1" destOrd="0" parTransId="{26B84EA0-83B8-6D4E-9D14-2F20F91298BA}" sibTransId="{F2B60BF3-1B94-5742-90A9-0EF61594282C}"/>
    <dgm:cxn modelId="{680D7941-F24D-A044-9AA1-4401D0691284}" type="presOf" srcId="{15F9DB2A-5E24-8C4A-BB7C-AF1433EAC677}" destId="{7A50B490-F35E-6341-9B81-D6B2F276B728}" srcOrd="0" destOrd="0" presId="urn:microsoft.com/office/officeart/2005/8/layout/StepDownProcess"/>
    <dgm:cxn modelId="{1B80D754-A56F-2940-A61F-5281616246C9}" type="presOf" srcId="{BB1DD76F-F74B-8041-A690-2DF6C7914B28}" destId="{F66A7115-DF48-2D47-A5A3-338FF540C805}" srcOrd="0" destOrd="0" presId="urn:microsoft.com/office/officeart/2005/8/layout/StepDownProcess"/>
    <dgm:cxn modelId="{9D273F58-FBED-EC44-92D2-928392042BA8}" type="presOf" srcId="{089B854D-ACD9-484E-BB26-01321305F542}" destId="{8E83C49A-B94A-B34F-9032-8B0B33D68728}" srcOrd="0" destOrd="0" presId="urn:microsoft.com/office/officeart/2005/8/layout/StepDownProcess"/>
    <dgm:cxn modelId="{51968462-4388-474F-BC13-3BB48636E68E}" srcId="{3549A7ED-4F57-4242-B3B4-56DCB0ADFA3F}" destId="{A7D44726-83D0-EC4D-81CC-224CDD2A25D8}" srcOrd="0" destOrd="0" parTransId="{6EFB1105-FDEE-F041-8B40-993F8DD20BC1}" sibTransId="{4F77DE1E-5382-7B49-A3DB-4A95C01C7013}"/>
    <dgm:cxn modelId="{C3A81A6B-A9F9-7C43-BCD4-45CEE294F65A}" type="presOf" srcId="{A7D44726-83D0-EC4D-81CC-224CDD2A25D8}" destId="{38043233-2ECA-8A47-961B-17C1794A25A0}" srcOrd="0" destOrd="0" presId="urn:microsoft.com/office/officeart/2005/8/layout/StepDownProcess"/>
    <dgm:cxn modelId="{EC86FE8A-3368-E648-8326-D2EC09A71464}" type="presOf" srcId="{3C380717-518F-C443-A942-72B9B7938843}" destId="{B39148D6-BC2E-4C4A-B2DB-D648A7C0FF67}" srcOrd="0" destOrd="0" presId="urn:microsoft.com/office/officeart/2005/8/layout/StepDownProcess"/>
    <dgm:cxn modelId="{9C9540A5-64CE-3C4C-A7F7-DE1352A1AD10}" srcId="{089B854D-ACD9-484E-BB26-01321305F542}" destId="{3549A7ED-4F57-4242-B3B4-56DCB0ADFA3F}" srcOrd="2" destOrd="0" parTransId="{D20244DA-D23C-BF44-85D0-9171678B3418}" sibTransId="{81DCD80B-5D91-8543-A116-E61BAD7C0CA2}"/>
    <dgm:cxn modelId="{A98DB1A6-E3E6-9B42-A0AF-E32AEB116AB8}" srcId="{089B854D-ACD9-484E-BB26-01321305F542}" destId="{8FB3065E-CE7B-0546-BE78-25D7B952174D}" srcOrd="1" destOrd="0" parTransId="{4643D5C2-FFCF-FF47-BB3E-DFB921A70F9C}" sibTransId="{8267B9E6-D8E7-D042-9B3E-565D7FC4CFE2}"/>
    <dgm:cxn modelId="{8BF093CF-097B-F549-AE21-1E93145C486A}" srcId="{3C380717-518F-C443-A942-72B9B7938843}" destId="{15F9DB2A-5E24-8C4A-BB7C-AF1433EAC677}" srcOrd="0" destOrd="0" parTransId="{A3BFC9B9-B26C-5143-AD29-F886F882AAB9}" sibTransId="{A03611D3-E30E-524C-979A-E76E73815429}"/>
    <dgm:cxn modelId="{AFCA6EF3-C981-1045-91C2-FE7227BDF631}" srcId="{089B854D-ACD9-484E-BB26-01321305F542}" destId="{3C380717-518F-C443-A942-72B9B7938843}" srcOrd="0" destOrd="0" parTransId="{425FD839-3365-9C4A-82BB-E148BD07605E}" sibTransId="{9E37AF29-1998-C84C-99A3-DBDC54D27A32}"/>
    <dgm:cxn modelId="{2EDA2DFD-128C-7349-A99E-7841290C0C1B}" type="presOf" srcId="{2049984E-424A-B94C-8D00-1881FF251AC3}" destId="{7A50B490-F35E-6341-9B81-D6B2F276B728}" srcOrd="0" destOrd="1" presId="urn:microsoft.com/office/officeart/2005/8/layout/StepDownProcess"/>
    <dgm:cxn modelId="{14B0CEB7-7550-6747-BF60-60748A16DB33}" type="presParOf" srcId="{8E83C49A-B94A-B34F-9032-8B0B33D68728}" destId="{4324F6ED-CE19-5347-8CA5-513E4053AF6D}" srcOrd="0" destOrd="0" presId="urn:microsoft.com/office/officeart/2005/8/layout/StepDownProcess"/>
    <dgm:cxn modelId="{BF942985-DFF9-594C-829B-9BC92727F00B}" type="presParOf" srcId="{4324F6ED-CE19-5347-8CA5-513E4053AF6D}" destId="{8B813CB8-7730-B74B-8249-DD47EA04C63D}" srcOrd="0" destOrd="0" presId="urn:microsoft.com/office/officeart/2005/8/layout/StepDownProcess"/>
    <dgm:cxn modelId="{A162885A-C93C-5543-BC87-DE88FA5D76CA}" type="presParOf" srcId="{4324F6ED-CE19-5347-8CA5-513E4053AF6D}" destId="{B39148D6-BC2E-4C4A-B2DB-D648A7C0FF67}" srcOrd="1" destOrd="0" presId="urn:microsoft.com/office/officeart/2005/8/layout/StepDownProcess"/>
    <dgm:cxn modelId="{860E633E-2AD6-754C-86C3-B04DCFCFDABE}" type="presParOf" srcId="{4324F6ED-CE19-5347-8CA5-513E4053AF6D}" destId="{7A50B490-F35E-6341-9B81-D6B2F276B728}" srcOrd="2" destOrd="0" presId="urn:microsoft.com/office/officeart/2005/8/layout/StepDownProcess"/>
    <dgm:cxn modelId="{88DF5A18-7387-5748-9A70-A701C7CC0527}" type="presParOf" srcId="{8E83C49A-B94A-B34F-9032-8B0B33D68728}" destId="{CCCBB90A-48E3-3F4D-948C-B647814D4D04}" srcOrd="1" destOrd="0" presId="urn:microsoft.com/office/officeart/2005/8/layout/StepDownProcess"/>
    <dgm:cxn modelId="{7CDD3B47-E34F-7542-8813-00B19535F573}" type="presParOf" srcId="{8E83C49A-B94A-B34F-9032-8B0B33D68728}" destId="{BBE4EF60-CFB4-8B4A-8D8A-D14649E7B1A5}" srcOrd="2" destOrd="0" presId="urn:microsoft.com/office/officeart/2005/8/layout/StepDownProcess"/>
    <dgm:cxn modelId="{911ABEE6-F8B0-3E45-94DD-145C98930D73}" type="presParOf" srcId="{BBE4EF60-CFB4-8B4A-8D8A-D14649E7B1A5}" destId="{88F66D6C-14C6-2245-8F70-6FC44A34ED89}" srcOrd="0" destOrd="0" presId="urn:microsoft.com/office/officeart/2005/8/layout/StepDownProcess"/>
    <dgm:cxn modelId="{FE2F7C41-A969-964B-9030-8003EC8B568E}" type="presParOf" srcId="{BBE4EF60-CFB4-8B4A-8D8A-D14649E7B1A5}" destId="{29C9294E-C005-A84D-A357-1939368BC670}" srcOrd="1" destOrd="0" presId="urn:microsoft.com/office/officeart/2005/8/layout/StepDownProcess"/>
    <dgm:cxn modelId="{6EFDCDAD-23BE-6748-B147-9C15DBD5C7F6}" type="presParOf" srcId="{BBE4EF60-CFB4-8B4A-8D8A-D14649E7B1A5}" destId="{F66A7115-DF48-2D47-A5A3-338FF540C805}" srcOrd="2" destOrd="0" presId="urn:microsoft.com/office/officeart/2005/8/layout/StepDownProcess"/>
    <dgm:cxn modelId="{556DD34E-7317-9A48-83CD-4CAD53A95785}" type="presParOf" srcId="{8E83C49A-B94A-B34F-9032-8B0B33D68728}" destId="{9E5565D4-D749-564B-9367-20958DB0FB55}" srcOrd="3" destOrd="0" presId="urn:microsoft.com/office/officeart/2005/8/layout/StepDownProcess"/>
    <dgm:cxn modelId="{70FE091B-D373-FD45-80B9-F79B2FF1FB5B}" type="presParOf" srcId="{8E83C49A-B94A-B34F-9032-8B0B33D68728}" destId="{7FF606B2-8EDE-DA45-8804-78585AD35E3D}" srcOrd="4" destOrd="0" presId="urn:microsoft.com/office/officeart/2005/8/layout/StepDownProcess"/>
    <dgm:cxn modelId="{E9176D37-995A-B748-B264-061380311523}" type="presParOf" srcId="{7FF606B2-8EDE-DA45-8804-78585AD35E3D}" destId="{61312EF9-EDCC-B141-BFA1-D92EA8E2F2BA}" srcOrd="0" destOrd="0" presId="urn:microsoft.com/office/officeart/2005/8/layout/StepDownProcess"/>
    <dgm:cxn modelId="{532F52F7-9AB5-7849-95E3-92C2758C9AE0}" type="presParOf" srcId="{7FF606B2-8EDE-DA45-8804-78585AD35E3D}" destId="{38043233-2ECA-8A47-961B-17C1794A25A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E25DB4-D5CB-3344-96B8-3BF996C66F99}" type="doc">
      <dgm:prSet loTypeId="urn:microsoft.com/office/officeart/2005/8/layout/process4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E328096-0349-794F-98CB-877D53999DE8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Tarikh </a:t>
          </a:r>
          <a:r>
            <a:rPr lang="en-GB" b="1" dirty="0" err="1">
              <a:solidFill>
                <a:schemeClr val="tx1"/>
              </a:solidFill>
            </a:rPr>
            <a:t>mati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pendaftaran</a:t>
          </a:r>
          <a:endParaRPr lang="en-GB" b="1" dirty="0">
            <a:solidFill>
              <a:schemeClr val="tx1"/>
            </a:solidFill>
          </a:endParaRPr>
        </a:p>
      </dgm:t>
    </dgm:pt>
    <dgm:pt modelId="{9DA42A1C-DBD6-F347-994A-4C4C7618B4CB}" type="parTrans" cxnId="{9743D526-540F-704D-B13E-71FE4F6E9C61}">
      <dgm:prSet/>
      <dgm:spPr/>
      <dgm:t>
        <a:bodyPr/>
        <a:lstStyle/>
        <a:p>
          <a:endParaRPr lang="en-GB"/>
        </a:p>
      </dgm:t>
    </dgm:pt>
    <dgm:pt modelId="{944E3829-27F0-7042-9E65-C1C99C05F342}" type="sibTrans" cxnId="{9743D526-540F-704D-B13E-71FE4F6E9C61}">
      <dgm:prSet/>
      <dgm:spPr/>
      <dgm:t>
        <a:bodyPr/>
        <a:lstStyle/>
        <a:p>
          <a:endParaRPr lang="en-GB"/>
        </a:p>
      </dgm:t>
    </dgm:pt>
    <dgm:pt modelId="{E6EA7230-9C2A-E74E-A39D-57E547CCC126}">
      <dgm:prSet phldrT="[Text]"/>
      <dgm:spPr/>
      <dgm:t>
        <a:bodyPr/>
        <a:lstStyle/>
        <a:p>
          <a:r>
            <a:rPr lang="en-GB" dirty="0" err="1"/>
            <a:t>Jumlah</a:t>
          </a:r>
          <a:r>
            <a:rPr lang="en-GB" dirty="0"/>
            <a:t> </a:t>
          </a:r>
          <a:r>
            <a:rPr lang="en-GB" dirty="0" err="1"/>
            <a:t>permohonan</a:t>
          </a:r>
          <a:r>
            <a:rPr lang="en-GB" dirty="0"/>
            <a:t> </a:t>
          </a:r>
          <a:r>
            <a:rPr lang="en-GB" dirty="0" err="1"/>
            <a:t>sah</a:t>
          </a:r>
          <a:r>
            <a:rPr lang="en-GB" dirty="0"/>
            <a:t> </a:t>
          </a:r>
          <a:r>
            <a:rPr lang="en-GB" dirty="0" err="1"/>
            <a:t>bagi</a:t>
          </a:r>
          <a:r>
            <a:rPr lang="en-GB" dirty="0"/>
            <a:t> </a:t>
          </a:r>
          <a:r>
            <a:rPr lang="en-GB" dirty="0" err="1"/>
            <a:t>Undi</a:t>
          </a:r>
          <a:r>
            <a:rPr lang="en-GB" dirty="0"/>
            <a:t> </a:t>
          </a:r>
          <a:r>
            <a:rPr lang="en-GB" dirty="0" err="1"/>
            <a:t>Pos</a:t>
          </a:r>
          <a:endParaRPr lang="en-GB" dirty="0"/>
        </a:p>
      </dgm:t>
    </dgm:pt>
    <dgm:pt modelId="{26853F98-36E5-FE45-A28F-70625A2362C2}" type="parTrans" cxnId="{39BDFE80-BC7E-7544-BF10-EDB6D22CCF8E}">
      <dgm:prSet/>
      <dgm:spPr/>
      <dgm:t>
        <a:bodyPr/>
        <a:lstStyle/>
        <a:p>
          <a:endParaRPr lang="en-GB"/>
        </a:p>
      </dgm:t>
    </dgm:pt>
    <dgm:pt modelId="{3D5BA297-B6FF-4045-B385-B6403CE512D2}" type="sibTrans" cxnId="{39BDFE80-BC7E-7544-BF10-EDB6D22CCF8E}">
      <dgm:prSet/>
      <dgm:spPr/>
      <dgm:t>
        <a:bodyPr/>
        <a:lstStyle/>
        <a:p>
          <a:endParaRPr lang="en-GB"/>
        </a:p>
      </dgm:t>
    </dgm:pt>
    <dgm:pt modelId="{BE70A406-2D4F-C54F-8D36-A4F0218F1E62}">
      <dgm:prSet phldrT="[Text]"/>
      <dgm:spPr/>
      <dgm:t>
        <a:bodyPr/>
        <a:lstStyle/>
        <a:p>
          <a:r>
            <a:rPr lang="en-GB" b="1" dirty="0" err="1">
              <a:solidFill>
                <a:schemeClr val="tx1"/>
              </a:solidFill>
            </a:rPr>
            <a:t>Keluaran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Undi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Pos</a:t>
          </a:r>
          <a:endParaRPr lang="en-GB" b="1" dirty="0">
            <a:solidFill>
              <a:schemeClr val="tx1"/>
            </a:solidFill>
          </a:endParaRPr>
        </a:p>
      </dgm:t>
    </dgm:pt>
    <dgm:pt modelId="{2B105674-9D7D-B245-B6F1-27A3EA32C598}" type="parTrans" cxnId="{86232C75-E63C-6341-9581-59E150A541A7}">
      <dgm:prSet/>
      <dgm:spPr/>
      <dgm:t>
        <a:bodyPr/>
        <a:lstStyle/>
        <a:p>
          <a:endParaRPr lang="en-GB"/>
        </a:p>
      </dgm:t>
    </dgm:pt>
    <dgm:pt modelId="{5AB6803D-2D4C-5440-A9C1-6843FDBCD8B3}" type="sibTrans" cxnId="{86232C75-E63C-6341-9581-59E150A541A7}">
      <dgm:prSet/>
      <dgm:spPr/>
      <dgm:t>
        <a:bodyPr/>
        <a:lstStyle/>
        <a:p>
          <a:endParaRPr lang="en-GB"/>
        </a:p>
      </dgm:t>
    </dgm:pt>
    <dgm:pt modelId="{CA741E9B-F976-9F4D-8985-222ECB6EA3D8}">
      <dgm:prSet phldrT="[Text]"/>
      <dgm:spPr/>
      <dgm:t>
        <a:bodyPr/>
        <a:lstStyle/>
        <a:p>
          <a:r>
            <a:rPr lang="en-GB" dirty="0" err="1"/>
            <a:t>Jumlah</a:t>
          </a:r>
          <a:r>
            <a:rPr lang="en-GB" dirty="0"/>
            <a:t> </a:t>
          </a:r>
          <a:r>
            <a:rPr lang="en-GB" dirty="0" err="1"/>
            <a:t>Undi</a:t>
          </a:r>
          <a:r>
            <a:rPr lang="en-GB" dirty="0"/>
            <a:t> </a:t>
          </a:r>
          <a:r>
            <a:rPr lang="en-GB" dirty="0" err="1"/>
            <a:t>Pos</a:t>
          </a:r>
          <a:r>
            <a:rPr lang="en-GB" dirty="0"/>
            <a:t> </a:t>
          </a:r>
          <a:r>
            <a:rPr lang="en-GB" dirty="0" err="1"/>
            <a:t>dikeluarkan</a:t>
          </a:r>
          <a:endParaRPr lang="en-GB" dirty="0"/>
        </a:p>
      </dgm:t>
    </dgm:pt>
    <dgm:pt modelId="{6B42BF3F-6ABB-974E-AA1B-3A2192C52D20}" type="parTrans" cxnId="{4184B5BF-23F4-EC48-948C-2679F81AC910}">
      <dgm:prSet/>
      <dgm:spPr/>
      <dgm:t>
        <a:bodyPr/>
        <a:lstStyle/>
        <a:p>
          <a:endParaRPr lang="en-GB"/>
        </a:p>
      </dgm:t>
    </dgm:pt>
    <dgm:pt modelId="{EF4E7826-F264-C347-9343-07C298297C95}" type="sibTrans" cxnId="{4184B5BF-23F4-EC48-948C-2679F81AC910}">
      <dgm:prSet/>
      <dgm:spPr/>
      <dgm:t>
        <a:bodyPr/>
        <a:lstStyle/>
        <a:p>
          <a:endParaRPr lang="en-GB"/>
        </a:p>
      </dgm:t>
    </dgm:pt>
    <dgm:pt modelId="{3CA13285-0806-B644-B8AE-9827F5167357}">
      <dgm:prSet phldrT="[Text]"/>
      <dgm:spPr/>
      <dgm:t>
        <a:bodyPr/>
        <a:lstStyle/>
        <a:p>
          <a:r>
            <a:rPr lang="en-GB" dirty="0" err="1"/>
            <a:t>Jumlah</a:t>
          </a:r>
          <a:r>
            <a:rPr lang="en-GB" dirty="0"/>
            <a:t> </a:t>
          </a:r>
          <a:r>
            <a:rPr lang="en-GB" dirty="0" err="1"/>
            <a:t>Undi</a:t>
          </a:r>
          <a:r>
            <a:rPr lang="en-GB" dirty="0"/>
            <a:t> </a:t>
          </a:r>
          <a:r>
            <a:rPr lang="en-GB" dirty="0" err="1"/>
            <a:t>Pos</a:t>
          </a:r>
          <a:r>
            <a:rPr lang="en-GB" dirty="0"/>
            <a:t> </a:t>
          </a:r>
          <a:r>
            <a:rPr lang="en-GB" dirty="0" err="1"/>
            <a:t>sah</a:t>
          </a:r>
          <a:r>
            <a:rPr lang="en-GB" dirty="0"/>
            <a:t> </a:t>
          </a:r>
          <a:r>
            <a:rPr lang="en-GB" dirty="0" err="1"/>
            <a:t>dalam</a:t>
          </a:r>
          <a:r>
            <a:rPr lang="en-GB" dirty="0"/>
            <a:t> </a:t>
          </a:r>
          <a:r>
            <a:rPr lang="en-GB" dirty="0" err="1"/>
            <a:t>Peti</a:t>
          </a:r>
          <a:r>
            <a:rPr lang="en-GB" dirty="0"/>
            <a:t> </a:t>
          </a:r>
          <a:r>
            <a:rPr lang="en-GB" dirty="0" err="1"/>
            <a:t>Undi</a:t>
          </a:r>
          <a:endParaRPr lang="en-GB" dirty="0"/>
        </a:p>
      </dgm:t>
    </dgm:pt>
    <dgm:pt modelId="{128FF286-B411-2049-A146-05C5CA75658A}" type="parTrans" cxnId="{24562ED3-2913-184F-849D-F58E0EE1ED7C}">
      <dgm:prSet/>
      <dgm:spPr/>
      <dgm:t>
        <a:bodyPr/>
        <a:lstStyle/>
        <a:p>
          <a:endParaRPr lang="en-GB"/>
        </a:p>
      </dgm:t>
    </dgm:pt>
    <dgm:pt modelId="{BF7A1A96-F657-FA4E-82D4-C53D0A89A4F5}" type="sibTrans" cxnId="{24562ED3-2913-184F-849D-F58E0EE1ED7C}">
      <dgm:prSet/>
      <dgm:spPr/>
      <dgm:t>
        <a:bodyPr/>
        <a:lstStyle/>
        <a:p>
          <a:endParaRPr lang="en-GB"/>
        </a:p>
      </dgm:t>
    </dgm:pt>
    <dgm:pt modelId="{1665EF20-4681-7245-8B26-7F842A0671C5}">
      <dgm:prSet phldrT="[Text]"/>
      <dgm:spPr/>
      <dgm:t>
        <a:bodyPr/>
        <a:lstStyle/>
        <a:p>
          <a:r>
            <a:rPr lang="en-GB" dirty="0" err="1"/>
            <a:t>Jumlah</a:t>
          </a:r>
          <a:r>
            <a:rPr lang="en-GB" dirty="0"/>
            <a:t> </a:t>
          </a:r>
          <a:r>
            <a:rPr lang="en-GB" dirty="0" err="1"/>
            <a:t>Undi</a:t>
          </a:r>
          <a:r>
            <a:rPr lang="en-GB" dirty="0"/>
            <a:t> </a:t>
          </a:r>
          <a:r>
            <a:rPr lang="en-GB" dirty="0" err="1"/>
            <a:t>Pos</a:t>
          </a:r>
          <a:r>
            <a:rPr lang="en-GB" dirty="0"/>
            <a:t> </a:t>
          </a:r>
          <a:r>
            <a:rPr lang="en-GB" dirty="0" err="1"/>
            <a:t>sah</a:t>
          </a:r>
          <a:r>
            <a:rPr lang="en-GB" dirty="0"/>
            <a:t> </a:t>
          </a:r>
          <a:r>
            <a:rPr lang="en-GB" dirty="0" err="1"/>
            <a:t>dikira</a:t>
          </a:r>
          <a:endParaRPr lang="en-GB" dirty="0"/>
        </a:p>
      </dgm:t>
    </dgm:pt>
    <dgm:pt modelId="{2147A2DF-FF29-874C-97D3-742BC7589E77}" type="parTrans" cxnId="{5C79E50E-679E-7A43-808D-ABAD27ACE1EB}">
      <dgm:prSet/>
      <dgm:spPr/>
      <dgm:t>
        <a:bodyPr/>
        <a:lstStyle/>
        <a:p>
          <a:endParaRPr lang="en-GB"/>
        </a:p>
      </dgm:t>
    </dgm:pt>
    <dgm:pt modelId="{B5DB98D4-08BF-4B41-B790-642A0B767884}" type="sibTrans" cxnId="{5C79E50E-679E-7A43-808D-ABAD27ACE1EB}">
      <dgm:prSet/>
      <dgm:spPr/>
      <dgm:t>
        <a:bodyPr/>
        <a:lstStyle/>
        <a:p>
          <a:endParaRPr lang="en-GB"/>
        </a:p>
      </dgm:t>
    </dgm:pt>
    <dgm:pt modelId="{55AF496A-D429-EC42-A814-29BD81D9173A}">
      <dgm:prSet phldrT="[Text]"/>
      <dgm:spPr/>
      <dgm:t>
        <a:bodyPr/>
        <a:lstStyle/>
        <a:p>
          <a:r>
            <a:rPr lang="en-GB" b="1" dirty="0" err="1">
              <a:solidFill>
                <a:schemeClr val="tx1"/>
              </a:solidFill>
            </a:rPr>
            <a:t>Pembukaan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Undi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Pos</a:t>
          </a:r>
          <a:endParaRPr lang="en-GB" b="1" dirty="0">
            <a:solidFill>
              <a:schemeClr val="tx1"/>
            </a:solidFill>
          </a:endParaRPr>
        </a:p>
      </dgm:t>
    </dgm:pt>
    <dgm:pt modelId="{C3401E30-E876-E04F-9689-9B8B43505340}" type="sibTrans" cxnId="{F1772241-8709-0A4E-BA68-55E0F0B7E012}">
      <dgm:prSet/>
      <dgm:spPr/>
      <dgm:t>
        <a:bodyPr/>
        <a:lstStyle/>
        <a:p>
          <a:endParaRPr lang="en-GB"/>
        </a:p>
      </dgm:t>
    </dgm:pt>
    <dgm:pt modelId="{1AD7DE51-7943-394C-88C4-3D25A7DE2E9F}" type="parTrans" cxnId="{F1772241-8709-0A4E-BA68-55E0F0B7E012}">
      <dgm:prSet/>
      <dgm:spPr/>
      <dgm:t>
        <a:bodyPr/>
        <a:lstStyle/>
        <a:p>
          <a:endParaRPr lang="en-GB"/>
        </a:p>
      </dgm:t>
    </dgm:pt>
    <dgm:pt modelId="{EFC87DAD-D8F2-B44F-AD47-E6E8DC673FA2}">
      <dgm:prSet phldrT="[Text]"/>
      <dgm:spPr/>
      <dgm:t>
        <a:bodyPr/>
        <a:lstStyle/>
        <a:p>
          <a:r>
            <a:rPr lang="en-GB" b="1" dirty="0" err="1">
              <a:solidFill>
                <a:schemeClr val="tx1"/>
              </a:solidFill>
            </a:rPr>
            <a:t>Kiraan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Undi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Pos</a:t>
          </a:r>
          <a:endParaRPr lang="en-GB" b="1" dirty="0">
            <a:solidFill>
              <a:schemeClr val="tx1"/>
            </a:solidFill>
          </a:endParaRPr>
        </a:p>
      </dgm:t>
    </dgm:pt>
    <dgm:pt modelId="{4ACFEC14-E68F-9449-B0DC-7411FBC2362A}" type="parTrans" cxnId="{10137442-BD3A-364D-85F3-775C23645C3C}">
      <dgm:prSet/>
      <dgm:spPr/>
      <dgm:t>
        <a:bodyPr/>
        <a:lstStyle/>
        <a:p>
          <a:endParaRPr lang="en-GB"/>
        </a:p>
      </dgm:t>
    </dgm:pt>
    <dgm:pt modelId="{56E53AEE-DE71-304C-8832-C8AF91BFC7F4}" type="sibTrans" cxnId="{10137442-BD3A-364D-85F3-775C23645C3C}">
      <dgm:prSet/>
      <dgm:spPr/>
      <dgm:t>
        <a:bodyPr/>
        <a:lstStyle/>
        <a:p>
          <a:endParaRPr lang="en-GB"/>
        </a:p>
      </dgm:t>
    </dgm:pt>
    <dgm:pt modelId="{02C5C035-1A7C-504D-B7B3-9F066ECB0FE8}" type="pres">
      <dgm:prSet presAssocID="{CEE25DB4-D5CB-3344-96B8-3BF996C66F99}" presName="Name0" presStyleCnt="0">
        <dgm:presLayoutVars>
          <dgm:dir/>
          <dgm:animLvl val="lvl"/>
          <dgm:resizeHandles val="exact"/>
        </dgm:presLayoutVars>
      </dgm:prSet>
      <dgm:spPr/>
    </dgm:pt>
    <dgm:pt modelId="{C2209B35-043D-E845-93C3-7BB2E2AF10B0}" type="pres">
      <dgm:prSet presAssocID="{EFC87DAD-D8F2-B44F-AD47-E6E8DC673FA2}" presName="boxAndChildren" presStyleCnt="0"/>
      <dgm:spPr/>
    </dgm:pt>
    <dgm:pt modelId="{9A137526-7DB0-6A4E-8340-98DD9EA3F85A}" type="pres">
      <dgm:prSet presAssocID="{EFC87DAD-D8F2-B44F-AD47-E6E8DC673FA2}" presName="parentTextBox" presStyleLbl="node1" presStyleIdx="0" presStyleCnt="4"/>
      <dgm:spPr/>
    </dgm:pt>
    <dgm:pt modelId="{A4764AEB-7FB5-CD4C-A74E-48A8572E2277}" type="pres">
      <dgm:prSet presAssocID="{EFC87DAD-D8F2-B44F-AD47-E6E8DC673FA2}" presName="entireBox" presStyleLbl="node1" presStyleIdx="0" presStyleCnt="4"/>
      <dgm:spPr/>
    </dgm:pt>
    <dgm:pt modelId="{DBA1CEE1-CF86-4340-ACDA-512D29AC280A}" type="pres">
      <dgm:prSet presAssocID="{EFC87DAD-D8F2-B44F-AD47-E6E8DC673FA2}" presName="descendantBox" presStyleCnt="0"/>
      <dgm:spPr/>
    </dgm:pt>
    <dgm:pt modelId="{F31358D8-00AD-744F-8B44-08C72DEF6C54}" type="pres">
      <dgm:prSet presAssocID="{1665EF20-4681-7245-8B26-7F842A0671C5}" presName="childTextBox" presStyleLbl="fgAccFollowNode1" presStyleIdx="0" presStyleCnt="4">
        <dgm:presLayoutVars>
          <dgm:bulletEnabled val="1"/>
        </dgm:presLayoutVars>
      </dgm:prSet>
      <dgm:spPr/>
    </dgm:pt>
    <dgm:pt modelId="{61B6422D-504C-AD4A-BEB4-F213E5495E40}" type="pres">
      <dgm:prSet presAssocID="{C3401E30-E876-E04F-9689-9B8B43505340}" presName="sp" presStyleCnt="0"/>
      <dgm:spPr/>
    </dgm:pt>
    <dgm:pt modelId="{8D67C293-CE39-9943-9F64-B8B6F27F8C59}" type="pres">
      <dgm:prSet presAssocID="{55AF496A-D429-EC42-A814-29BD81D9173A}" presName="arrowAndChildren" presStyleCnt="0"/>
      <dgm:spPr/>
    </dgm:pt>
    <dgm:pt modelId="{70F153D6-6488-1043-8192-FA6DDEB89F8D}" type="pres">
      <dgm:prSet presAssocID="{55AF496A-D429-EC42-A814-29BD81D9173A}" presName="parentTextArrow" presStyleLbl="node1" presStyleIdx="0" presStyleCnt="4"/>
      <dgm:spPr/>
    </dgm:pt>
    <dgm:pt modelId="{489401D2-FB1B-5047-AC05-39B982D15172}" type="pres">
      <dgm:prSet presAssocID="{55AF496A-D429-EC42-A814-29BD81D9173A}" presName="arrow" presStyleLbl="node1" presStyleIdx="1" presStyleCnt="4"/>
      <dgm:spPr/>
    </dgm:pt>
    <dgm:pt modelId="{11085CAA-84AE-B54F-AF9C-F4A6977F9482}" type="pres">
      <dgm:prSet presAssocID="{55AF496A-D429-EC42-A814-29BD81D9173A}" presName="descendantArrow" presStyleCnt="0"/>
      <dgm:spPr/>
    </dgm:pt>
    <dgm:pt modelId="{EA14A45C-7AF2-3E46-8C84-7CCD8163E1BC}" type="pres">
      <dgm:prSet presAssocID="{3CA13285-0806-B644-B8AE-9827F5167357}" presName="childTextArrow" presStyleLbl="fgAccFollowNode1" presStyleIdx="1" presStyleCnt="4">
        <dgm:presLayoutVars>
          <dgm:bulletEnabled val="1"/>
        </dgm:presLayoutVars>
      </dgm:prSet>
      <dgm:spPr/>
    </dgm:pt>
    <dgm:pt modelId="{7C61F380-E379-8F4B-B714-9F4BB6A30F5B}" type="pres">
      <dgm:prSet presAssocID="{5AB6803D-2D4C-5440-A9C1-6843FDBCD8B3}" presName="sp" presStyleCnt="0"/>
      <dgm:spPr/>
    </dgm:pt>
    <dgm:pt modelId="{DABDD9EE-E2FE-E64B-A2CE-589EFF5EBA05}" type="pres">
      <dgm:prSet presAssocID="{BE70A406-2D4F-C54F-8D36-A4F0218F1E62}" presName="arrowAndChildren" presStyleCnt="0"/>
      <dgm:spPr/>
    </dgm:pt>
    <dgm:pt modelId="{E9A0D5D0-B0D2-9847-A380-8ACF5A715F4A}" type="pres">
      <dgm:prSet presAssocID="{BE70A406-2D4F-C54F-8D36-A4F0218F1E62}" presName="parentTextArrow" presStyleLbl="node1" presStyleIdx="1" presStyleCnt="4"/>
      <dgm:spPr/>
    </dgm:pt>
    <dgm:pt modelId="{B4D0643D-D20E-5748-B291-4ADCC18FF13C}" type="pres">
      <dgm:prSet presAssocID="{BE70A406-2D4F-C54F-8D36-A4F0218F1E62}" presName="arrow" presStyleLbl="node1" presStyleIdx="2" presStyleCnt="4"/>
      <dgm:spPr/>
    </dgm:pt>
    <dgm:pt modelId="{834F5322-C839-D749-9C8F-F58737520700}" type="pres">
      <dgm:prSet presAssocID="{BE70A406-2D4F-C54F-8D36-A4F0218F1E62}" presName="descendantArrow" presStyleCnt="0"/>
      <dgm:spPr/>
    </dgm:pt>
    <dgm:pt modelId="{FDB53A3B-E5D7-004C-BE43-9A6FA2F1F7F8}" type="pres">
      <dgm:prSet presAssocID="{CA741E9B-F976-9F4D-8985-222ECB6EA3D8}" presName="childTextArrow" presStyleLbl="fgAccFollowNode1" presStyleIdx="2" presStyleCnt="4">
        <dgm:presLayoutVars>
          <dgm:bulletEnabled val="1"/>
        </dgm:presLayoutVars>
      </dgm:prSet>
      <dgm:spPr/>
    </dgm:pt>
    <dgm:pt modelId="{D164D2AC-F5C0-9A4C-97E7-C1E3B3AE64F6}" type="pres">
      <dgm:prSet presAssocID="{944E3829-27F0-7042-9E65-C1C99C05F342}" presName="sp" presStyleCnt="0"/>
      <dgm:spPr/>
    </dgm:pt>
    <dgm:pt modelId="{4281D4BD-9D2A-A846-9A4A-FC24AD37B59E}" type="pres">
      <dgm:prSet presAssocID="{0E328096-0349-794F-98CB-877D53999DE8}" presName="arrowAndChildren" presStyleCnt="0"/>
      <dgm:spPr/>
    </dgm:pt>
    <dgm:pt modelId="{46010D13-7C85-134D-AF58-47F4321912FB}" type="pres">
      <dgm:prSet presAssocID="{0E328096-0349-794F-98CB-877D53999DE8}" presName="parentTextArrow" presStyleLbl="node1" presStyleIdx="2" presStyleCnt="4"/>
      <dgm:spPr/>
    </dgm:pt>
    <dgm:pt modelId="{62EF73EA-8F3F-6740-97E0-6D531EE7087C}" type="pres">
      <dgm:prSet presAssocID="{0E328096-0349-794F-98CB-877D53999DE8}" presName="arrow" presStyleLbl="node1" presStyleIdx="3" presStyleCnt="4" custLinFactNeighborY="-6552"/>
      <dgm:spPr/>
    </dgm:pt>
    <dgm:pt modelId="{3C3E747C-4024-5D49-87C6-946F55FD57A3}" type="pres">
      <dgm:prSet presAssocID="{0E328096-0349-794F-98CB-877D53999DE8}" presName="descendantArrow" presStyleCnt="0"/>
      <dgm:spPr/>
    </dgm:pt>
    <dgm:pt modelId="{1D7794ED-F567-B348-A02C-E78C43AAEC02}" type="pres">
      <dgm:prSet presAssocID="{E6EA7230-9C2A-E74E-A39D-57E547CCC126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8081260E-216B-8348-A8D5-B7FA516C9BB7}" type="presOf" srcId="{55AF496A-D429-EC42-A814-29BD81D9173A}" destId="{489401D2-FB1B-5047-AC05-39B982D15172}" srcOrd="1" destOrd="0" presId="urn:microsoft.com/office/officeart/2005/8/layout/process4"/>
    <dgm:cxn modelId="{5C79E50E-679E-7A43-808D-ABAD27ACE1EB}" srcId="{EFC87DAD-D8F2-B44F-AD47-E6E8DC673FA2}" destId="{1665EF20-4681-7245-8B26-7F842A0671C5}" srcOrd="0" destOrd="0" parTransId="{2147A2DF-FF29-874C-97D3-742BC7589E77}" sibTransId="{B5DB98D4-08BF-4B41-B790-642A0B767884}"/>
    <dgm:cxn modelId="{88AA8712-6F1A-FA46-8408-9174BCE5FA9E}" type="presOf" srcId="{1665EF20-4681-7245-8B26-7F842A0671C5}" destId="{F31358D8-00AD-744F-8B44-08C72DEF6C54}" srcOrd="0" destOrd="0" presId="urn:microsoft.com/office/officeart/2005/8/layout/process4"/>
    <dgm:cxn modelId="{97F43D19-C2AD-B143-A71F-DBBE920490A9}" type="presOf" srcId="{BE70A406-2D4F-C54F-8D36-A4F0218F1E62}" destId="{E9A0D5D0-B0D2-9847-A380-8ACF5A715F4A}" srcOrd="0" destOrd="0" presId="urn:microsoft.com/office/officeart/2005/8/layout/process4"/>
    <dgm:cxn modelId="{D509111F-CE2D-AE4A-BA70-017316E07FD5}" type="presOf" srcId="{CEE25DB4-D5CB-3344-96B8-3BF996C66F99}" destId="{02C5C035-1A7C-504D-B7B3-9F066ECB0FE8}" srcOrd="0" destOrd="0" presId="urn:microsoft.com/office/officeart/2005/8/layout/process4"/>
    <dgm:cxn modelId="{95592821-BACA-B04F-BFCF-9E5D35F12804}" type="presOf" srcId="{0E328096-0349-794F-98CB-877D53999DE8}" destId="{62EF73EA-8F3F-6740-97E0-6D531EE7087C}" srcOrd="1" destOrd="0" presId="urn:microsoft.com/office/officeart/2005/8/layout/process4"/>
    <dgm:cxn modelId="{9743D526-540F-704D-B13E-71FE4F6E9C61}" srcId="{CEE25DB4-D5CB-3344-96B8-3BF996C66F99}" destId="{0E328096-0349-794F-98CB-877D53999DE8}" srcOrd="0" destOrd="0" parTransId="{9DA42A1C-DBD6-F347-994A-4C4C7618B4CB}" sibTransId="{944E3829-27F0-7042-9E65-C1C99C05F342}"/>
    <dgm:cxn modelId="{279BA22B-C919-D245-83C6-0E4F4E7B5D4A}" type="presOf" srcId="{3CA13285-0806-B644-B8AE-9827F5167357}" destId="{EA14A45C-7AF2-3E46-8C84-7CCD8163E1BC}" srcOrd="0" destOrd="0" presId="urn:microsoft.com/office/officeart/2005/8/layout/process4"/>
    <dgm:cxn modelId="{95D86530-5D0D-E14A-AD3F-57F53A2E0575}" type="presOf" srcId="{55AF496A-D429-EC42-A814-29BD81D9173A}" destId="{70F153D6-6488-1043-8192-FA6DDEB89F8D}" srcOrd="0" destOrd="0" presId="urn:microsoft.com/office/officeart/2005/8/layout/process4"/>
    <dgm:cxn modelId="{F1772241-8709-0A4E-BA68-55E0F0B7E012}" srcId="{CEE25DB4-D5CB-3344-96B8-3BF996C66F99}" destId="{55AF496A-D429-EC42-A814-29BD81D9173A}" srcOrd="2" destOrd="0" parTransId="{1AD7DE51-7943-394C-88C4-3D25A7DE2E9F}" sibTransId="{C3401E30-E876-E04F-9689-9B8B43505340}"/>
    <dgm:cxn modelId="{10137442-BD3A-364D-85F3-775C23645C3C}" srcId="{CEE25DB4-D5CB-3344-96B8-3BF996C66F99}" destId="{EFC87DAD-D8F2-B44F-AD47-E6E8DC673FA2}" srcOrd="3" destOrd="0" parTransId="{4ACFEC14-E68F-9449-B0DC-7411FBC2362A}" sibTransId="{56E53AEE-DE71-304C-8832-C8AF91BFC7F4}"/>
    <dgm:cxn modelId="{CB333858-9F76-7A44-A3D2-EF1AD18CF736}" type="presOf" srcId="{E6EA7230-9C2A-E74E-A39D-57E547CCC126}" destId="{1D7794ED-F567-B348-A02C-E78C43AAEC02}" srcOrd="0" destOrd="0" presId="urn:microsoft.com/office/officeart/2005/8/layout/process4"/>
    <dgm:cxn modelId="{F4D9F35B-E828-654C-86EF-E7EE9F858DDD}" type="presOf" srcId="{EFC87DAD-D8F2-B44F-AD47-E6E8DC673FA2}" destId="{A4764AEB-7FB5-CD4C-A74E-48A8572E2277}" srcOrd="1" destOrd="0" presId="urn:microsoft.com/office/officeart/2005/8/layout/process4"/>
    <dgm:cxn modelId="{8EE2C36A-912F-E648-B251-316F3FF058C0}" type="presOf" srcId="{0E328096-0349-794F-98CB-877D53999DE8}" destId="{46010D13-7C85-134D-AF58-47F4321912FB}" srcOrd="0" destOrd="0" presId="urn:microsoft.com/office/officeart/2005/8/layout/process4"/>
    <dgm:cxn modelId="{86232C75-E63C-6341-9581-59E150A541A7}" srcId="{CEE25DB4-D5CB-3344-96B8-3BF996C66F99}" destId="{BE70A406-2D4F-C54F-8D36-A4F0218F1E62}" srcOrd="1" destOrd="0" parTransId="{2B105674-9D7D-B245-B6F1-27A3EA32C598}" sibTransId="{5AB6803D-2D4C-5440-A9C1-6843FDBCD8B3}"/>
    <dgm:cxn modelId="{195A427E-5F45-6D48-9B10-7317D3D2FCB2}" type="presOf" srcId="{CA741E9B-F976-9F4D-8985-222ECB6EA3D8}" destId="{FDB53A3B-E5D7-004C-BE43-9A6FA2F1F7F8}" srcOrd="0" destOrd="0" presId="urn:microsoft.com/office/officeart/2005/8/layout/process4"/>
    <dgm:cxn modelId="{C167867F-ADA4-1C42-9D80-FB0312C09681}" type="presOf" srcId="{BE70A406-2D4F-C54F-8D36-A4F0218F1E62}" destId="{B4D0643D-D20E-5748-B291-4ADCC18FF13C}" srcOrd="1" destOrd="0" presId="urn:microsoft.com/office/officeart/2005/8/layout/process4"/>
    <dgm:cxn modelId="{39BDFE80-BC7E-7544-BF10-EDB6D22CCF8E}" srcId="{0E328096-0349-794F-98CB-877D53999DE8}" destId="{E6EA7230-9C2A-E74E-A39D-57E547CCC126}" srcOrd="0" destOrd="0" parTransId="{26853F98-36E5-FE45-A28F-70625A2362C2}" sibTransId="{3D5BA297-B6FF-4045-B385-B6403CE512D2}"/>
    <dgm:cxn modelId="{4184B5BF-23F4-EC48-948C-2679F81AC910}" srcId="{BE70A406-2D4F-C54F-8D36-A4F0218F1E62}" destId="{CA741E9B-F976-9F4D-8985-222ECB6EA3D8}" srcOrd="0" destOrd="0" parTransId="{6B42BF3F-6ABB-974E-AA1B-3A2192C52D20}" sibTransId="{EF4E7826-F264-C347-9343-07C298297C95}"/>
    <dgm:cxn modelId="{24562ED3-2913-184F-849D-F58E0EE1ED7C}" srcId="{55AF496A-D429-EC42-A814-29BD81D9173A}" destId="{3CA13285-0806-B644-B8AE-9827F5167357}" srcOrd="0" destOrd="0" parTransId="{128FF286-B411-2049-A146-05C5CA75658A}" sibTransId="{BF7A1A96-F657-FA4E-82D4-C53D0A89A4F5}"/>
    <dgm:cxn modelId="{94C582FC-0F55-FB4B-B8AA-96BE095B00EC}" type="presOf" srcId="{EFC87DAD-D8F2-B44F-AD47-E6E8DC673FA2}" destId="{9A137526-7DB0-6A4E-8340-98DD9EA3F85A}" srcOrd="0" destOrd="0" presId="urn:microsoft.com/office/officeart/2005/8/layout/process4"/>
    <dgm:cxn modelId="{284B3C40-9859-5D46-BDB4-052F0E8CFF66}" type="presParOf" srcId="{02C5C035-1A7C-504D-B7B3-9F066ECB0FE8}" destId="{C2209B35-043D-E845-93C3-7BB2E2AF10B0}" srcOrd="0" destOrd="0" presId="urn:microsoft.com/office/officeart/2005/8/layout/process4"/>
    <dgm:cxn modelId="{94CB443F-CAF6-BD4F-8323-8B5488DB8EA7}" type="presParOf" srcId="{C2209B35-043D-E845-93C3-7BB2E2AF10B0}" destId="{9A137526-7DB0-6A4E-8340-98DD9EA3F85A}" srcOrd="0" destOrd="0" presId="urn:microsoft.com/office/officeart/2005/8/layout/process4"/>
    <dgm:cxn modelId="{54C47B05-F222-FA4E-9979-A6922F68C889}" type="presParOf" srcId="{C2209B35-043D-E845-93C3-7BB2E2AF10B0}" destId="{A4764AEB-7FB5-CD4C-A74E-48A8572E2277}" srcOrd="1" destOrd="0" presId="urn:microsoft.com/office/officeart/2005/8/layout/process4"/>
    <dgm:cxn modelId="{55F6317C-A006-7E40-816D-7036250580AD}" type="presParOf" srcId="{C2209B35-043D-E845-93C3-7BB2E2AF10B0}" destId="{DBA1CEE1-CF86-4340-ACDA-512D29AC280A}" srcOrd="2" destOrd="0" presId="urn:microsoft.com/office/officeart/2005/8/layout/process4"/>
    <dgm:cxn modelId="{525D81D8-EC72-D345-8F4D-97AB40A5752F}" type="presParOf" srcId="{DBA1CEE1-CF86-4340-ACDA-512D29AC280A}" destId="{F31358D8-00AD-744F-8B44-08C72DEF6C54}" srcOrd="0" destOrd="0" presId="urn:microsoft.com/office/officeart/2005/8/layout/process4"/>
    <dgm:cxn modelId="{2ED04E98-96A3-574F-800B-9EB75B366240}" type="presParOf" srcId="{02C5C035-1A7C-504D-B7B3-9F066ECB0FE8}" destId="{61B6422D-504C-AD4A-BEB4-F213E5495E40}" srcOrd="1" destOrd="0" presId="urn:microsoft.com/office/officeart/2005/8/layout/process4"/>
    <dgm:cxn modelId="{00F53009-804D-E847-9940-4C1620584D50}" type="presParOf" srcId="{02C5C035-1A7C-504D-B7B3-9F066ECB0FE8}" destId="{8D67C293-CE39-9943-9F64-B8B6F27F8C59}" srcOrd="2" destOrd="0" presId="urn:microsoft.com/office/officeart/2005/8/layout/process4"/>
    <dgm:cxn modelId="{55080CDE-171B-F84C-BDC0-A33BEB8F827D}" type="presParOf" srcId="{8D67C293-CE39-9943-9F64-B8B6F27F8C59}" destId="{70F153D6-6488-1043-8192-FA6DDEB89F8D}" srcOrd="0" destOrd="0" presId="urn:microsoft.com/office/officeart/2005/8/layout/process4"/>
    <dgm:cxn modelId="{4B73E121-299A-3049-8570-EC0939DBF1F8}" type="presParOf" srcId="{8D67C293-CE39-9943-9F64-B8B6F27F8C59}" destId="{489401D2-FB1B-5047-AC05-39B982D15172}" srcOrd="1" destOrd="0" presId="urn:microsoft.com/office/officeart/2005/8/layout/process4"/>
    <dgm:cxn modelId="{DBC9E73D-61D3-0546-8E63-2B784BBD6E3C}" type="presParOf" srcId="{8D67C293-CE39-9943-9F64-B8B6F27F8C59}" destId="{11085CAA-84AE-B54F-AF9C-F4A6977F9482}" srcOrd="2" destOrd="0" presId="urn:microsoft.com/office/officeart/2005/8/layout/process4"/>
    <dgm:cxn modelId="{0B1B3FCE-CF34-414E-8B8C-46C583B5E696}" type="presParOf" srcId="{11085CAA-84AE-B54F-AF9C-F4A6977F9482}" destId="{EA14A45C-7AF2-3E46-8C84-7CCD8163E1BC}" srcOrd="0" destOrd="0" presId="urn:microsoft.com/office/officeart/2005/8/layout/process4"/>
    <dgm:cxn modelId="{8709412A-AE30-7640-B84A-E5B9B76002CB}" type="presParOf" srcId="{02C5C035-1A7C-504D-B7B3-9F066ECB0FE8}" destId="{7C61F380-E379-8F4B-B714-9F4BB6A30F5B}" srcOrd="3" destOrd="0" presId="urn:microsoft.com/office/officeart/2005/8/layout/process4"/>
    <dgm:cxn modelId="{006C174C-3DB3-0845-9F00-9A267AB2C764}" type="presParOf" srcId="{02C5C035-1A7C-504D-B7B3-9F066ECB0FE8}" destId="{DABDD9EE-E2FE-E64B-A2CE-589EFF5EBA05}" srcOrd="4" destOrd="0" presId="urn:microsoft.com/office/officeart/2005/8/layout/process4"/>
    <dgm:cxn modelId="{D1FAD9B1-A166-2D4A-B2E6-50B2F1AAFF03}" type="presParOf" srcId="{DABDD9EE-E2FE-E64B-A2CE-589EFF5EBA05}" destId="{E9A0D5D0-B0D2-9847-A380-8ACF5A715F4A}" srcOrd="0" destOrd="0" presId="urn:microsoft.com/office/officeart/2005/8/layout/process4"/>
    <dgm:cxn modelId="{31D9F3AC-55F4-1046-966E-AD3CBA3EE980}" type="presParOf" srcId="{DABDD9EE-E2FE-E64B-A2CE-589EFF5EBA05}" destId="{B4D0643D-D20E-5748-B291-4ADCC18FF13C}" srcOrd="1" destOrd="0" presId="urn:microsoft.com/office/officeart/2005/8/layout/process4"/>
    <dgm:cxn modelId="{86143832-9522-E542-8327-8816177EB902}" type="presParOf" srcId="{DABDD9EE-E2FE-E64B-A2CE-589EFF5EBA05}" destId="{834F5322-C839-D749-9C8F-F58737520700}" srcOrd="2" destOrd="0" presId="urn:microsoft.com/office/officeart/2005/8/layout/process4"/>
    <dgm:cxn modelId="{DE36F720-E82A-B648-B56B-59A39732E8B2}" type="presParOf" srcId="{834F5322-C839-D749-9C8F-F58737520700}" destId="{FDB53A3B-E5D7-004C-BE43-9A6FA2F1F7F8}" srcOrd="0" destOrd="0" presId="urn:microsoft.com/office/officeart/2005/8/layout/process4"/>
    <dgm:cxn modelId="{EBC8239D-77AE-284B-8633-2380268915D8}" type="presParOf" srcId="{02C5C035-1A7C-504D-B7B3-9F066ECB0FE8}" destId="{D164D2AC-F5C0-9A4C-97E7-C1E3B3AE64F6}" srcOrd="5" destOrd="0" presId="urn:microsoft.com/office/officeart/2005/8/layout/process4"/>
    <dgm:cxn modelId="{CE2EEDE7-BCC2-1447-BF75-A0488922913A}" type="presParOf" srcId="{02C5C035-1A7C-504D-B7B3-9F066ECB0FE8}" destId="{4281D4BD-9D2A-A846-9A4A-FC24AD37B59E}" srcOrd="6" destOrd="0" presId="urn:microsoft.com/office/officeart/2005/8/layout/process4"/>
    <dgm:cxn modelId="{8C87BEFC-4E58-A643-92DF-6228934C46A2}" type="presParOf" srcId="{4281D4BD-9D2A-A846-9A4A-FC24AD37B59E}" destId="{46010D13-7C85-134D-AF58-47F4321912FB}" srcOrd="0" destOrd="0" presId="urn:microsoft.com/office/officeart/2005/8/layout/process4"/>
    <dgm:cxn modelId="{C84028CC-7416-8F4A-9876-512CAC114AA5}" type="presParOf" srcId="{4281D4BD-9D2A-A846-9A4A-FC24AD37B59E}" destId="{62EF73EA-8F3F-6740-97E0-6D531EE7087C}" srcOrd="1" destOrd="0" presId="urn:microsoft.com/office/officeart/2005/8/layout/process4"/>
    <dgm:cxn modelId="{C93DB906-87B8-EF46-9C4F-01D04E46BD1B}" type="presParOf" srcId="{4281D4BD-9D2A-A846-9A4A-FC24AD37B59E}" destId="{3C3E747C-4024-5D49-87C6-946F55FD57A3}" srcOrd="2" destOrd="0" presId="urn:microsoft.com/office/officeart/2005/8/layout/process4"/>
    <dgm:cxn modelId="{2DB9A9A3-5E7B-B84E-B1AA-76904B6EB262}" type="presParOf" srcId="{3C3E747C-4024-5D49-87C6-946F55FD57A3}" destId="{1D7794ED-F567-B348-A02C-E78C43AAEC0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4CD61-8786-3147-B5A0-30EC5D4178A9}">
      <dsp:nvSpPr>
        <dsp:cNvPr id="0" name=""/>
        <dsp:cNvSpPr/>
      </dsp:nvSpPr>
      <dsp:spPr>
        <a:xfrm>
          <a:off x="818836" y="3055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818836" y="3055"/>
        <a:ext cx="3754459" cy="341314"/>
      </dsp:txXfrm>
    </dsp:sp>
    <dsp:sp modelId="{06D11F9D-463D-EF41-B720-4A9BBCBED9B5}">
      <dsp:nvSpPr>
        <dsp:cNvPr id="0" name=""/>
        <dsp:cNvSpPr/>
      </dsp:nvSpPr>
      <dsp:spPr>
        <a:xfrm>
          <a:off x="138938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C3848E-EE66-D544-9DCB-8AD433E62534}">
      <dsp:nvSpPr>
        <dsp:cNvPr id="0" name=""/>
        <dsp:cNvSpPr/>
      </dsp:nvSpPr>
      <dsp:spPr>
        <a:xfrm>
          <a:off x="191709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8103B3-BC34-3C40-962A-E837D20449BD}">
      <dsp:nvSpPr>
        <dsp:cNvPr id="0" name=""/>
        <dsp:cNvSpPr/>
      </dsp:nvSpPr>
      <dsp:spPr>
        <a:xfrm>
          <a:off x="244522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F75F8-A05F-D143-AEB2-00D88ABB4397}">
      <dsp:nvSpPr>
        <dsp:cNvPr id="0" name=""/>
        <dsp:cNvSpPr/>
      </dsp:nvSpPr>
      <dsp:spPr>
        <a:xfrm>
          <a:off x="297293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A0D320-668B-6743-8E9C-B23AA51DD1A0}">
      <dsp:nvSpPr>
        <dsp:cNvPr id="0" name=""/>
        <dsp:cNvSpPr/>
      </dsp:nvSpPr>
      <dsp:spPr>
        <a:xfrm>
          <a:off x="350105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C10E82-D597-064F-90FC-D914615320EA}">
      <dsp:nvSpPr>
        <dsp:cNvPr id="0" name=""/>
        <dsp:cNvSpPr/>
      </dsp:nvSpPr>
      <dsp:spPr>
        <a:xfrm>
          <a:off x="402876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6C64B2-0797-4446-8FE4-A4D4CF69FB2E}">
      <dsp:nvSpPr>
        <dsp:cNvPr id="0" name=""/>
        <dsp:cNvSpPr/>
      </dsp:nvSpPr>
      <dsp:spPr>
        <a:xfrm>
          <a:off x="4556896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63F8F-A7C8-8345-A589-5C1AE47E402F}">
      <dsp:nvSpPr>
        <dsp:cNvPr id="0" name=""/>
        <dsp:cNvSpPr/>
      </dsp:nvSpPr>
      <dsp:spPr>
        <a:xfrm>
          <a:off x="818836" y="413896"/>
          <a:ext cx="4944361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71120" rIns="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Kawasan</a:t>
          </a:r>
          <a:r>
            <a:rPr lang="en-US" sz="2800" kern="1200" dirty="0"/>
            <a:t> – </a:t>
          </a:r>
          <a:r>
            <a:rPr lang="en-US" sz="2800" kern="1200" dirty="0" err="1"/>
            <a:t>Parlimen</a:t>
          </a:r>
          <a:r>
            <a:rPr lang="en-US" sz="2800" kern="1200" dirty="0"/>
            <a:t> &amp; </a:t>
          </a:r>
          <a:r>
            <a:rPr lang="en-US" sz="2800" kern="1200" dirty="0" err="1"/>
            <a:t>Negeri</a:t>
          </a:r>
          <a:endParaRPr lang="en-US" sz="2800" kern="1200" dirty="0"/>
        </a:p>
      </dsp:txBody>
      <dsp:txXfrm>
        <a:off x="818836" y="413896"/>
        <a:ext cx="4944361" cy="556216"/>
      </dsp:txXfrm>
    </dsp:sp>
    <dsp:sp modelId="{D0F7D0DC-C280-4449-BDB1-279A1872B08A}">
      <dsp:nvSpPr>
        <dsp:cNvPr id="0" name=""/>
        <dsp:cNvSpPr/>
      </dsp:nvSpPr>
      <dsp:spPr>
        <a:xfrm>
          <a:off x="818836" y="1094356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Mukim</a:t>
          </a:r>
          <a:r>
            <a:rPr lang="en-US" sz="1500" kern="1200"/>
            <a:t>, Bandar </a:t>
          </a:r>
          <a:r>
            <a:rPr lang="en-US" sz="1500" kern="1200" dirty="0"/>
            <a:t>&amp; </a:t>
          </a:r>
          <a:r>
            <a:rPr lang="en-US" sz="1500" kern="1200" dirty="0" err="1"/>
            <a:t>sekitarannya</a:t>
          </a:r>
          <a:endParaRPr lang="en-US" sz="1500" kern="1200" dirty="0"/>
        </a:p>
      </dsp:txBody>
      <dsp:txXfrm>
        <a:off x="818836" y="1094356"/>
        <a:ext cx="3754459" cy="341314"/>
      </dsp:txXfrm>
    </dsp:sp>
    <dsp:sp modelId="{EFC7F59F-FEE4-489C-867E-1248F5120291}">
      <dsp:nvSpPr>
        <dsp:cNvPr id="0" name=""/>
        <dsp:cNvSpPr/>
      </dsp:nvSpPr>
      <dsp:spPr>
        <a:xfrm>
          <a:off x="1372421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BE8DB2-BD17-47D4-832E-8FA746019616}">
      <dsp:nvSpPr>
        <dsp:cNvPr id="0" name=""/>
        <dsp:cNvSpPr/>
      </dsp:nvSpPr>
      <dsp:spPr>
        <a:xfrm>
          <a:off x="1900131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A32442-04EC-4521-BACB-3732E25235AC}">
      <dsp:nvSpPr>
        <dsp:cNvPr id="0" name=""/>
        <dsp:cNvSpPr/>
      </dsp:nvSpPr>
      <dsp:spPr>
        <a:xfrm>
          <a:off x="2428258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FDE8E6-1FC8-48B0-BFEF-8A780363D0A0}">
      <dsp:nvSpPr>
        <dsp:cNvPr id="0" name=""/>
        <dsp:cNvSpPr/>
      </dsp:nvSpPr>
      <dsp:spPr>
        <a:xfrm>
          <a:off x="2955968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BE67C6-DF34-4663-8C5B-FCC2903EAC03}">
      <dsp:nvSpPr>
        <dsp:cNvPr id="0" name=""/>
        <dsp:cNvSpPr/>
      </dsp:nvSpPr>
      <dsp:spPr>
        <a:xfrm>
          <a:off x="3484096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8E54AE-6028-4DAA-A8FB-B79CD8819B9E}">
      <dsp:nvSpPr>
        <dsp:cNvPr id="0" name=""/>
        <dsp:cNvSpPr/>
      </dsp:nvSpPr>
      <dsp:spPr>
        <a:xfrm>
          <a:off x="4011806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AD4EA7-42E2-400D-898A-CA30A5C56B62}">
      <dsp:nvSpPr>
        <dsp:cNvPr id="0" name=""/>
        <dsp:cNvSpPr/>
      </dsp:nvSpPr>
      <dsp:spPr>
        <a:xfrm>
          <a:off x="4539933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BD35C3-C5AC-4D94-A69B-19182F73B7B8}">
      <dsp:nvSpPr>
        <dsp:cNvPr id="0" name=""/>
        <dsp:cNvSpPr/>
      </dsp:nvSpPr>
      <dsp:spPr>
        <a:xfrm>
          <a:off x="866149" y="1468445"/>
          <a:ext cx="4910436" cy="598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Daerah </a:t>
          </a:r>
          <a:r>
            <a:rPr lang="en-US" sz="2800" kern="1200" dirty="0" err="1"/>
            <a:t>Mengundi</a:t>
          </a:r>
          <a:endParaRPr lang="en-US" sz="2800" kern="1200" dirty="0"/>
        </a:p>
      </dsp:txBody>
      <dsp:txXfrm>
        <a:off x="866149" y="1468445"/>
        <a:ext cx="4910436" cy="598004"/>
      </dsp:txXfrm>
    </dsp:sp>
    <dsp:sp modelId="{CEC356B6-F8CE-7F42-89B4-0112721B52F1}">
      <dsp:nvSpPr>
        <dsp:cNvPr id="0" name=""/>
        <dsp:cNvSpPr/>
      </dsp:nvSpPr>
      <dsp:spPr>
        <a:xfrm>
          <a:off x="818836" y="2185657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Sekolah</a:t>
          </a:r>
          <a:r>
            <a:rPr lang="en-US" sz="1500" kern="1200" dirty="0"/>
            <a:t>; Kampung; Taman </a:t>
          </a:r>
          <a:r>
            <a:rPr lang="en-US" sz="1500" kern="1200" dirty="0" err="1"/>
            <a:t>Perumahan</a:t>
          </a:r>
          <a:endParaRPr lang="en-US" sz="1500" kern="1200" dirty="0"/>
        </a:p>
      </dsp:txBody>
      <dsp:txXfrm>
        <a:off x="818836" y="2185657"/>
        <a:ext cx="3754459" cy="341314"/>
      </dsp:txXfrm>
    </dsp:sp>
    <dsp:sp modelId="{BF6E55A2-04C5-3944-B675-CAE993BF6D5E}">
      <dsp:nvSpPr>
        <dsp:cNvPr id="0" name=""/>
        <dsp:cNvSpPr/>
      </dsp:nvSpPr>
      <dsp:spPr>
        <a:xfrm>
          <a:off x="138938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0C4F0-188D-E042-813B-2D2552EAE80B}">
      <dsp:nvSpPr>
        <dsp:cNvPr id="0" name=""/>
        <dsp:cNvSpPr/>
      </dsp:nvSpPr>
      <dsp:spPr>
        <a:xfrm>
          <a:off x="191709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3E962D-A092-4243-BAE8-F80ACB32D63F}">
      <dsp:nvSpPr>
        <dsp:cNvPr id="0" name=""/>
        <dsp:cNvSpPr/>
      </dsp:nvSpPr>
      <dsp:spPr>
        <a:xfrm>
          <a:off x="244522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7D4789-FFAF-C74F-995E-18F51B720348}">
      <dsp:nvSpPr>
        <dsp:cNvPr id="0" name=""/>
        <dsp:cNvSpPr/>
      </dsp:nvSpPr>
      <dsp:spPr>
        <a:xfrm>
          <a:off x="297293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A23A07-5D48-474B-B164-D7B59B64173D}">
      <dsp:nvSpPr>
        <dsp:cNvPr id="0" name=""/>
        <dsp:cNvSpPr/>
      </dsp:nvSpPr>
      <dsp:spPr>
        <a:xfrm>
          <a:off x="350105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E5E883-0F8F-C248-8C94-50E9D32FADF4}">
      <dsp:nvSpPr>
        <dsp:cNvPr id="0" name=""/>
        <dsp:cNvSpPr/>
      </dsp:nvSpPr>
      <dsp:spPr>
        <a:xfrm>
          <a:off x="402876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83DE07-A4A8-8445-B0B3-954568C121D0}">
      <dsp:nvSpPr>
        <dsp:cNvPr id="0" name=""/>
        <dsp:cNvSpPr/>
      </dsp:nvSpPr>
      <dsp:spPr>
        <a:xfrm>
          <a:off x="4556896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2E8853-52F3-E54E-8C3F-0F6472F1C833}">
      <dsp:nvSpPr>
        <dsp:cNvPr id="0" name=""/>
        <dsp:cNvSpPr/>
      </dsp:nvSpPr>
      <dsp:spPr>
        <a:xfrm>
          <a:off x="818836" y="2596498"/>
          <a:ext cx="4944361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Pusat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endParaRPr lang="en-US" sz="2800" kern="1200" dirty="0"/>
        </a:p>
      </dsp:txBody>
      <dsp:txXfrm>
        <a:off x="818836" y="2596498"/>
        <a:ext cx="4944361" cy="556216"/>
      </dsp:txXfrm>
    </dsp:sp>
    <dsp:sp modelId="{F829B10A-D177-3E4A-8C9C-81359CC49B38}">
      <dsp:nvSpPr>
        <dsp:cNvPr id="0" name=""/>
        <dsp:cNvSpPr/>
      </dsp:nvSpPr>
      <dsp:spPr>
        <a:xfrm>
          <a:off x="818836" y="3276958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Kelas</a:t>
          </a:r>
          <a:r>
            <a:rPr lang="en-US" sz="1500" kern="1200" dirty="0"/>
            <a:t>; </a:t>
          </a:r>
          <a:r>
            <a:rPr lang="en-US" sz="1500" kern="1200" dirty="0" err="1"/>
            <a:t>Dewan</a:t>
          </a:r>
          <a:r>
            <a:rPr lang="en-US" sz="1500" kern="1200" dirty="0"/>
            <a:t>; </a:t>
          </a:r>
          <a:r>
            <a:rPr lang="en-US" sz="1500" kern="1200" dirty="0" err="1"/>
            <a:t>Rumah</a:t>
          </a:r>
          <a:r>
            <a:rPr lang="en-US" sz="1500" kern="1200" dirty="0"/>
            <a:t> </a:t>
          </a:r>
          <a:r>
            <a:rPr lang="en-US" sz="1500" kern="1200" dirty="0" err="1"/>
            <a:t>Panjang</a:t>
          </a:r>
          <a:endParaRPr lang="en-US" sz="1500" kern="1200" dirty="0"/>
        </a:p>
      </dsp:txBody>
      <dsp:txXfrm>
        <a:off x="818836" y="3276958"/>
        <a:ext cx="3754459" cy="341314"/>
      </dsp:txXfrm>
    </dsp:sp>
    <dsp:sp modelId="{5B168C11-F0D6-914A-B347-CEB83395DD28}">
      <dsp:nvSpPr>
        <dsp:cNvPr id="0" name=""/>
        <dsp:cNvSpPr/>
      </dsp:nvSpPr>
      <dsp:spPr>
        <a:xfrm>
          <a:off x="138938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308EAC-E9C6-244E-820F-D9D42BC8BFDC}">
      <dsp:nvSpPr>
        <dsp:cNvPr id="0" name=""/>
        <dsp:cNvSpPr/>
      </dsp:nvSpPr>
      <dsp:spPr>
        <a:xfrm>
          <a:off x="191709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29D1F-70A4-0C48-89E3-C737226DF61B}">
      <dsp:nvSpPr>
        <dsp:cNvPr id="0" name=""/>
        <dsp:cNvSpPr/>
      </dsp:nvSpPr>
      <dsp:spPr>
        <a:xfrm>
          <a:off x="244522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0E207F-CACA-DE44-B4F7-99D0E80CBDD0}">
      <dsp:nvSpPr>
        <dsp:cNvPr id="0" name=""/>
        <dsp:cNvSpPr/>
      </dsp:nvSpPr>
      <dsp:spPr>
        <a:xfrm>
          <a:off x="297293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8365EF-7550-1749-90F7-6BB7346476B2}">
      <dsp:nvSpPr>
        <dsp:cNvPr id="0" name=""/>
        <dsp:cNvSpPr/>
      </dsp:nvSpPr>
      <dsp:spPr>
        <a:xfrm>
          <a:off x="350105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03E86-BA32-E64A-BE47-285CD15854A2}">
      <dsp:nvSpPr>
        <dsp:cNvPr id="0" name=""/>
        <dsp:cNvSpPr/>
      </dsp:nvSpPr>
      <dsp:spPr>
        <a:xfrm>
          <a:off x="402876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C435B7-FF88-8545-A8F0-56253D28DED6}">
      <dsp:nvSpPr>
        <dsp:cNvPr id="0" name=""/>
        <dsp:cNvSpPr/>
      </dsp:nvSpPr>
      <dsp:spPr>
        <a:xfrm>
          <a:off x="4556896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36E3C5-D073-9E4F-91D2-8095A6D80B40}">
      <dsp:nvSpPr>
        <dsp:cNvPr id="0" name=""/>
        <dsp:cNvSpPr/>
      </dsp:nvSpPr>
      <dsp:spPr>
        <a:xfrm>
          <a:off x="818836" y="3687799"/>
          <a:ext cx="4944361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Saluran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endParaRPr lang="en-US" sz="2800" kern="1200" dirty="0"/>
        </a:p>
      </dsp:txBody>
      <dsp:txXfrm>
        <a:off x="818836" y="3687799"/>
        <a:ext cx="4944361" cy="556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E3A1-E845-8148-A987-C070110594F0}">
      <dsp:nvSpPr>
        <dsp:cNvPr id="0" name=""/>
        <dsp:cNvSpPr/>
      </dsp:nvSpPr>
      <dsp:spPr>
        <a:xfrm>
          <a:off x="0" y="1316"/>
          <a:ext cx="3822700" cy="6736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7150" rIns="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>
              <a:solidFill>
                <a:schemeClr val="tx1"/>
              </a:solidFill>
            </a:rPr>
            <a:t>Lantik</a:t>
          </a:r>
          <a:r>
            <a:rPr lang="en-GB" sz="1500" kern="1200" dirty="0">
              <a:solidFill>
                <a:schemeClr val="tx1"/>
              </a:solidFill>
            </a:rPr>
            <a:t> ETM yang </a:t>
          </a:r>
          <a:r>
            <a:rPr lang="en-GB" sz="1500" kern="1200" dirty="0" err="1">
              <a:solidFill>
                <a:schemeClr val="tx1"/>
              </a:solidFill>
            </a:rPr>
            <a:t>dapat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bertugas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dua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alihan</a:t>
          </a:r>
          <a:endParaRPr lang="en-GB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Masuk </a:t>
          </a:r>
          <a:r>
            <a:rPr lang="en-GB" sz="1200" kern="1200" dirty="0" err="1">
              <a:solidFill>
                <a:schemeClr val="tx1"/>
              </a:solidFill>
            </a:rPr>
            <a:t>sebagai</a:t>
          </a:r>
          <a:r>
            <a:rPr lang="en-GB" sz="1200" kern="1200" dirty="0">
              <a:solidFill>
                <a:schemeClr val="tx1"/>
              </a:solidFill>
            </a:rPr>
            <a:t> ETM1 dan ETM3-EMU</a:t>
          </a:r>
        </a:p>
      </dsp:txBody>
      <dsp:txXfrm>
        <a:off x="19730" y="21046"/>
        <a:ext cx="3783240" cy="634172"/>
      </dsp:txXfrm>
    </dsp:sp>
    <dsp:sp modelId="{E49FD59C-2CBF-4C42-B64D-4DD26C848298}">
      <dsp:nvSpPr>
        <dsp:cNvPr id="0" name=""/>
        <dsp:cNvSpPr/>
      </dsp:nvSpPr>
      <dsp:spPr>
        <a:xfrm rot="5400000">
          <a:off x="1785043" y="691790"/>
          <a:ext cx="252612" cy="303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20409" y="717051"/>
        <a:ext cx="181880" cy="176828"/>
      </dsp:txXfrm>
    </dsp:sp>
    <dsp:sp modelId="{219EFBE8-5A71-034D-9D4D-7FFA8C380313}">
      <dsp:nvSpPr>
        <dsp:cNvPr id="0" name=""/>
        <dsp:cNvSpPr/>
      </dsp:nvSpPr>
      <dsp:spPr>
        <a:xfrm>
          <a:off x="0" y="1011765"/>
          <a:ext cx="3822700" cy="6736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3340" rIns="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>
              <a:solidFill>
                <a:schemeClr val="tx1"/>
              </a:solidFill>
            </a:rPr>
            <a:t>Lantik</a:t>
          </a:r>
          <a:r>
            <a:rPr lang="en-GB" sz="1400" kern="1200" dirty="0">
              <a:solidFill>
                <a:schemeClr val="tx1"/>
              </a:solidFill>
            </a:rPr>
            <a:t> ETM yang </a:t>
          </a:r>
          <a:r>
            <a:rPr lang="en-GB" sz="1400" kern="1200" dirty="0" err="1">
              <a:solidFill>
                <a:schemeClr val="tx1"/>
              </a:solidFill>
            </a:rPr>
            <a:t>dapat</a:t>
          </a:r>
          <a:r>
            <a:rPr lang="en-GB" sz="1400" kern="1200" dirty="0">
              <a:solidFill>
                <a:schemeClr val="tx1"/>
              </a:solidFill>
            </a:rPr>
            <a:t> </a:t>
          </a:r>
          <a:r>
            <a:rPr lang="en-GB" sz="1400" kern="1200" dirty="0" err="1">
              <a:solidFill>
                <a:schemeClr val="tx1"/>
              </a:solidFill>
            </a:rPr>
            <a:t>bertugas</a:t>
          </a:r>
          <a:r>
            <a:rPr lang="en-GB" sz="1400" kern="1200" dirty="0">
              <a:solidFill>
                <a:schemeClr val="tx1"/>
              </a:solidFill>
            </a:rPr>
            <a:t> </a:t>
          </a:r>
          <a:r>
            <a:rPr lang="en-GB" sz="1400" kern="1200" dirty="0" err="1">
              <a:solidFill>
                <a:schemeClr val="tx1"/>
              </a:solidFill>
            </a:rPr>
            <a:t>hanya</a:t>
          </a:r>
          <a:r>
            <a:rPr lang="en-GB" sz="1400" kern="1200" dirty="0">
              <a:solidFill>
                <a:schemeClr val="tx1"/>
              </a:solidFill>
            </a:rPr>
            <a:t> </a:t>
          </a:r>
          <a:r>
            <a:rPr lang="en-GB" sz="1400" kern="1200" dirty="0" err="1">
              <a:solidFill>
                <a:schemeClr val="tx1"/>
              </a:solidFill>
            </a:rPr>
            <a:t>satu</a:t>
          </a:r>
          <a:r>
            <a:rPr lang="en-GB" sz="1400" kern="1200" dirty="0">
              <a:solidFill>
                <a:schemeClr val="tx1"/>
              </a:solidFill>
            </a:rPr>
            <a:t> </a:t>
          </a:r>
          <a:r>
            <a:rPr lang="en-GB" sz="1400" kern="1200" dirty="0" err="1">
              <a:solidFill>
                <a:schemeClr val="tx1"/>
              </a:solidFill>
            </a:rPr>
            <a:t>alihan</a:t>
          </a:r>
          <a:endParaRPr lang="en-GB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Masuk </a:t>
          </a:r>
          <a:r>
            <a:rPr lang="en-GB" sz="1200" kern="1200" dirty="0" err="1">
              <a:solidFill>
                <a:schemeClr val="tx1"/>
              </a:solidFill>
            </a:rPr>
            <a:t>sebagai</a:t>
          </a:r>
          <a:r>
            <a:rPr lang="en-GB" sz="1200" kern="1200" dirty="0">
              <a:solidFill>
                <a:schemeClr val="tx1"/>
              </a:solidFill>
            </a:rPr>
            <a:t> ETM2</a:t>
          </a:r>
        </a:p>
      </dsp:txBody>
      <dsp:txXfrm>
        <a:off x="19730" y="1031495"/>
        <a:ext cx="3783240" cy="634172"/>
      </dsp:txXfrm>
    </dsp:sp>
    <dsp:sp modelId="{390286EC-84A7-F048-AE26-EA7E01817394}">
      <dsp:nvSpPr>
        <dsp:cNvPr id="0" name=""/>
        <dsp:cNvSpPr/>
      </dsp:nvSpPr>
      <dsp:spPr>
        <a:xfrm rot="5400000">
          <a:off x="1785043" y="1702238"/>
          <a:ext cx="252612" cy="303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20409" y="1727499"/>
        <a:ext cx="181880" cy="176828"/>
      </dsp:txXfrm>
    </dsp:sp>
    <dsp:sp modelId="{14A4BEF1-84B1-3F42-9A7C-D42E07C90B73}">
      <dsp:nvSpPr>
        <dsp:cNvPr id="0" name=""/>
        <dsp:cNvSpPr/>
      </dsp:nvSpPr>
      <dsp:spPr>
        <a:xfrm>
          <a:off x="0" y="2022213"/>
          <a:ext cx="3822700" cy="6736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>
              <a:solidFill>
                <a:schemeClr val="tx1"/>
              </a:solidFill>
            </a:rPr>
            <a:t>Panjangkan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alihan</a:t>
          </a:r>
          <a:r>
            <a:rPr lang="en-GB" sz="1500" kern="1200" dirty="0">
              <a:solidFill>
                <a:schemeClr val="tx1"/>
              </a:solidFill>
            </a:rPr>
            <a:t> ETM2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5 jam </a:t>
          </a:r>
          <a:r>
            <a:rPr lang="en-GB" sz="1200" kern="1200" dirty="0" err="1">
              <a:solidFill>
                <a:schemeClr val="tx1"/>
              </a:solidFill>
            </a:rPr>
            <a:t>untuk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memanjangkan</a:t>
          </a:r>
          <a:r>
            <a:rPr lang="en-GB" sz="1200" kern="1200" dirty="0">
              <a:solidFill>
                <a:schemeClr val="tx1"/>
              </a:solidFill>
            </a:rPr>
            <a:t> masa </a:t>
          </a:r>
          <a:r>
            <a:rPr lang="en-GB" sz="1200" kern="1200" dirty="0" err="1">
              <a:solidFill>
                <a:schemeClr val="tx1"/>
              </a:solidFill>
            </a:rPr>
            <a:t>rehat</a:t>
          </a:r>
          <a:r>
            <a:rPr lang="en-GB" sz="1200" kern="1200" dirty="0">
              <a:solidFill>
                <a:schemeClr val="tx1"/>
              </a:solidFill>
            </a:rPr>
            <a:t> ETM3-EMU</a:t>
          </a:r>
        </a:p>
      </dsp:txBody>
      <dsp:txXfrm>
        <a:off x="19730" y="2041943"/>
        <a:ext cx="3783240" cy="6341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E3A1-E845-8148-A987-C070110594F0}">
      <dsp:nvSpPr>
        <dsp:cNvPr id="0" name=""/>
        <dsp:cNvSpPr/>
      </dsp:nvSpPr>
      <dsp:spPr>
        <a:xfrm>
          <a:off x="0" y="0"/>
          <a:ext cx="3819525" cy="674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>
              <a:solidFill>
                <a:schemeClr val="tx1"/>
              </a:solidFill>
            </a:rPr>
            <a:t>Lantik</a:t>
          </a:r>
          <a:r>
            <a:rPr lang="en-GB" sz="1500" kern="1200" dirty="0">
              <a:solidFill>
                <a:schemeClr val="tx1"/>
              </a:solidFill>
            </a:rPr>
            <a:t> ETM </a:t>
          </a:r>
          <a:r>
            <a:rPr lang="en-GB" sz="1500" kern="1200" dirty="0" err="1">
              <a:solidFill>
                <a:schemeClr val="tx1"/>
              </a:solidFill>
            </a:rPr>
            <a:t>terkuat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sebagai</a:t>
          </a:r>
          <a:r>
            <a:rPr lang="en-GB" sz="1500" kern="1200" dirty="0">
              <a:solidFill>
                <a:schemeClr val="tx1"/>
              </a:solidFill>
            </a:rPr>
            <a:t> ETM3-EMU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Yang </a:t>
          </a:r>
          <a:r>
            <a:rPr lang="en-GB" sz="1200" kern="1200" dirty="0" err="1">
              <a:solidFill>
                <a:schemeClr val="tx1"/>
              </a:solidFill>
            </a:rPr>
            <a:t>sedia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bertugas</a:t>
          </a:r>
          <a:r>
            <a:rPr lang="en-GB" sz="1200" kern="1200" dirty="0">
              <a:solidFill>
                <a:schemeClr val="tx1"/>
              </a:solidFill>
            </a:rPr>
            <a:t> dan </a:t>
          </a:r>
          <a:r>
            <a:rPr lang="en-GB" sz="1200" kern="1200" dirty="0" err="1">
              <a:solidFill>
                <a:schemeClr val="tx1"/>
              </a:solidFill>
            </a:rPr>
            <a:t>dari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luar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kalau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boleh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19749" y="19749"/>
        <a:ext cx="3780027" cy="634792"/>
      </dsp:txXfrm>
    </dsp:sp>
    <dsp:sp modelId="{E49FD59C-2CBF-4C42-B64D-4DD26C848298}">
      <dsp:nvSpPr>
        <dsp:cNvPr id="0" name=""/>
        <dsp:cNvSpPr/>
      </dsp:nvSpPr>
      <dsp:spPr>
        <a:xfrm rot="5400000">
          <a:off x="1783332" y="691148"/>
          <a:ext cx="252859" cy="303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18733" y="716433"/>
        <a:ext cx="182058" cy="177001"/>
      </dsp:txXfrm>
    </dsp:sp>
    <dsp:sp modelId="{219EFBE8-5A71-034D-9D4D-7FFA8C380313}">
      <dsp:nvSpPr>
        <dsp:cNvPr id="0" name=""/>
        <dsp:cNvSpPr/>
      </dsp:nvSpPr>
      <dsp:spPr>
        <a:xfrm>
          <a:off x="0" y="1011436"/>
          <a:ext cx="3819525" cy="674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>
              <a:solidFill>
                <a:schemeClr val="tx1"/>
              </a:solidFill>
            </a:rPr>
            <a:t>Lantik</a:t>
          </a:r>
          <a:r>
            <a:rPr lang="en-GB" sz="1500" kern="1200" dirty="0">
              <a:solidFill>
                <a:schemeClr val="tx1"/>
              </a:solidFill>
            </a:rPr>
            <a:t> ETM </a:t>
          </a:r>
          <a:r>
            <a:rPr lang="en-GB" sz="1500" kern="1200" dirty="0" err="1">
              <a:solidFill>
                <a:schemeClr val="tx1"/>
              </a:solidFill>
            </a:rPr>
            <a:t>seterusnya</a:t>
          </a:r>
          <a:r>
            <a:rPr lang="en-GB" sz="1500" kern="1200" dirty="0">
              <a:solidFill>
                <a:schemeClr val="tx1"/>
              </a:solidFill>
            </a:rPr>
            <a:t> </a:t>
          </a:r>
          <a:r>
            <a:rPr lang="en-GB" sz="1500" kern="1200" dirty="0" err="1">
              <a:solidFill>
                <a:schemeClr val="tx1"/>
              </a:solidFill>
            </a:rPr>
            <a:t>sebagai</a:t>
          </a:r>
          <a:r>
            <a:rPr lang="en-GB" sz="1500" kern="1200" dirty="0">
              <a:solidFill>
                <a:schemeClr val="tx1"/>
              </a:solidFill>
            </a:rPr>
            <a:t> ETM1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>
              <a:solidFill>
                <a:schemeClr val="tx1"/>
              </a:solidFill>
            </a:rPr>
            <a:t>Pastikan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sedia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bertugas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awal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pagi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19749" y="1031185"/>
        <a:ext cx="3780027" cy="634792"/>
      </dsp:txXfrm>
    </dsp:sp>
    <dsp:sp modelId="{390286EC-84A7-F048-AE26-EA7E01817394}">
      <dsp:nvSpPr>
        <dsp:cNvPr id="0" name=""/>
        <dsp:cNvSpPr/>
      </dsp:nvSpPr>
      <dsp:spPr>
        <a:xfrm rot="5400000">
          <a:off x="1783332" y="1702584"/>
          <a:ext cx="252859" cy="303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18733" y="1727869"/>
        <a:ext cx="182058" cy="177001"/>
      </dsp:txXfrm>
    </dsp:sp>
    <dsp:sp modelId="{14A4BEF1-84B1-3F42-9A7C-D42E07C90B73}">
      <dsp:nvSpPr>
        <dsp:cNvPr id="0" name=""/>
        <dsp:cNvSpPr/>
      </dsp:nvSpPr>
      <dsp:spPr>
        <a:xfrm>
          <a:off x="0" y="2022872"/>
          <a:ext cx="3819525" cy="674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>
              <a:solidFill>
                <a:schemeClr val="tx1"/>
              </a:solidFill>
            </a:rPr>
            <a:t>Lantik</a:t>
          </a:r>
          <a:r>
            <a:rPr lang="en-GB" sz="1500" kern="1200" dirty="0">
              <a:solidFill>
                <a:schemeClr val="tx1"/>
              </a:solidFill>
            </a:rPr>
            <a:t> yang lain </a:t>
          </a:r>
          <a:r>
            <a:rPr lang="en-GB" sz="1500" kern="1200" dirty="0" err="1">
              <a:solidFill>
                <a:schemeClr val="tx1"/>
              </a:solidFill>
            </a:rPr>
            <a:t>sebagai</a:t>
          </a:r>
          <a:r>
            <a:rPr lang="en-GB" sz="1500" kern="1200" dirty="0">
              <a:solidFill>
                <a:schemeClr val="tx1"/>
              </a:solidFill>
            </a:rPr>
            <a:t> ETM2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>
              <a:solidFill>
                <a:schemeClr val="tx1"/>
              </a:solidFill>
            </a:rPr>
            <a:t>Terutama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kalau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ada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tugas</a:t>
          </a:r>
          <a:r>
            <a:rPr lang="en-GB" sz="1200" kern="1200" dirty="0">
              <a:solidFill>
                <a:schemeClr val="tx1"/>
              </a:solidFill>
            </a:rPr>
            <a:t> lain pada Hari </a:t>
          </a:r>
          <a:r>
            <a:rPr lang="en-GB" sz="1200" kern="1200" dirty="0" err="1">
              <a:solidFill>
                <a:schemeClr val="tx1"/>
              </a:solidFill>
            </a:rPr>
            <a:t>Pilihan</a:t>
          </a:r>
          <a:r>
            <a:rPr lang="en-GB" sz="1200" kern="1200" dirty="0">
              <a:solidFill>
                <a:schemeClr val="tx1"/>
              </a:solidFill>
            </a:rPr>
            <a:t> Raya</a:t>
          </a:r>
        </a:p>
      </dsp:txBody>
      <dsp:txXfrm>
        <a:off x="19749" y="2042621"/>
        <a:ext cx="3780027" cy="6347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13CB8-7730-B74B-8249-DD47EA04C63D}">
      <dsp:nvSpPr>
        <dsp:cNvPr id="0" name=""/>
        <dsp:cNvSpPr/>
      </dsp:nvSpPr>
      <dsp:spPr>
        <a:xfrm rot="5400000">
          <a:off x="607030" y="1684095"/>
          <a:ext cx="470892" cy="53609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9148D6-BC2E-4C4A-B2DB-D648A7C0FF67}">
      <dsp:nvSpPr>
        <dsp:cNvPr id="0" name=""/>
        <dsp:cNvSpPr/>
      </dsp:nvSpPr>
      <dsp:spPr>
        <a:xfrm>
          <a:off x="4161" y="1162102"/>
          <a:ext cx="1748929" cy="55486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Catit</a:t>
          </a:r>
          <a:r>
            <a:rPr lang="en-US" sz="1100" kern="1200" dirty="0"/>
            <a:t> </a:t>
          </a:r>
          <a:r>
            <a:rPr lang="en-US" sz="1100" kern="1200" dirty="0" err="1"/>
            <a:t>jumlah</a:t>
          </a:r>
          <a:r>
            <a:rPr lang="en-US" sz="1100" kern="1200" dirty="0"/>
            <a:t> </a:t>
          </a:r>
          <a:r>
            <a:rPr lang="en-US" sz="1100" kern="1200" dirty="0" err="1"/>
            <a:t>kamu</a:t>
          </a:r>
          <a:r>
            <a:rPr lang="en-US" sz="1100" kern="1200" dirty="0"/>
            <a:t> </a:t>
          </a:r>
          <a:r>
            <a:rPr lang="en-US" sz="1100" kern="1200" dirty="0" err="1"/>
            <a:t>setiap</a:t>
          </a:r>
          <a:r>
            <a:rPr lang="en-US" sz="1100" kern="1200" dirty="0"/>
            <a:t> </a:t>
          </a:r>
          <a:r>
            <a:rPr lang="en-US" sz="1100" kern="1200" dirty="0" err="1"/>
            <a:t>peringkat</a:t>
          </a:r>
          <a:endParaRPr lang="en-US" sz="1100" kern="1200" dirty="0"/>
        </a:p>
      </dsp:txBody>
      <dsp:txXfrm>
        <a:off x="31252" y="1189193"/>
        <a:ext cx="1694747" cy="500685"/>
      </dsp:txXfrm>
    </dsp:sp>
    <dsp:sp modelId="{7A50B490-F35E-6341-9B81-D6B2F276B728}">
      <dsp:nvSpPr>
        <dsp:cNvPr id="0" name=""/>
        <dsp:cNvSpPr/>
      </dsp:nvSpPr>
      <dsp:spPr>
        <a:xfrm>
          <a:off x="1787673" y="1068058"/>
          <a:ext cx="2334005" cy="677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err="1"/>
            <a:t>Setiap</a:t>
          </a:r>
          <a:r>
            <a:rPr lang="en-US" sz="800" kern="1200" dirty="0"/>
            <a:t> ETM </a:t>
          </a:r>
          <a:r>
            <a:rPr lang="en-US" sz="800" kern="1200" dirty="0" err="1"/>
            <a:t>mesti</a:t>
          </a:r>
          <a:r>
            <a:rPr lang="en-US" sz="800" kern="1200" dirty="0"/>
            <a:t> </a:t>
          </a:r>
          <a:r>
            <a:rPr lang="en-US" sz="800" kern="1200" dirty="0" err="1"/>
            <a:t>masuk</a:t>
          </a:r>
          <a:r>
            <a:rPr lang="en-US" sz="800" kern="1200" dirty="0"/>
            <a:t> </a:t>
          </a:r>
          <a:r>
            <a:rPr lang="en-US" sz="800" kern="1200" dirty="0" err="1"/>
            <a:t>dengan</a:t>
          </a:r>
          <a:r>
            <a:rPr lang="en-US" sz="800" kern="1200" dirty="0"/>
            <a:t> </a:t>
          </a:r>
          <a:r>
            <a:rPr lang="en-US" sz="800" kern="1200" dirty="0" err="1"/>
            <a:t>jumlah</a:t>
          </a:r>
          <a:r>
            <a:rPr lang="en-US" sz="800" kern="1200" dirty="0"/>
            <a:t> </a:t>
          </a:r>
          <a:r>
            <a:rPr lang="en-US" sz="800" kern="1200" dirty="0" err="1"/>
            <a:t>dari</a:t>
          </a:r>
          <a:r>
            <a:rPr lang="en-US" sz="800" kern="1200" dirty="0"/>
            <a:t> </a:t>
          </a:r>
          <a:r>
            <a:rPr lang="en-US" sz="800" kern="1200" dirty="0" err="1"/>
            <a:t>peringkat</a:t>
          </a:r>
          <a:r>
            <a:rPr lang="en-US" sz="800" kern="1200" dirty="0"/>
            <a:t> </a:t>
          </a:r>
          <a:r>
            <a:rPr lang="en-US" sz="800" kern="1200" dirty="0" err="1"/>
            <a:t>sebelumnya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ETM </a:t>
          </a:r>
          <a:r>
            <a:rPr lang="en-US" sz="800" kern="1200" dirty="0" err="1"/>
            <a:t>pertama</a:t>
          </a:r>
          <a:r>
            <a:rPr lang="en-US" sz="800" kern="1200" dirty="0"/>
            <a:t> </a:t>
          </a:r>
          <a:r>
            <a:rPr lang="en-US" sz="800" kern="1200" dirty="0" err="1"/>
            <a:t>mesti</a:t>
          </a:r>
          <a:r>
            <a:rPr lang="en-US" sz="800" kern="1200" dirty="0"/>
            <a:t> </a:t>
          </a:r>
          <a:r>
            <a:rPr lang="en-US" sz="800" kern="1200" dirty="0" err="1"/>
            <a:t>dapat</a:t>
          </a:r>
          <a:r>
            <a:rPr lang="en-US" sz="800" kern="1200" dirty="0"/>
            <a:t> </a:t>
          </a:r>
          <a:r>
            <a:rPr lang="en-US" sz="800" kern="1200" dirty="0" err="1"/>
            <a:t>senerai</a:t>
          </a:r>
          <a:r>
            <a:rPr lang="en-US" sz="800" kern="1200" dirty="0"/>
            <a:t> </a:t>
          </a:r>
          <a:r>
            <a:rPr lang="en-US" sz="800" kern="1200" dirty="0" err="1"/>
            <a:t>lengkap</a:t>
          </a:r>
          <a:r>
            <a:rPr lang="en-US" sz="800" kern="1200" dirty="0"/>
            <a:t> </a:t>
          </a:r>
          <a:r>
            <a:rPr lang="en-US" sz="800" kern="1200" dirty="0" err="1"/>
            <a:t>Pengundi</a:t>
          </a:r>
          <a:r>
            <a:rPr lang="en-US" sz="800" kern="1200" dirty="0"/>
            <a:t> Pos </a:t>
          </a:r>
          <a:r>
            <a:rPr lang="en-US" sz="800" kern="1200" dirty="0" err="1"/>
            <a:t>selepas</a:t>
          </a:r>
          <a:r>
            <a:rPr lang="en-US" sz="800" kern="1200" dirty="0"/>
            <a:t> </a:t>
          </a:r>
          <a:r>
            <a:rPr lang="en-US" sz="800" kern="1200" dirty="0" err="1"/>
            <a:t>keluaran</a:t>
          </a:r>
          <a:r>
            <a:rPr lang="en-US" sz="800" kern="1200" dirty="0"/>
            <a:t> </a:t>
          </a:r>
          <a:r>
            <a:rPr lang="en-US" sz="800" kern="1200" dirty="0" err="1"/>
            <a:t>Undi</a:t>
          </a:r>
          <a:r>
            <a:rPr lang="en-US" sz="800" kern="1200" dirty="0"/>
            <a:t> Pos</a:t>
          </a:r>
        </a:p>
      </dsp:txBody>
      <dsp:txXfrm>
        <a:off x="1787673" y="1068058"/>
        <a:ext cx="2334005" cy="677654"/>
      </dsp:txXfrm>
    </dsp:sp>
    <dsp:sp modelId="{88F66D6C-14C6-2245-8F70-6FC44A34ED89}">
      <dsp:nvSpPr>
        <dsp:cNvPr id="0" name=""/>
        <dsp:cNvSpPr/>
      </dsp:nvSpPr>
      <dsp:spPr>
        <a:xfrm rot="5400000">
          <a:off x="1915553" y="2307395"/>
          <a:ext cx="470892" cy="53609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C9294E-C005-A84D-A357-1939368BC670}">
      <dsp:nvSpPr>
        <dsp:cNvPr id="0" name=""/>
        <dsp:cNvSpPr/>
      </dsp:nvSpPr>
      <dsp:spPr>
        <a:xfrm>
          <a:off x="1312683" y="1785402"/>
          <a:ext cx="1748929" cy="55486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Jumlah</a:t>
          </a:r>
          <a:r>
            <a:rPr lang="en-US" sz="1100" kern="1200" dirty="0"/>
            <a:t> </a:t>
          </a:r>
          <a:r>
            <a:rPr lang="en-US" sz="1100" kern="1200" dirty="0" err="1"/>
            <a:t>hanya</a:t>
          </a:r>
          <a:r>
            <a:rPr lang="en-US" sz="1100" kern="1200" dirty="0"/>
            <a:t> </a:t>
          </a:r>
          <a:r>
            <a:rPr lang="en-US" sz="1100" kern="1200" dirty="0" err="1"/>
            <a:t>boleh</a:t>
          </a:r>
          <a:r>
            <a:rPr lang="en-US" sz="1100" kern="1200" dirty="0"/>
            <a:t> </a:t>
          </a:r>
          <a:r>
            <a:rPr lang="en-US" sz="1100" kern="1200" dirty="0" err="1"/>
            <a:t>menurun</a:t>
          </a:r>
          <a:r>
            <a:rPr lang="en-US" sz="1100" kern="1200" dirty="0"/>
            <a:t> </a:t>
          </a:r>
          <a:r>
            <a:rPr lang="en-US" sz="1100" kern="1200" dirty="0" err="1"/>
            <a:t>tidak</a:t>
          </a:r>
          <a:r>
            <a:rPr lang="en-US" sz="1100" kern="1200" dirty="0"/>
            <a:t> </a:t>
          </a:r>
          <a:r>
            <a:rPr lang="en-US" sz="1100" kern="1200" dirty="0" err="1"/>
            <a:t>meningkat</a:t>
          </a:r>
          <a:endParaRPr lang="en-US" sz="1100" kern="1200" dirty="0"/>
        </a:p>
      </dsp:txBody>
      <dsp:txXfrm>
        <a:off x="1339774" y="1812493"/>
        <a:ext cx="1694747" cy="500685"/>
      </dsp:txXfrm>
    </dsp:sp>
    <dsp:sp modelId="{F66A7115-DF48-2D47-A5A3-338FF540C805}">
      <dsp:nvSpPr>
        <dsp:cNvPr id="0" name=""/>
        <dsp:cNvSpPr/>
      </dsp:nvSpPr>
      <dsp:spPr>
        <a:xfrm>
          <a:off x="3297436" y="1838321"/>
          <a:ext cx="1320866" cy="448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err="1"/>
            <a:t>Laporkan</a:t>
          </a:r>
          <a:r>
            <a:rPr lang="en-US" sz="800" kern="1200" dirty="0"/>
            <a:t> </a:t>
          </a:r>
          <a:r>
            <a:rPr lang="en-US" sz="800" kern="1200" dirty="0" err="1"/>
            <a:t>jumlah</a:t>
          </a:r>
          <a:r>
            <a:rPr lang="en-US" sz="800" kern="1200" dirty="0"/>
            <a:t> </a:t>
          </a:r>
          <a:r>
            <a:rPr lang="en-US" sz="800" kern="1200" dirty="0" err="1"/>
            <a:t>kamu</a:t>
          </a:r>
          <a:r>
            <a:rPr lang="en-US" sz="800" kern="1200" dirty="0"/>
            <a:t> </a:t>
          </a:r>
          <a:r>
            <a:rPr lang="en-US" sz="800" kern="1200" dirty="0" err="1"/>
            <a:t>kepada</a:t>
          </a:r>
          <a:r>
            <a:rPr lang="en-US" sz="800" kern="1200" dirty="0"/>
            <a:t> </a:t>
          </a:r>
          <a:r>
            <a:rPr lang="en-US" sz="800" kern="1200" dirty="0" err="1"/>
            <a:t>Penyelaras</a:t>
          </a:r>
          <a:r>
            <a:rPr lang="en-US" sz="800" kern="1200" dirty="0"/>
            <a:t> PACA</a:t>
          </a:r>
        </a:p>
      </dsp:txBody>
      <dsp:txXfrm>
        <a:off x="3297436" y="1838321"/>
        <a:ext cx="1320866" cy="448468"/>
      </dsp:txXfrm>
    </dsp:sp>
    <dsp:sp modelId="{61312EF9-EDCC-B141-BFA1-D92EA8E2F2BA}">
      <dsp:nvSpPr>
        <dsp:cNvPr id="0" name=""/>
        <dsp:cNvSpPr/>
      </dsp:nvSpPr>
      <dsp:spPr>
        <a:xfrm>
          <a:off x="2621206" y="2408701"/>
          <a:ext cx="1748929" cy="55486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Borang</a:t>
          </a:r>
          <a:r>
            <a:rPr lang="en-US" sz="1100" kern="1200" dirty="0"/>
            <a:t> 15 </a:t>
          </a:r>
          <a:r>
            <a:rPr lang="en-US" sz="1100" kern="1200" dirty="0" err="1"/>
            <a:t>selepas</a:t>
          </a:r>
          <a:r>
            <a:rPr lang="en-US" sz="1100" kern="1200" dirty="0"/>
            <a:t> </a:t>
          </a:r>
          <a:r>
            <a:rPr lang="en-US" sz="1100" kern="1200" dirty="0" err="1"/>
            <a:t>peringkat</a:t>
          </a:r>
          <a:r>
            <a:rPr lang="en-US" sz="1100" kern="1200" dirty="0"/>
            <a:t> </a:t>
          </a:r>
          <a:r>
            <a:rPr lang="en-US" sz="1100" kern="1200" dirty="0" err="1"/>
            <a:t>terakhir</a:t>
          </a:r>
          <a:endParaRPr lang="en-US" sz="1100" kern="1200" dirty="0"/>
        </a:p>
      </dsp:txBody>
      <dsp:txXfrm>
        <a:off x="2648297" y="2435792"/>
        <a:ext cx="1694747" cy="500685"/>
      </dsp:txXfrm>
    </dsp:sp>
    <dsp:sp modelId="{38043233-2ECA-8A47-961B-17C1794A25A0}">
      <dsp:nvSpPr>
        <dsp:cNvPr id="0" name=""/>
        <dsp:cNvSpPr/>
      </dsp:nvSpPr>
      <dsp:spPr>
        <a:xfrm>
          <a:off x="2149" y="2734886"/>
          <a:ext cx="2018679" cy="448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err="1"/>
            <a:t>Kamu</a:t>
          </a:r>
          <a:r>
            <a:rPr lang="en-US" sz="800" kern="1200" dirty="0"/>
            <a:t> </a:t>
          </a:r>
          <a:r>
            <a:rPr lang="en-US" sz="800" kern="1200" dirty="0" err="1"/>
            <a:t>tidak</a:t>
          </a:r>
          <a:r>
            <a:rPr lang="en-US" sz="800" kern="1200" dirty="0"/>
            <a:t> </a:t>
          </a:r>
          <a:r>
            <a:rPr lang="en-US" sz="800" kern="1200" dirty="0" err="1"/>
            <a:t>akan</a:t>
          </a:r>
          <a:r>
            <a:rPr lang="en-US" sz="800" kern="1200" dirty="0"/>
            <a:t> </a:t>
          </a:r>
          <a:r>
            <a:rPr lang="en-US" sz="800" kern="1200" dirty="0" err="1"/>
            <a:t>dapat</a:t>
          </a:r>
          <a:r>
            <a:rPr lang="en-US" sz="800" kern="1200" dirty="0"/>
            <a:t> </a:t>
          </a:r>
          <a:r>
            <a:rPr lang="en-US" sz="800" kern="1200" dirty="0" err="1"/>
            <a:t>apa-apa</a:t>
          </a:r>
          <a:r>
            <a:rPr lang="en-US" sz="800" kern="1200" dirty="0"/>
            <a:t> </a:t>
          </a:r>
          <a:r>
            <a:rPr lang="en-US" sz="800" kern="1200" dirty="0" err="1"/>
            <a:t>dokumen</a:t>
          </a:r>
          <a:r>
            <a:rPr lang="en-US" sz="800" kern="1200" dirty="0"/>
            <a:t> </a:t>
          </a:r>
          <a:r>
            <a:rPr lang="en-US" sz="800" kern="1200" dirty="0" err="1"/>
            <a:t>dari</a:t>
          </a:r>
          <a:r>
            <a:rPr lang="en-US" sz="800" kern="1200" dirty="0"/>
            <a:t> SPR </a:t>
          </a:r>
          <a:r>
            <a:rPr lang="en-US" sz="800" kern="1200" dirty="0" err="1"/>
            <a:t>sehingga</a:t>
          </a:r>
          <a:r>
            <a:rPr lang="en-US" sz="800" kern="1200" dirty="0"/>
            <a:t> </a:t>
          </a:r>
          <a:r>
            <a:rPr lang="en-US" sz="800" kern="1200" dirty="0" err="1"/>
            <a:t>peringkat</a:t>
          </a:r>
          <a:r>
            <a:rPr lang="en-US" sz="800" kern="1200" dirty="0"/>
            <a:t> </a:t>
          </a:r>
          <a:r>
            <a:rPr lang="en-US" sz="800" kern="1200" dirty="0" err="1"/>
            <a:t>terakhir</a:t>
          </a:r>
          <a:endParaRPr lang="en-US" sz="800" kern="1200" dirty="0"/>
        </a:p>
      </dsp:txBody>
      <dsp:txXfrm>
        <a:off x="2149" y="2734886"/>
        <a:ext cx="2018679" cy="4484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64AEB-7FB5-CD4C-A74E-48A8572E2277}">
      <dsp:nvSpPr>
        <dsp:cNvPr id="0" name=""/>
        <dsp:cNvSpPr/>
      </dsp:nvSpPr>
      <dsp:spPr>
        <a:xfrm>
          <a:off x="0" y="3333360"/>
          <a:ext cx="2690734" cy="7292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 err="1">
              <a:solidFill>
                <a:schemeClr val="tx1"/>
              </a:solidFill>
            </a:rPr>
            <a:t>Kiraan</a:t>
          </a:r>
          <a:r>
            <a:rPr lang="en-GB" sz="1300" b="1" kern="1200" dirty="0">
              <a:solidFill>
                <a:schemeClr val="tx1"/>
              </a:solidFill>
            </a:rPr>
            <a:t> </a:t>
          </a:r>
          <a:r>
            <a:rPr lang="en-GB" sz="1300" b="1" kern="1200" dirty="0" err="1">
              <a:solidFill>
                <a:schemeClr val="tx1"/>
              </a:solidFill>
            </a:rPr>
            <a:t>Undi</a:t>
          </a:r>
          <a:r>
            <a:rPr lang="en-GB" sz="1300" b="1" kern="1200" dirty="0">
              <a:solidFill>
                <a:schemeClr val="tx1"/>
              </a:solidFill>
            </a:rPr>
            <a:t> </a:t>
          </a:r>
          <a:r>
            <a:rPr lang="en-GB" sz="1300" b="1" kern="1200" dirty="0" err="1">
              <a:solidFill>
                <a:schemeClr val="tx1"/>
              </a:solidFill>
            </a:rPr>
            <a:t>Pos</a:t>
          </a:r>
          <a:endParaRPr lang="en-GB" sz="1300" b="1" kern="1200" dirty="0">
            <a:solidFill>
              <a:schemeClr val="tx1"/>
            </a:solidFill>
          </a:endParaRPr>
        </a:p>
      </dsp:txBody>
      <dsp:txXfrm>
        <a:off x="0" y="3333360"/>
        <a:ext cx="2690734" cy="393799"/>
      </dsp:txXfrm>
    </dsp:sp>
    <dsp:sp modelId="{F31358D8-00AD-744F-8B44-08C72DEF6C54}">
      <dsp:nvSpPr>
        <dsp:cNvPr id="0" name=""/>
        <dsp:cNvSpPr/>
      </dsp:nvSpPr>
      <dsp:spPr>
        <a:xfrm>
          <a:off x="0" y="3712574"/>
          <a:ext cx="2690734" cy="3354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Jumlah</a:t>
          </a:r>
          <a:r>
            <a:rPr lang="en-GB" sz="1200" kern="1200" dirty="0"/>
            <a:t> </a:t>
          </a:r>
          <a:r>
            <a:rPr lang="en-GB" sz="1200" kern="1200" dirty="0" err="1"/>
            <a:t>Undi</a:t>
          </a:r>
          <a:r>
            <a:rPr lang="en-GB" sz="1200" kern="1200" dirty="0"/>
            <a:t> </a:t>
          </a:r>
          <a:r>
            <a:rPr lang="en-GB" sz="1200" kern="1200" dirty="0" err="1"/>
            <a:t>Pos</a:t>
          </a:r>
          <a:r>
            <a:rPr lang="en-GB" sz="1200" kern="1200" dirty="0"/>
            <a:t> </a:t>
          </a:r>
          <a:r>
            <a:rPr lang="en-GB" sz="1200" kern="1200" dirty="0" err="1"/>
            <a:t>sah</a:t>
          </a:r>
          <a:r>
            <a:rPr lang="en-GB" sz="1200" kern="1200" dirty="0"/>
            <a:t> </a:t>
          </a:r>
          <a:r>
            <a:rPr lang="en-GB" sz="1200" kern="1200" dirty="0" err="1"/>
            <a:t>dikira</a:t>
          </a:r>
          <a:endParaRPr lang="en-GB" sz="1200" kern="1200" dirty="0"/>
        </a:p>
      </dsp:txBody>
      <dsp:txXfrm>
        <a:off x="0" y="3712574"/>
        <a:ext cx="2690734" cy="335458"/>
      </dsp:txXfrm>
    </dsp:sp>
    <dsp:sp modelId="{489401D2-FB1B-5047-AC05-39B982D15172}">
      <dsp:nvSpPr>
        <dsp:cNvPr id="0" name=""/>
        <dsp:cNvSpPr/>
      </dsp:nvSpPr>
      <dsp:spPr>
        <a:xfrm rot="10800000">
          <a:off x="0" y="2222700"/>
          <a:ext cx="2690734" cy="1121598"/>
        </a:xfrm>
        <a:prstGeom prst="upArrowCallout">
          <a:avLst/>
        </a:prstGeom>
        <a:solidFill>
          <a:schemeClr val="accent4">
            <a:hueOff val="-658527"/>
            <a:satOff val="7436"/>
            <a:lumOff val="398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 err="1">
              <a:solidFill>
                <a:schemeClr val="tx1"/>
              </a:solidFill>
            </a:rPr>
            <a:t>Pembukaan</a:t>
          </a:r>
          <a:r>
            <a:rPr lang="en-GB" sz="1300" b="1" kern="1200" dirty="0">
              <a:solidFill>
                <a:schemeClr val="tx1"/>
              </a:solidFill>
            </a:rPr>
            <a:t> </a:t>
          </a:r>
          <a:r>
            <a:rPr lang="en-GB" sz="1300" b="1" kern="1200" dirty="0" err="1">
              <a:solidFill>
                <a:schemeClr val="tx1"/>
              </a:solidFill>
            </a:rPr>
            <a:t>Undi</a:t>
          </a:r>
          <a:r>
            <a:rPr lang="en-GB" sz="1300" b="1" kern="1200" dirty="0">
              <a:solidFill>
                <a:schemeClr val="tx1"/>
              </a:solidFill>
            </a:rPr>
            <a:t> </a:t>
          </a:r>
          <a:r>
            <a:rPr lang="en-GB" sz="1300" b="1" kern="1200" dirty="0" err="1">
              <a:solidFill>
                <a:schemeClr val="tx1"/>
              </a:solidFill>
            </a:rPr>
            <a:t>Pos</a:t>
          </a:r>
          <a:endParaRPr lang="en-GB" sz="1300" b="1" kern="1200" dirty="0">
            <a:solidFill>
              <a:schemeClr val="tx1"/>
            </a:solidFill>
          </a:endParaRPr>
        </a:p>
      </dsp:txBody>
      <dsp:txXfrm rot="-10800000">
        <a:off x="0" y="2222700"/>
        <a:ext cx="2690734" cy="393681"/>
      </dsp:txXfrm>
    </dsp:sp>
    <dsp:sp modelId="{EA14A45C-7AF2-3E46-8C84-7CCD8163E1BC}">
      <dsp:nvSpPr>
        <dsp:cNvPr id="0" name=""/>
        <dsp:cNvSpPr/>
      </dsp:nvSpPr>
      <dsp:spPr>
        <a:xfrm>
          <a:off x="0" y="2616381"/>
          <a:ext cx="2690734" cy="335357"/>
        </a:xfrm>
        <a:prstGeom prst="rect">
          <a:avLst/>
        </a:prstGeom>
        <a:solidFill>
          <a:schemeClr val="accent4">
            <a:tint val="40000"/>
            <a:alpha val="90000"/>
            <a:hueOff val="-972801"/>
            <a:satOff val="12080"/>
            <a:lumOff val="992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972801"/>
              <a:satOff val="12080"/>
              <a:lumOff val="9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Jumlah</a:t>
          </a:r>
          <a:r>
            <a:rPr lang="en-GB" sz="1200" kern="1200" dirty="0"/>
            <a:t> </a:t>
          </a:r>
          <a:r>
            <a:rPr lang="en-GB" sz="1200" kern="1200" dirty="0" err="1"/>
            <a:t>Undi</a:t>
          </a:r>
          <a:r>
            <a:rPr lang="en-GB" sz="1200" kern="1200" dirty="0"/>
            <a:t> </a:t>
          </a:r>
          <a:r>
            <a:rPr lang="en-GB" sz="1200" kern="1200" dirty="0" err="1"/>
            <a:t>Pos</a:t>
          </a:r>
          <a:r>
            <a:rPr lang="en-GB" sz="1200" kern="1200" dirty="0"/>
            <a:t> </a:t>
          </a:r>
          <a:r>
            <a:rPr lang="en-GB" sz="1200" kern="1200" dirty="0" err="1"/>
            <a:t>sah</a:t>
          </a:r>
          <a:r>
            <a:rPr lang="en-GB" sz="1200" kern="1200" dirty="0"/>
            <a:t> </a:t>
          </a:r>
          <a:r>
            <a:rPr lang="en-GB" sz="1200" kern="1200" dirty="0" err="1"/>
            <a:t>dalam</a:t>
          </a:r>
          <a:r>
            <a:rPr lang="en-GB" sz="1200" kern="1200" dirty="0"/>
            <a:t> </a:t>
          </a:r>
          <a:r>
            <a:rPr lang="en-GB" sz="1200" kern="1200" dirty="0" err="1"/>
            <a:t>Peti</a:t>
          </a:r>
          <a:r>
            <a:rPr lang="en-GB" sz="1200" kern="1200" dirty="0"/>
            <a:t> </a:t>
          </a:r>
          <a:r>
            <a:rPr lang="en-GB" sz="1200" kern="1200" dirty="0" err="1"/>
            <a:t>Undi</a:t>
          </a:r>
          <a:endParaRPr lang="en-GB" sz="1200" kern="1200" dirty="0"/>
        </a:p>
      </dsp:txBody>
      <dsp:txXfrm>
        <a:off x="0" y="2616381"/>
        <a:ext cx="2690734" cy="335357"/>
      </dsp:txXfrm>
    </dsp:sp>
    <dsp:sp modelId="{B4D0643D-D20E-5748-B291-4ADCC18FF13C}">
      <dsp:nvSpPr>
        <dsp:cNvPr id="0" name=""/>
        <dsp:cNvSpPr/>
      </dsp:nvSpPr>
      <dsp:spPr>
        <a:xfrm rot="10800000">
          <a:off x="0" y="1112041"/>
          <a:ext cx="2690734" cy="1121598"/>
        </a:xfrm>
        <a:prstGeom prst="upArrowCallout">
          <a:avLst/>
        </a:prstGeom>
        <a:solidFill>
          <a:schemeClr val="accent4">
            <a:hueOff val="-1317055"/>
            <a:satOff val="14873"/>
            <a:lumOff val="79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 err="1">
              <a:solidFill>
                <a:schemeClr val="tx1"/>
              </a:solidFill>
            </a:rPr>
            <a:t>Keluaran</a:t>
          </a:r>
          <a:r>
            <a:rPr lang="en-GB" sz="1300" b="1" kern="1200" dirty="0">
              <a:solidFill>
                <a:schemeClr val="tx1"/>
              </a:solidFill>
            </a:rPr>
            <a:t> </a:t>
          </a:r>
          <a:r>
            <a:rPr lang="en-GB" sz="1300" b="1" kern="1200" dirty="0" err="1">
              <a:solidFill>
                <a:schemeClr val="tx1"/>
              </a:solidFill>
            </a:rPr>
            <a:t>Undi</a:t>
          </a:r>
          <a:r>
            <a:rPr lang="en-GB" sz="1300" b="1" kern="1200" dirty="0">
              <a:solidFill>
                <a:schemeClr val="tx1"/>
              </a:solidFill>
            </a:rPr>
            <a:t> </a:t>
          </a:r>
          <a:r>
            <a:rPr lang="en-GB" sz="1300" b="1" kern="1200" dirty="0" err="1">
              <a:solidFill>
                <a:schemeClr val="tx1"/>
              </a:solidFill>
            </a:rPr>
            <a:t>Pos</a:t>
          </a:r>
          <a:endParaRPr lang="en-GB" sz="1300" b="1" kern="1200" dirty="0">
            <a:solidFill>
              <a:schemeClr val="tx1"/>
            </a:solidFill>
          </a:endParaRPr>
        </a:p>
      </dsp:txBody>
      <dsp:txXfrm rot="-10800000">
        <a:off x="0" y="1112041"/>
        <a:ext cx="2690734" cy="393681"/>
      </dsp:txXfrm>
    </dsp:sp>
    <dsp:sp modelId="{FDB53A3B-E5D7-004C-BE43-9A6FA2F1F7F8}">
      <dsp:nvSpPr>
        <dsp:cNvPr id="0" name=""/>
        <dsp:cNvSpPr/>
      </dsp:nvSpPr>
      <dsp:spPr>
        <a:xfrm>
          <a:off x="0" y="1505722"/>
          <a:ext cx="2690734" cy="335357"/>
        </a:xfrm>
        <a:prstGeom prst="rect">
          <a:avLst/>
        </a:prstGeom>
        <a:solidFill>
          <a:schemeClr val="accent4">
            <a:tint val="40000"/>
            <a:alpha val="90000"/>
            <a:hueOff val="-1945602"/>
            <a:satOff val="24160"/>
            <a:lumOff val="1985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945602"/>
              <a:satOff val="24160"/>
              <a:lumOff val="19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Jumlah</a:t>
          </a:r>
          <a:r>
            <a:rPr lang="en-GB" sz="1200" kern="1200" dirty="0"/>
            <a:t> </a:t>
          </a:r>
          <a:r>
            <a:rPr lang="en-GB" sz="1200" kern="1200" dirty="0" err="1"/>
            <a:t>Undi</a:t>
          </a:r>
          <a:r>
            <a:rPr lang="en-GB" sz="1200" kern="1200" dirty="0"/>
            <a:t> </a:t>
          </a:r>
          <a:r>
            <a:rPr lang="en-GB" sz="1200" kern="1200" dirty="0" err="1"/>
            <a:t>Pos</a:t>
          </a:r>
          <a:r>
            <a:rPr lang="en-GB" sz="1200" kern="1200" dirty="0"/>
            <a:t> </a:t>
          </a:r>
          <a:r>
            <a:rPr lang="en-GB" sz="1200" kern="1200" dirty="0" err="1"/>
            <a:t>dikeluarkan</a:t>
          </a:r>
          <a:endParaRPr lang="en-GB" sz="1200" kern="1200" dirty="0"/>
        </a:p>
      </dsp:txBody>
      <dsp:txXfrm>
        <a:off x="0" y="1505722"/>
        <a:ext cx="2690734" cy="335357"/>
      </dsp:txXfrm>
    </dsp:sp>
    <dsp:sp modelId="{62EF73EA-8F3F-6740-97E0-6D531EE7087C}">
      <dsp:nvSpPr>
        <dsp:cNvPr id="0" name=""/>
        <dsp:cNvSpPr/>
      </dsp:nvSpPr>
      <dsp:spPr>
        <a:xfrm rot="10800000">
          <a:off x="0" y="0"/>
          <a:ext cx="2690734" cy="1121598"/>
        </a:xfrm>
        <a:prstGeom prst="upArrowCallout">
          <a:avLst/>
        </a:prstGeom>
        <a:solidFill>
          <a:schemeClr val="accent4">
            <a:hueOff val="-1975582"/>
            <a:satOff val="22309"/>
            <a:lumOff val="1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</a:rPr>
            <a:t>Tarikh </a:t>
          </a:r>
          <a:r>
            <a:rPr lang="en-GB" sz="1300" b="1" kern="1200" dirty="0" err="1">
              <a:solidFill>
                <a:schemeClr val="tx1"/>
              </a:solidFill>
            </a:rPr>
            <a:t>mati</a:t>
          </a:r>
          <a:r>
            <a:rPr lang="en-GB" sz="1300" b="1" kern="1200" dirty="0">
              <a:solidFill>
                <a:schemeClr val="tx1"/>
              </a:solidFill>
            </a:rPr>
            <a:t> </a:t>
          </a:r>
          <a:r>
            <a:rPr lang="en-GB" sz="1300" b="1" kern="1200" dirty="0" err="1">
              <a:solidFill>
                <a:schemeClr val="tx1"/>
              </a:solidFill>
            </a:rPr>
            <a:t>pendaftaran</a:t>
          </a:r>
          <a:endParaRPr lang="en-GB" sz="1300" b="1" kern="1200" dirty="0">
            <a:solidFill>
              <a:schemeClr val="tx1"/>
            </a:solidFill>
          </a:endParaRPr>
        </a:p>
      </dsp:txBody>
      <dsp:txXfrm rot="-10800000">
        <a:off x="0" y="0"/>
        <a:ext cx="2690734" cy="393681"/>
      </dsp:txXfrm>
    </dsp:sp>
    <dsp:sp modelId="{1D7794ED-F567-B348-A02C-E78C43AAEC02}">
      <dsp:nvSpPr>
        <dsp:cNvPr id="0" name=""/>
        <dsp:cNvSpPr/>
      </dsp:nvSpPr>
      <dsp:spPr>
        <a:xfrm>
          <a:off x="0" y="395062"/>
          <a:ext cx="2690734" cy="335357"/>
        </a:xfrm>
        <a:prstGeom prst="rect">
          <a:avLst/>
        </a:prstGeom>
        <a:solidFill>
          <a:schemeClr val="accent4">
            <a:tint val="40000"/>
            <a:alpha val="90000"/>
            <a:hueOff val="-2918403"/>
            <a:satOff val="36240"/>
            <a:lumOff val="2977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2918403"/>
              <a:satOff val="36240"/>
              <a:lumOff val="29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Jumlah</a:t>
          </a:r>
          <a:r>
            <a:rPr lang="en-GB" sz="1200" kern="1200" dirty="0"/>
            <a:t> </a:t>
          </a:r>
          <a:r>
            <a:rPr lang="en-GB" sz="1200" kern="1200" dirty="0" err="1"/>
            <a:t>permohonan</a:t>
          </a:r>
          <a:r>
            <a:rPr lang="en-GB" sz="1200" kern="1200" dirty="0"/>
            <a:t> </a:t>
          </a:r>
          <a:r>
            <a:rPr lang="en-GB" sz="1200" kern="1200" dirty="0" err="1"/>
            <a:t>sah</a:t>
          </a:r>
          <a:r>
            <a:rPr lang="en-GB" sz="1200" kern="1200" dirty="0"/>
            <a:t> </a:t>
          </a:r>
          <a:r>
            <a:rPr lang="en-GB" sz="1200" kern="1200" dirty="0" err="1"/>
            <a:t>bagi</a:t>
          </a:r>
          <a:r>
            <a:rPr lang="en-GB" sz="1200" kern="1200" dirty="0"/>
            <a:t> </a:t>
          </a:r>
          <a:r>
            <a:rPr lang="en-GB" sz="1200" kern="1200" dirty="0" err="1"/>
            <a:t>Undi</a:t>
          </a:r>
          <a:r>
            <a:rPr lang="en-GB" sz="1200" kern="1200" dirty="0"/>
            <a:t> </a:t>
          </a:r>
          <a:r>
            <a:rPr lang="en-GB" sz="1200" kern="1200" dirty="0" err="1"/>
            <a:t>Pos</a:t>
          </a:r>
          <a:endParaRPr lang="en-GB" sz="1200" kern="1200" dirty="0"/>
        </a:p>
      </dsp:txBody>
      <dsp:txXfrm>
        <a:off x="0" y="395062"/>
        <a:ext cx="2690734" cy="335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0.99987</cdr:x>
      <cdr:y>0.09562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2B9931F-EEDE-C806-B0AA-106725523E07}"/>
            </a:ext>
          </a:extLst>
        </cdr:cNvPr>
        <cdr:cNvSpPr txBox="1"/>
      </cdr:nvSpPr>
      <cdr:spPr>
        <a:xfrm xmlns:a="http://schemas.openxmlformats.org/drawingml/2006/main">
          <a:off x="0" y="0"/>
          <a:ext cx="3822192" cy="3907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Ins="0" rtlCol="0"/>
        <a:lstStyle xmlns:a="http://schemas.openxmlformats.org/drawingml/2006/main"/>
        <a:p xmlns:a="http://schemas.openxmlformats.org/drawingml/2006/main">
          <a:pPr algn="ctr"/>
          <a:r>
            <a:rPr lang="en-GB" sz="1700" b="1" dirty="0" err="1">
              <a:solidFill>
                <a:srgbClr val="C00000"/>
              </a:solidFill>
            </a:rPr>
            <a:t>Andaikan</a:t>
          </a:r>
          <a:r>
            <a:rPr lang="en-GB" sz="1700" b="1" dirty="0">
              <a:solidFill>
                <a:srgbClr val="C00000"/>
              </a:solidFill>
            </a:rPr>
            <a:t> Waktu Mengundi 8pg </a:t>
          </a:r>
          <a:r>
            <a:rPr lang="en-GB" sz="1700" b="1" dirty="0" err="1">
              <a:solidFill>
                <a:srgbClr val="C00000"/>
              </a:solidFill>
            </a:rPr>
            <a:t>ke</a:t>
          </a:r>
          <a:r>
            <a:rPr lang="en-GB" sz="1700" b="1" dirty="0">
              <a:solidFill>
                <a:srgbClr val="C00000"/>
              </a:solidFill>
            </a:rPr>
            <a:t> 6ptg</a:t>
          </a:r>
        </a:p>
      </cdr:txBody>
    </cdr:sp>
  </cdr:relSizeAnchor>
  <cdr:relSizeAnchor xmlns:cdr="http://schemas.openxmlformats.org/drawingml/2006/chartDrawing">
    <cdr:from>
      <cdr:x>0.04587</cdr:x>
      <cdr:y>0.7558</cdr:y>
    </cdr:from>
    <cdr:to>
      <cdr:x>0.17744</cdr:x>
      <cdr:y>0.81779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03C2380A-E412-F920-B19B-549C13023BFB}"/>
            </a:ext>
          </a:extLst>
        </cdr:cNvPr>
        <cdr:cNvSpPr txBox="1"/>
      </cdr:nvSpPr>
      <cdr:spPr>
        <a:xfrm xmlns:a="http://schemas.openxmlformats.org/drawingml/2006/main">
          <a:off x="175335" y="3088376"/>
          <a:ext cx="502982" cy="2533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100" dirty="0"/>
            <a:t>8ptg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F72CF-233C-7B45-9AE4-473CDAAC8C26}" type="datetimeFigureOut">
              <a:rPr lang="en-US" smtClean="0"/>
              <a:t>4/4/23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37936-672E-C543-A620-7049E9021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95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0E84A-B93A-C041-9331-8D8E8BAF3DDD}" type="datetimeFigureOut">
              <a:rPr lang="en-US" smtClean="0"/>
              <a:t>4/4/23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2FC19-F434-D440-851E-8C04347D0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69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2FC19-F434-D440-851E-8C04347D02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2FC19-F434-D440-851E-8C04347D02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806856" y="236665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806856" y="452966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38346" y="236665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38346" y="452966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205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842623-E2D3-4ECC-A28B-4711B11C9C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357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3139778"/>
            <a:ext cx="3822192" cy="3447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3139778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0806" y="6587066"/>
            <a:ext cx="1279556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587066"/>
            <a:ext cx="6579694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Latihan Ketua PACA.  Hakcipta Rakyat Malaysia.  Sila pakai demi manfaat Negara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5072" y="6587066"/>
            <a:ext cx="575733" cy="239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546302"/>
            <a:ext cx="7408333" cy="40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comments" Target="../comments/comment1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4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134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2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13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6.jp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://www.jimkhong.com/jim-the-polling-agent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Latihan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Peranan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Tatacara</a:t>
            </a:r>
            <a:r>
              <a:rPr lang="en-US" dirty="0"/>
              <a:t>  </a:t>
            </a:r>
            <a:r>
              <a:rPr lang="en-US" dirty="0" err="1"/>
              <a:t>Ketua</a:t>
            </a:r>
            <a:r>
              <a:rPr lang="en-US" dirty="0"/>
              <a:t> PACA </a:t>
            </a:r>
            <a:r>
              <a:rPr lang="en-US" dirty="0" err="1"/>
              <a:t>mengurus</a:t>
            </a:r>
            <a:r>
              <a:rPr lang="en-US" dirty="0"/>
              <a:t> </a:t>
            </a:r>
            <a:r>
              <a:rPr lang="en-US" dirty="0" err="1"/>
              <a:t>mereka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69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3772"/>
            <a:ext cx="29591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Ketua PACABA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6655" y="1866900"/>
            <a:ext cx="3822192" cy="262097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err="1"/>
              <a:t>Tempat</a:t>
            </a:r>
            <a:r>
              <a:rPr lang="en-US" b="1" dirty="0"/>
              <a:t> </a:t>
            </a:r>
            <a:r>
              <a:rPr lang="en-US" b="1" dirty="0" err="1"/>
              <a:t>bandar</a:t>
            </a:r>
            <a:endParaRPr lang="en-US" b="1" dirty="0"/>
          </a:p>
          <a:p>
            <a:pPr>
              <a:lnSpc>
                <a:spcPct val="110000"/>
              </a:lnSpc>
            </a:pP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di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,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sekolah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Pencarian</a:t>
            </a:r>
            <a:r>
              <a:rPr lang="en-US" dirty="0"/>
              <a:t> PACABA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berpusat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bandar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106972" y="2679192"/>
            <a:ext cx="3822192" cy="390787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err="1"/>
              <a:t>Tempat</a:t>
            </a:r>
            <a:r>
              <a:rPr lang="en-US" b="1" dirty="0"/>
              <a:t> </a:t>
            </a:r>
            <a:r>
              <a:rPr lang="en-US" b="1" dirty="0" err="1"/>
              <a:t>kampung</a:t>
            </a:r>
            <a:endParaRPr lang="en-US" b="1" dirty="0"/>
          </a:p>
          <a:p>
            <a:pPr>
              <a:lnSpc>
                <a:spcPct val="110000"/>
              </a:lnSpc>
            </a:pPr>
            <a:r>
              <a:rPr lang="en-US" dirty="0" err="1"/>
              <a:t>Beberapa</a:t>
            </a:r>
            <a:r>
              <a:rPr lang="en-US" dirty="0"/>
              <a:t> Pusat Mengundi, </a:t>
            </a:r>
            <a:r>
              <a:rPr lang="en-US" dirty="0" err="1"/>
              <a:t>termasuk</a:t>
            </a:r>
            <a:r>
              <a:rPr lang="en-US" dirty="0"/>
              <a:t> yang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Saluran Mengundi </a:t>
            </a:r>
            <a:r>
              <a:rPr lang="en-US" dirty="0" err="1"/>
              <a:t>sahaja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meliputi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Daerah </a:t>
            </a:r>
            <a:r>
              <a:rPr lang="en-US" dirty="0" err="1"/>
              <a:t>Mengundi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Ketua PACABA </a:t>
            </a:r>
            <a:r>
              <a:rPr lang="en-US" dirty="0" err="1"/>
              <a:t>Tempatan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tanggungjawab</a:t>
            </a:r>
            <a:r>
              <a:rPr lang="en-US" dirty="0"/>
              <a:t> </a:t>
            </a:r>
            <a:r>
              <a:rPr lang="en-US" dirty="0" err="1"/>
              <a:t>mencari</a:t>
            </a:r>
            <a:r>
              <a:rPr lang="en-US" dirty="0"/>
              <a:t> PACABA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Tugasnya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rumit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Berhubung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4487879"/>
            <a:ext cx="2185972" cy="16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1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3969473"/>
            <a:ext cx="2857500" cy="28575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Mahir</a:t>
            </a:r>
            <a:r>
              <a:rPr lang="en-US" dirty="0"/>
              <a:t> </a:t>
            </a:r>
            <a:r>
              <a:rPr lang="en-US" dirty="0" err="1"/>
              <a:t>mengurus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memimpin</a:t>
            </a:r>
            <a:r>
              <a:rPr lang="en-US" dirty="0"/>
              <a:t> orang lain</a:t>
            </a:r>
          </a:p>
          <a:p>
            <a:r>
              <a:rPr lang="en-US" dirty="0" err="1"/>
              <a:t>Cepat</a:t>
            </a:r>
            <a:r>
              <a:rPr lang="en-US" dirty="0"/>
              <a:t> </a:t>
            </a:r>
            <a:r>
              <a:rPr lang="en-US" dirty="0" err="1"/>
              <a:t>bertindak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biasa</a:t>
            </a:r>
            <a:r>
              <a:rPr lang="en-US" dirty="0"/>
              <a:t> </a:t>
            </a:r>
            <a:r>
              <a:rPr lang="en-US" dirty="0" err="1"/>
              <a:t>tertimbul</a:t>
            </a:r>
            <a:endParaRPr lang="en-US" dirty="0"/>
          </a:p>
          <a:p>
            <a:r>
              <a:rPr lang="en-US" dirty="0" err="1"/>
              <a:t>Berhubung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orang yang </a:t>
            </a:r>
            <a:r>
              <a:rPr lang="en-US" dirty="0" err="1"/>
              <a:t>sukar</a:t>
            </a:r>
            <a:endParaRPr lang="en-US" dirty="0"/>
          </a:p>
          <a:p>
            <a:r>
              <a:rPr lang="en-US" dirty="0" err="1"/>
              <a:t>Mengenal</a:t>
            </a:r>
            <a:r>
              <a:rPr lang="en-US" dirty="0"/>
              <a:t> </a:t>
            </a:r>
            <a:r>
              <a:rPr lang="en-US" dirty="0" err="1"/>
              <a:t>kesemua</a:t>
            </a:r>
            <a:r>
              <a:rPr lang="en-US" dirty="0"/>
              <a:t> </a:t>
            </a: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&amp; PACABA</a:t>
            </a:r>
          </a:p>
          <a:p>
            <a:r>
              <a:rPr lang="en-US" dirty="0" err="1"/>
              <a:t>Amanah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kukuh</a:t>
            </a:r>
            <a:r>
              <a:rPr lang="en-US" dirty="0"/>
              <a:t> </a:t>
            </a:r>
            <a:r>
              <a:rPr lang="en-US" dirty="0" err="1"/>
              <a:t>dipercayai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Siapa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jadi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 yang </a:t>
            </a:r>
            <a:r>
              <a:rPr lang="en-US" dirty="0" err="1"/>
              <a:t>sesuai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57200" y="5003066"/>
            <a:ext cx="1643091" cy="158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691" y="5123438"/>
            <a:ext cx="19558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3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dilantik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30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3369" y="2891133"/>
            <a:ext cx="4816455" cy="3695933"/>
          </a:xfrm>
        </p:spPr>
        <p:txBody>
          <a:bodyPr>
            <a:normAutofit/>
          </a:bodyPr>
          <a:lstStyle/>
          <a:p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dinamakan</a:t>
            </a:r>
            <a:r>
              <a:rPr lang="en-US" dirty="0"/>
              <a:t> oleh </a:t>
            </a:r>
            <a:r>
              <a:rPr lang="en-US" dirty="0" err="1"/>
              <a:t>Penyelaras</a:t>
            </a:r>
            <a:r>
              <a:rPr lang="en-US" dirty="0"/>
              <a:t> PACABA</a:t>
            </a:r>
          </a:p>
          <a:p>
            <a:pPr lvl="1"/>
            <a:r>
              <a:rPr lang="en-US" dirty="0" err="1"/>
              <a:t>Dipilih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PACABA-PACABA yang </a:t>
            </a:r>
            <a:r>
              <a:rPr lang="en-US" dirty="0" err="1"/>
              <a:t>berpengalaman</a:t>
            </a:r>
            <a:endParaRPr lang="en-US" dirty="0"/>
          </a:p>
          <a:p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surat</a:t>
            </a:r>
            <a:r>
              <a:rPr lang="en-US" dirty="0"/>
              <a:t> </a:t>
            </a:r>
            <a:r>
              <a:rPr lang="en-US" dirty="0" err="1"/>
              <a:t>dikeluarkan</a:t>
            </a:r>
            <a:r>
              <a:rPr lang="en-US" dirty="0"/>
              <a:t> </a:t>
            </a:r>
            <a:r>
              <a:rPr lang="en-US" dirty="0" err="1"/>
              <a:t>sebab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jawatan</a:t>
            </a:r>
            <a:r>
              <a:rPr lang="en-US" dirty="0"/>
              <a:t> </a:t>
            </a:r>
            <a:r>
              <a:rPr lang="en-US" dirty="0" err="1"/>
              <a:t>rasmi</a:t>
            </a:r>
            <a:r>
              <a:rPr lang="en-US" dirty="0"/>
              <a:t> </a:t>
            </a:r>
            <a:r>
              <a:rPr lang="en-US" dirty="0" err="1"/>
              <a:t>diikitiraf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SPR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Ketua PACABA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30607"/>
            <a:ext cx="34036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19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284" y="4369044"/>
            <a:ext cx="2881710" cy="21585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3273" y="2443959"/>
            <a:ext cx="5438784" cy="40835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3 </a:t>
            </a:r>
            <a:r>
              <a:rPr lang="en-US" dirty="0" err="1"/>
              <a:t>perkara</a:t>
            </a:r>
            <a:r>
              <a:rPr lang="en-US" dirty="0"/>
              <a:t> yang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disiapkan</a:t>
            </a:r>
            <a:endParaRPr lang="en-US" dirty="0"/>
          </a:p>
          <a:p>
            <a:r>
              <a:rPr lang="en-US" dirty="0"/>
              <a:t>PACABA</a:t>
            </a:r>
          </a:p>
          <a:p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kit PACA</a:t>
            </a:r>
          </a:p>
          <a:p>
            <a:endParaRPr lang="en-US" dirty="0"/>
          </a:p>
          <a:p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dilantik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b="1" dirty="0"/>
              <a:t>DAN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  <a:p>
            <a:pPr lvl="1"/>
            <a:r>
              <a:rPr lang="en-US" dirty="0" err="1"/>
              <a:t>Tanpa</a:t>
            </a:r>
            <a:r>
              <a:rPr lang="en-US" dirty="0"/>
              <a:t> Tag SPR &amp;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,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bercakap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mana-mana KTM</a:t>
            </a:r>
          </a:p>
          <a:p>
            <a:pPr lvl="1"/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PACABA </a:t>
            </a:r>
            <a:r>
              <a:rPr lang="en-US" dirty="0" err="1"/>
              <a:t>simpanan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Tugas-tugas</a:t>
            </a:r>
            <a:r>
              <a:rPr lang="en-US" dirty="0"/>
              <a:t> </a:t>
            </a:r>
            <a:r>
              <a:rPr lang="en-US"/>
              <a:t>awal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20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PACABA – </a:t>
            </a:r>
            <a:r>
              <a:rPr lang="en-US" dirty="0" err="1"/>
              <a:t>Pengerahan</a:t>
            </a:r>
            <a:r>
              <a:rPr lang="en-US" dirty="0"/>
              <a:t>, </a:t>
            </a:r>
            <a:r>
              <a:rPr lang="en-US" dirty="0" err="1"/>
              <a:t>Perjadualan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Perhubungan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17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961" y="3352765"/>
            <a:ext cx="3200400" cy="2540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2546302"/>
            <a:ext cx="5249712" cy="4040764"/>
          </a:xfrm>
        </p:spPr>
        <p:txBody>
          <a:bodyPr>
            <a:normAutofit/>
          </a:bodyPr>
          <a:lstStyle/>
          <a:p>
            <a:r>
              <a:rPr lang="en-US" dirty="0" err="1"/>
              <a:t>Penyelaras</a:t>
            </a:r>
            <a:r>
              <a:rPr lang="en-US" dirty="0"/>
              <a:t> PACABA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senarai</a:t>
            </a:r>
            <a:r>
              <a:rPr lang="en-US" dirty="0"/>
              <a:t> PACABA </a:t>
            </a:r>
            <a:r>
              <a:rPr lang="en-US" dirty="0" err="1"/>
              <a:t>bagi</a:t>
            </a:r>
            <a:r>
              <a:rPr lang="en-US" dirty="0"/>
              <a:t> Pusat </a:t>
            </a:r>
            <a:r>
              <a:rPr lang="en-US" dirty="0" err="1"/>
              <a:t>kamu</a:t>
            </a:r>
            <a:endParaRPr lang="en-US" dirty="0"/>
          </a:p>
          <a:p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&amp; email</a:t>
            </a:r>
          </a:p>
          <a:p>
            <a:pPr lvl="1"/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, </a:t>
            </a:r>
            <a:r>
              <a:rPr lang="en-US" dirty="0" err="1"/>
              <a:t>pertimbangkan</a:t>
            </a:r>
            <a:r>
              <a:rPr lang="en-US" dirty="0"/>
              <a:t> </a:t>
            </a:r>
            <a:r>
              <a:rPr lang="en-US" dirty="0" err="1"/>
              <a:t>samada</a:t>
            </a:r>
            <a:r>
              <a:rPr lang="en-US" dirty="0"/>
              <a:t>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jadi</a:t>
            </a:r>
            <a:r>
              <a:rPr lang="en-US" dirty="0"/>
              <a:t> PACABA</a:t>
            </a:r>
          </a:p>
          <a:p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maklumat</a:t>
            </a:r>
            <a:r>
              <a:rPr lang="en-US" dirty="0"/>
              <a:t> </a:t>
            </a:r>
            <a:r>
              <a:rPr lang="en-US" dirty="0" err="1"/>
              <a:t>menghubungi</a:t>
            </a:r>
            <a:r>
              <a:rPr lang="en-US" dirty="0"/>
              <a:t>, </a:t>
            </a:r>
            <a:r>
              <a:rPr lang="en-US" dirty="0" err="1"/>
              <a:t>rujuk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asal</a:t>
            </a:r>
            <a:r>
              <a:rPr lang="en-US" dirty="0"/>
              <a:t> di </a:t>
            </a:r>
            <a:r>
              <a:rPr lang="en-US" dirty="0" err="1"/>
              <a:t>pejabat</a:t>
            </a:r>
            <a:r>
              <a:rPr lang="en-US" dirty="0"/>
              <a:t> </a:t>
            </a:r>
            <a:r>
              <a:rPr lang="en-US" dirty="0" err="1"/>
              <a:t>Penyelaras</a:t>
            </a:r>
            <a:r>
              <a:rPr lang="en-US" dirty="0"/>
              <a:t> PACABA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Senarai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PACABA</a:t>
            </a:r>
          </a:p>
        </p:txBody>
      </p:sp>
    </p:spTree>
    <p:extLst>
      <p:ext uri="{BB962C8B-B14F-4D97-AF65-F5344CB8AC3E}">
        <p14:creationId xmlns:p14="http://schemas.microsoft.com/office/powerpoint/2010/main" val="4104063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8241" y="2546302"/>
            <a:ext cx="5463731" cy="40407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Whatsapp dan/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emel</a:t>
            </a:r>
            <a:r>
              <a:rPr lang="en-US" dirty="0"/>
              <a:t> </a:t>
            </a:r>
            <a:r>
              <a:rPr lang="en-US" dirty="0" err="1"/>
              <a:t>maklumat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dan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pdf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PACABA </a:t>
            </a:r>
            <a:endParaRPr lang="en-MY" dirty="0"/>
          </a:p>
          <a:p>
            <a:pPr lvl="1"/>
            <a:r>
              <a:rPr lang="en-US" dirty="0" err="1"/>
              <a:t>Latihan</a:t>
            </a:r>
            <a:r>
              <a:rPr lang="en-US" dirty="0"/>
              <a:t> </a:t>
            </a:r>
            <a:r>
              <a:rPr lang="en-US" dirty="0" err="1"/>
              <a:t>slaid</a:t>
            </a:r>
            <a:endParaRPr lang="en-US" dirty="0"/>
          </a:p>
          <a:p>
            <a:pPr marL="301943" lvl="1" indent="0">
              <a:buNone/>
            </a:pP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minat</a:t>
            </a:r>
            <a:endParaRPr lang="en-MY" dirty="0"/>
          </a:p>
          <a:p>
            <a:pPr lvl="1"/>
            <a:r>
              <a:rPr lang="en-US" dirty="0" err="1"/>
              <a:t>Senarai</a:t>
            </a:r>
            <a:r>
              <a:rPr lang="en-US" dirty="0"/>
              <a:t> </a:t>
            </a:r>
            <a:r>
              <a:rPr lang="en-US" dirty="0" err="1"/>
              <a:t>Semak</a:t>
            </a:r>
            <a:endParaRPr lang="en-MY" dirty="0"/>
          </a:p>
          <a:p>
            <a:pPr lvl="1"/>
            <a:r>
              <a:rPr lang="en-US" dirty="0" err="1"/>
              <a:t>Helaian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/</a:t>
            </a:r>
            <a:r>
              <a:rPr lang="en-US" dirty="0" err="1"/>
              <a:t>Peraturan</a:t>
            </a:r>
            <a:r>
              <a:rPr lang="en-US" dirty="0"/>
              <a:t> yang </a:t>
            </a:r>
            <a:r>
              <a:rPr lang="en-US" dirty="0" err="1"/>
              <a:t>berkenaan</a:t>
            </a:r>
            <a:endParaRPr lang="en-MY" dirty="0"/>
          </a:p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pengalaman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orang </a:t>
            </a:r>
            <a:r>
              <a:rPr lang="en-US" dirty="0" err="1"/>
              <a:t>sebagai</a:t>
            </a:r>
            <a:r>
              <a:rPr lang="en-US" dirty="0"/>
              <a:t> PACABA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&amp;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apa-apa</a:t>
            </a:r>
            <a:r>
              <a:rPr lang="en-US" dirty="0"/>
              <a:t> </a:t>
            </a:r>
            <a:r>
              <a:rPr lang="en-US" dirty="0" err="1"/>
              <a:t>halangan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alihan</a:t>
            </a:r>
            <a:r>
              <a:rPr lang="en-US" dirty="0"/>
              <a:t> </a:t>
            </a:r>
            <a:r>
              <a:rPr lang="en-US" dirty="0" err="1"/>
              <a:t>masa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bertugas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Hubungi</a:t>
            </a:r>
            <a:r>
              <a:rPr lang="en-US" dirty="0"/>
              <a:t> </a:t>
            </a:r>
            <a:r>
              <a:rPr lang="en-US" dirty="0" err="1"/>
              <a:t>mereka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83" y="1726598"/>
            <a:ext cx="2489607" cy="2047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978" y="4542152"/>
            <a:ext cx="2254490" cy="21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62406"/>
            <a:ext cx="1440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87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9319D3-31CF-DE4F-971D-EF99B0064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33" y="5060438"/>
            <a:ext cx="3948929" cy="1762915"/>
          </a:xfrm>
          <a:prstGeom prst="rect">
            <a:avLst/>
          </a:prstGeom>
        </p:spPr>
      </p:pic>
      <p:pic>
        <p:nvPicPr>
          <p:cNvPr id="12" name="Picture 11" descr="screen-capture-1.png">
            <a:extLst>
              <a:ext uri="{FF2B5EF4-FFF2-40B4-BE49-F238E27FC236}">
                <a16:creationId xmlns:a16="http://schemas.microsoft.com/office/drawing/2014/main" id="{445DA3DD-6B6E-1516-5065-33EB00E971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975" y="5045298"/>
            <a:ext cx="1252940" cy="1541768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225" y="4499254"/>
            <a:ext cx="3492500" cy="23241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Butir-butir</a:t>
            </a:r>
            <a:r>
              <a:rPr lang="en-US" dirty="0"/>
              <a:t>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PACABA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76655" y="2300570"/>
            <a:ext cx="3822192" cy="29427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err="1"/>
              <a:t>Dokumen</a:t>
            </a:r>
            <a:endParaRPr lang="en-US" b="1" dirty="0"/>
          </a:p>
          <a:p>
            <a:r>
              <a:rPr lang="en-US" dirty="0" err="1"/>
              <a:t>Salinan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belah</a:t>
            </a:r>
            <a:r>
              <a:rPr lang="en-US" dirty="0"/>
              <a:t> </a:t>
            </a:r>
            <a:r>
              <a:rPr lang="en-US" dirty="0" err="1"/>
              <a:t>MyKad</a:t>
            </a:r>
            <a:endParaRPr lang="en-US" dirty="0"/>
          </a:p>
          <a:p>
            <a:pPr lvl="1"/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handphone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diterima</a:t>
            </a:r>
            <a:endParaRPr lang="en-US" dirty="0"/>
          </a:p>
          <a:p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saiz</a:t>
            </a:r>
            <a:r>
              <a:rPr lang="en-US" dirty="0"/>
              <a:t> passport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peranan</a:t>
            </a:r>
            <a:r>
              <a:rPr lang="en-US" dirty="0"/>
              <a:t> ETM, EMU, PB</a:t>
            </a:r>
          </a:p>
          <a:p>
            <a:pPr lvl="1"/>
            <a:r>
              <a:rPr lang="en-US" dirty="0" err="1"/>
              <a:t>Nama</a:t>
            </a:r>
            <a:r>
              <a:rPr lang="en-US" dirty="0"/>
              <a:t> &amp; no IC di </a:t>
            </a:r>
            <a:r>
              <a:rPr lang="en-US" dirty="0" err="1"/>
              <a:t>belakang</a:t>
            </a:r>
            <a:endParaRPr lang="en-US" dirty="0"/>
          </a:p>
          <a:p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ditandatangani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45152" y="2451527"/>
            <a:ext cx="3822192" cy="316040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err="1"/>
              <a:t>Butir-butir</a:t>
            </a:r>
            <a:endParaRPr lang="en-US" b="1" dirty="0"/>
          </a:p>
          <a:p>
            <a:pPr marL="265113" indent="-265113">
              <a:buFont typeface="+mj-lt"/>
              <a:buAutoNum type="arabicPeriod"/>
            </a:pP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talifon</a:t>
            </a:r>
            <a:endParaRPr lang="en-US" dirty="0"/>
          </a:p>
          <a:p>
            <a:pPr marL="265113" indent="-265113">
              <a:buFont typeface="+mj-lt"/>
              <a:buAutoNum type="arabicPeriod"/>
            </a:pPr>
            <a:r>
              <a:rPr lang="en-US" dirty="0" err="1"/>
              <a:t>Pengalaman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PACABA</a:t>
            </a:r>
          </a:p>
          <a:p>
            <a:pPr marL="531813" lvl="1" indent="-266700"/>
            <a:r>
              <a:rPr lang="en-US" dirty="0" err="1"/>
              <a:t>Samada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pengalaman</a:t>
            </a:r>
            <a:r>
              <a:rPr lang="en-US" dirty="0"/>
              <a:t> </a:t>
            </a:r>
            <a:r>
              <a:rPr lang="en-US" dirty="0" err="1"/>
              <a:t>dulu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</a:t>
            </a:r>
          </a:p>
          <a:p>
            <a:pPr marL="265113" indent="-265113">
              <a:buFont typeface="+mj-lt"/>
              <a:buAutoNum type="arabicPeriod"/>
            </a:pPr>
            <a:r>
              <a:rPr lang="en-US" dirty="0" err="1"/>
              <a:t>Tempat</a:t>
            </a:r>
            <a:r>
              <a:rPr lang="en-US" dirty="0"/>
              <a:t> &amp;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bertugas</a:t>
            </a:r>
            <a:endParaRPr lang="en-US" dirty="0"/>
          </a:p>
          <a:p>
            <a:pPr marL="531813" lvl="1" indent="-266700"/>
            <a:r>
              <a:rPr lang="en-US" dirty="0" err="1"/>
              <a:t>Mungkin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1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3369" y="2944678"/>
            <a:ext cx="4816455" cy="3642387"/>
          </a:xfrm>
        </p:spPr>
        <p:txBody>
          <a:bodyPr>
            <a:normAutofit/>
          </a:bodyPr>
          <a:lstStyle/>
          <a:p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 </a:t>
            </a:r>
            <a:r>
              <a:rPr lang="en-US" dirty="0" err="1"/>
              <a:t>diisi</a:t>
            </a:r>
            <a:r>
              <a:rPr lang="en-US" dirty="0"/>
              <a:t> oleh </a:t>
            </a:r>
            <a:r>
              <a:rPr lang="en-US" dirty="0" err="1"/>
              <a:t>Penyelaras</a:t>
            </a:r>
            <a:r>
              <a:rPr lang="en-US" dirty="0"/>
              <a:t> PACABA dan  </a:t>
            </a:r>
            <a:r>
              <a:rPr lang="en-US" dirty="0" err="1"/>
              <a:t>ditandatangan</a:t>
            </a:r>
            <a:r>
              <a:rPr lang="en-US" dirty="0"/>
              <a:t> oleh Calon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1"/>
            <a:r>
              <a:rPr lang="en-US" dirty="0"/>
              <a:t>Satu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peranan</a:t>
            </a:r>
            <a:r>
              <a:rPr lang="en-US" dirty="0"/>
              <a:t> ETM, EMU, PB</a:t>
            </a:r>
          </a:p>
          <a:p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Pusat Mengundi </a:t>
            </a:r>
            <a:r>
              <a:rPr lang="en-US" dirty="0" err="1"/>
              <a:t>itu</a:t>
            </a:r>
            <a:endParaRPr lang="en-US" dirty="0"/>
          </a:p>
          <a:p>
            <a:pPr lvl="1"/>
            <a:r>
              <a:rPr lang="en-US" dirty="0" err="1"/>
              <a:t>Apa-apa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perlukan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baru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Tempat Mengundi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</p:txBody>
      </p:sp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008" y="1795317"/>
            <a:ext cx="3794361" cy="48959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52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46088" lvl="1" indent="-446088">
              <a:buNone/>
            </a:pPr>
            <a:r>
              <a:rPr lang="en-US" sz="2400" dirty="0" err="1"/>
              <a:t>Pengenalan</a:t>
            </a:r>
            <a:r>
              <a:rPr lang="en-US" sz="2400" dirty="0"/>
              <a:t> PACA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PACA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Sebelum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marL="301625" lvl="1" indent="-301625">
              <a:buNone/>
            </a:pPr>
            <a:r>
              <a:rPr lang="en-US" sz="2400" dirty="0" err="1"/>
              <a:t>Tugas</a:t>
            </a:r>
            <a:r>
              <a:rPr lang="en-US" sz="2400" dirty="0"/>
              <a:t> </a:t>
            </a:r>
            <a:r>
              <a:rPr lang="en-US" sz="2400" dirty="0" err="1"/>
              <a:t>Ejen</a:t>
            </a:r>
            <a:r>
              <a:rPr lang="en-US" sz="2400" dirty="0"/>
              <a:t> </a:t>
            </a:r>
            <a:r>
              <a:rPr lang="en-US" sz="2400" dirty="0" err="1"/>
              <a:t>Tempat</a:t>
            </a:r>
            <a:r>
              <a:rPr lang="en-US" sz="2400" dirty="0"/>
              <a:t> </a:t>
            </a:r>
            <a:r>
              <a:rPr lang="en-US" sz="2400" dirty="0" err="1"/>
              <a:t>Mengundi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Bermula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marL="301625" lvl="1" indent="-301625">
              <a:buNone/>
            </a:pPr>
            <a:r>
              <a:rPr lang="en-US" sz="2400" dirty="0" err="1"/>
              <a:t>Tugas</a:t>
            </a:r>
            <a:r>
              <a:rPr lang="en-US" sz="2400" dirty="0"/>
              <a:t> </a:t>
            </a:r>
            <a:r>
              <a:rPr lang="en-US" sz="2400" dirty="0" err="1"/>
              <a:t>Ejen</a:t>
            </a:r>
            <a:r>
              <a:rPr lang="en-US" sz="2400" dirty="0"/>
              <a:t> </a:t>
            </a:r>
            <a:r>
              <a:rPr lang="en-US" sz="2400" dirty="0" err="1"/>
              <a:t>Mengira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ditutup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Tandaan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merah</a:t>
            </a:r>
            <a:r>
              <a:rPr lang="en-US" dirty="0"/>
              <a:t> </a:t>
            </a:r>
            <a:r>
              <a:rPr lang="en-US" dirty="0" err="1"/>
              <a:t>mungkinlah</a:t>
            </a:r>
            <a:r>
              <a:rPr lang="en-US" dirty="0"/>
              <a:t> </a:t>
            </a:r>
            <a:r>
              <a:rPr lang="en-US" dirty="0" err="1"/>
              <a:t>isu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pelajari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ini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9005" y="2682866"/>
            <a:ext cx="3484995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68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566" y="2438400"/>
            <a:ext cx="4681234" cy="414866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err="1">
                <a:solidFill>
                  <a:schemeClr val="tx1"/>
                </a:solidFill>
              </a:rPr>
              <a:t>Borang</a:t>
            </a:r>
            <a:r>
              <a:rPr lang="en-US" b="1" dirty="0">
                <a:solidFill>
                  <a:schemeClr val="tx1"/>
                </a:solidFill>
              </a:rPr>
              <a:t> Merah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patuh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Pemilihan</a:t>
            </a:r>
            <a:r>
              <a:rPr lang="en-US" dirty="0"/>
              <a:t> s5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Dilarang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maklumat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dirty="0" err="1"/>
              <a:t>diundi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diundi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Dilarang</a:t>
            </a:r>
            <a:r>
              <a:rPr lang="en-US" dirty="0"/>
              <a:t> </a:t>
            </a:r>
            <a:r>
              <a:rPr lang="en-US" dirty="0" err="1"/>
              <a:t>berhubung</a:t>
            </a:r>
            <a:r>
              <a:rPr lang="en-US" dirty="0"/>
              <a:t> </a:t>
            </a:r>
            <a:r>
              <a:rPr lang="en-US" dirty="0" err="1"/>
              <a:t>apa-apa</a:t>
            </a:r>
            <a:r>
              <a:rPr lang="en-US" dirty="0"/>
              <a:t> </a:t>
            </a:r>
            <a:r>
              <a:rPr lang="en-US" dirty="0" err="1"/>
              <a:t>butir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tutup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Dilarang</a:t>
            </a:r>
            <a:r>
              <a:rPr lang="en-US" dirty="0"/>
              <a:t> </a:t>
            </a:r>
            <a:r>
              <a:rPr lang="en-US" dirty="0" err="1"/>
              <a:t>berhubung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(</a:t>
            </a:r>
            <a:r>
              <a:rPr lang="en-US" dirty="0" err="1"/>
              <a:t>kecuali</a:t>
            </a:r>
            <a:r>
              <a:rPr lang="en-US" dirty="0"/>
              <a:t> KTM)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Dilarang</a:t>
            </a:r>
            <a:r>
              <a:rPr lang="en-US" dirty="0"/>
              <a:t> </a:t>
            </a:r>
            <a:r>
              <a:rPr lang="en-US" dirty="0" err="1"/>
              <a:t>berhubung</a:t>
            </a:r>
            <a:r>
              <a:rPr lang="en-US" dirty="0"/>
              <a:t> cop Saluran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tutup</a:t>
            </a:r>
            <a:endParaRPr lang="en-US" dirty="0"/>
          </a:p>
          <a:p>
            <a:pPr marL="301943" lvl="1" indent="0">
              <a:lnSpc>
                <a:spcPct val="110000"/>
              </a:lnSpc>
              <a:buNone/>
            </a:pPr>
            <a:r>
              <a:rPr lang="en-US" dirty="0"/>
              <a:t>s5 </a:t>
            </a:r>
            <a:r>
              <a:rPr lang="en-US" dirty="0" err="1"/>
              <a:t>lengkap</a:t>
            </a:r>
            <a:r>
              <a:rPr lang="en-US" dirty="0"/>
              <a:t> di </a:t>
            </a:r>
            <a:r>
              <a:rPr lang="en-US" dirty="0" err="1"/>
              <a:t>belakang</a:t>
            </a:r>
            <a:r>
              <a:rPr lang="en-US" dirty="0"/>
              <a:t> </a:t>
            </a:r>
            <a:r>
              <a:rPr lang="en-US" dirty="0" err="1"/>
              <a:t>Borang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Borang</a:t>
            </a:r>
            <a:r>
              <a:rPr lang="en-US" dirty="0"/>
              <a:t> A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Kerahsiaan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 descr="screen-capture-1.png">
            <a:extLst>
              <a:ext uri="{FF2B5EF4-FFF2-40B4-BE49-F238E27FC236}">
                <a16:creationId xmlns:a16="http://schemas.microsoft.com/office/drawing/2014/main" id="{0C36C9C0-B9E7-A2A5-D3B7-4EBB0E4854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988" y="2058877"/>
            <a:ext cx="3659577" cy="4503182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0029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831" y="4295353"/>
            <a:ext cx="1961392" cy="13052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91" y="2125351"/>
            <a:ext cx="4253752" cy="20586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629" y="3339494"/>
            <a:ext cx="1346370" cy="124813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Penukaran</a:t>
            </a:r>
            <a:r>
              <a:rPr lang="en-US" dirty="0"/>
              <a:t> yang </a:t>
            </a:r>
            <a:r>
              <a:rPr lang="en-US" dirty="0" err="1"/>
              <a:t>mungkin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4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 err="1"/>
              <a:t>Borang</a:t>
            </a:r>
            <a:r>
              <a:rPr lang="en-US" sz="2400" b="1" dirty="0"/>
              <a:t> </a:t>
            </a:r>
            <a:r>
              <a:rPr lang="en-US" sz="2400" b="1" dirty="0" err="1"/>
              <a:t>Pelantikan</a:t>
            </a:r>
            <a:r>
              <a:rPr lang="en-US" sz="2400" b="1" dirty="0"/>
              <a:t> dan </a:t>
            </a:r>
            <a:r>
              <a:rPr lang="en-US" sz="2400" b="1" dirty="0" err="1"/>
              <a:t>Borang</a:t>
            </a:r>
            <a:r>
              <a:rPr lang="en-US" sz="2400" b="1" dirty="0"/>
              <a:t> </a:t>
            </a:r>
            <a:r>
              <a:rPr lang="en-US" sz="2400" b="1" dirty="0" err="1"/>
              <a:t>Sumpah</a:t>
            </a:r>
            <a:r>
              <a:rPr lang="en-US" sz="2400" b="1" dirty="0"/>
              <a:t> </a:t>
            </a:r>
            <a:r>
              <a:rPr lang="en-US" sz="2400" b="1" dirty="0" err="1"/>
              <a:t>mungkin</a:t>
            </a:r>
            <a:r>
              <a:rPr lang="en-US" sz="2400" b="1" dirty="0"/>
              <a:t> </a:t>
            </a:r>
            <a:r>
              <a:rPr lang="en-US" sz="2400" b="1" dirty="0" err="1"/>
              <a:t>perlu</a:t>
            </a:r>
            <a:r>
              <a:rPr lang="en-US" sz="2400" b="1" dirty="0"/>
              <a:t> </a:t>
            </a:r>
            <a:r>
              <a:rPr lang="en-US" sz="2400" b="1" dirty="0" err="1"/>
              <a:t>menyata</a:t>
            </a:r>
            <a:r>
              <a:rPr lang="en-US" sz="2400" b="1" dirty="0"/>
              <a:t> </a:t>
            </a:r>
            <a:r>
              <a:rPr lang="en-US" sz="2400" b="1" dirty="0" err="1"/>
              <a:t>peranan</a:t>
            </a:r>
            <a:r>
              <a:rPr lang="en-US" sz="2400" b="1" dirty="0"/>
              <a:t> dan Saluran Mengundi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5"/>
          </p:nvPr>
        </p:nvSpPr>
        <p:spPr>
          <a:xfrm>
            <a:off x="457200" y="4529666"/>
            <a:ext cx="3657600" cy="20574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err="1"/>
              <a:t>Borang</a:t>
            </a:r>
            <a:r>
              <a:rPr lang="en-US" u="sng" dirty="0"/>
              <a:t> </a:t>
            </a:r>
            <a:r>
              <a:rPr lang="en-US" u="sng" dirty="0" err="1"/>
              <a:t>Pelantikan</a:t>
            </a:r>
            <a:endParaRPr lang="en-US" u="sng" dirty="0"/>
          </a:p>
          <a:p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ditukar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SPR</a:t>
            </a:r>
          </a:p>
          <a:p>
            <a:r>
              <a:rPr lang="en-US" dirty="0"/>
              <a:t>Akan </a:t>
            </a:r>
            <a:r>
              <a:rPr lang="en-US" dirty="0" err="1"/>
              <a:t>perlukan</a:t>
            </a:r>
            <a:r>
              <a:rPr lang="en-US" dirty="0"/>
              <a:t> Calon/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kosong</a:t>
            </a:r>
            <a:r>
              <a:rPr lang="en-US" dirty="0"/>
              <a:t> </a:t>
            </a:r>
            <a:r>
              <a:rPr lang="en-US" dirty="0" err="1"/>
              <a:t>mengcukupi</a:t>
            </a:r>
            <a:r>
              <a:rPr lang="en-US" dirty="0"/>
              <a:t>, </a:t>
            </a:r>
            <a:r>
              <a:rPr lang="en-US" dirty="0" err="1"/>
              <a:t>dipegang</a:t>
            </a:r>
            <a:r>
              <a:rPr lang="en-US" dirty="0"/>
              <a:t> oleh Ketua PACABA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err="1"/>
              <a:t>Akibat</a:t>
            </a:r>
            <a:endParaRPr lang="en-US" u="sng" dirty="0"/>
          </a:p>
          <a:p>
            <a:r>
              <a:rPr lang="en-US" dirty="0" err="1"/>
              <a:t>Kerumitan</a:t>
            </a:r>
            <a:r>
              <a:rPr lang="en-US" dirty="0"/>
              <a:t> </a:t>
            </a:r>
            <a:r>
              <a:rPr lang="en-US" dirty="0" err="1"/>
              <a:t>menukar</a:t>
            </a:r>
            <a:r>
              <a:rPr lang="en-US" dirty="0"/>
              <a:t> PACAs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5037188" y="4529666"/>
            <a:ext cx="3657600" cy="2057400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u="sng" dirty="0" err="1"/>
              <a:t>Borang</a:t>
            </a:r>
            <a:r>
              <a:rPr lang="en-US" u="sng" dirty="0"/>
              <a:t> </a:t>
            </a:r>
            <a:r>
              <a:rPr lang="en-US" u="sng" dirty="0" err="1"/>
              <a:t>Sumpah</a:t>
            </a:r>
            <a:endParaRPr lang="en-US" u="sng" dirty="0"/>
          </a:p>
          <a:p>
            <a:pPr algn="r"/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ditukar</a:t>
            </a:r>
            <a:r>
              <a:rPr lang="en-US" dirty="0"/>
              <a:t> </a:t>
            </a:r>
            <a:r>
              <a:rPr lang="en-US" dirty="0" err="1"/>
              <a:t>kerana</a:t>
            </a:r>
            <a:r>
              <a:rPr lang="en-US" dirty="0"/>
              <a:t> </a:t>
            </a:r>
            <a:r>
              <a:rPr lang="en-US" dirty="0" err="1"/>
              <a:t>dinyatakan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Akta</a:t>
            </a:r>
            <a:endParaRPr lang="en-US" dirty="0"/>
          </a:p>
          <a:p>
            <a:pPr lvl="1" algn="r"/>
            <a:r>
              <a:rPr lang="en-US" dirty="0"/>
              <a:t>SPR </a:t>
            </a:r>
            <a:r>
              <a:rPr lang="en-US" dirty="0" err="1"/>
              <a:t>munkin</a:t>
            </a:r>
            <a:r>
              <a:rPr lang="en-US" dirty="0"/>
              <a:t> </a:t>
            </a:r>
            <a:r>
              <a:rPr lang="en-US" dirty="0" err="1"/>
              <a:t>perlukan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keperluan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Akta</a:t>
            </a:r>
            <a:endParaRPr lang="en-US" dirty="0"/>
          </a:p>
          <a:p>
            <a:pPr algn="r"/>
            <a:r>
              <a:rPr lang="en-US" dirty="0"/>
              <a:t>Akan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bercakap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SPR</a:t>
            </a:r>
          </a:p>
        </p:txBody>
      </p:sp>
    </p:spTree>
    <p:extLst>
      <p:ext uri="{BB962C8B-B14F-4D97-AF65-F5344CB8AC3E}">
        <p14:creationId xmlns:p14="http://schemas.microsoft.com/office/powerpoint/2010/main" val="3348244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B5BF-E7B7-8E85-AA41-55C50BDB6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Perhubungan</a:t>
            </a:r>
            <a:r>
              <a:rPr lang="en-GB" dirty="0"/>
              <a:t> PACABA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387C7-2535-51BA-7EC9-6AB9AF540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B92C-7D34-8C23-B797-0BA40364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A776-0116-70E9-D693-E939DB81E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12982-E749-3FCA-79C1-BD58A6902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7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3E7A7D-8382-4D9E-372A-56F67E564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83" y="1480809"/>
            <a:ext cx="1834177" cy="12316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620" y="4418601"/>
            <a:ext cx="1431434" cy="1345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perhubungan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63207" y="2712437"/>
            <a:ext cx="3822192" cy="3874629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500" dirty="0" err="1"/>
              <a:t>Tubuhkan</a:t>
            </a:r>
            <a:r>
              <a:rPr lang="en-US" sz="2500" dirty="0"/>
              <a:t> </a:t>
            </a:r>
            <a:r>
              <a:rPr lang="en-US" sz="2500" dirty="0" err="1"/>
              <a:t>kumpulan</a:t>
            </a:r>
            <a:r>
              <a:rPr lang="en-US" sz="2500" dirty="0"/>
              <a:t> WhatsApp</a:t>
            </a:r>
          </a:p>
          <a:p>
            <a:pPr>
              <a:lnSpc>
                <a:spcPct val="110000"/>
              </a:lnSpc>
            </a:pPr>
            <a:r>
              <a:rPr lang="en-US" sz="2500" dirty="0" err="1"/>
              <a:t>Hubungi</a:t>
            </a:r>
            <a:r>
              <a:rPr lang="en-US" sz="2500" dirty="0"/>
              <a:t> </a:t>
            </a:r>
            <a:r>
              <a:rPr lang="en-US" sz="2500" dirty="0" err="1"/>
              <a:t>setiap</a:t>
            </a:r>
            <a:r>
              <a:rPr lang="en-US" sz="2500" dirty="0"/>
              <a:t> PACABA </a:t>
            </a:r>
            <a:r>
              <a:rPr lang="en-US" sz="2500" dirty="0" err="1"/>
              <a:t>untuk</a:t>
            </a:r>
            <a:r>
              <a:rPr lang="en-US" sz="2500" dirty="0"/>
              <a:t> </a:t>
            </a:r>
            <a:r>
              <a:rPr lang="en-US" sz="2500" dirty="0" err="1"/>
              <a:t>setuju</a:t>
            </a:r>
            <a:r>
              <a:rPr lang="en-US" sz="2500" dirty="0"/>
              <a:t> </a:t>
            </a:r>
            <a:r>
              <a:rPr lang="en-US" sz="2500" dirty="0" err="1"/>
              <a:t>ditambah</a:t>
            </a:r>
            <a:r>
              <a:rPr lang="en-US" sz="2500" dirty="0"/>
              <a:t> </a:t>
            </a:r>
            <a:r>
              <a:rPr lang="en-US" sz="2500" dirty="0" err="1"/>
              <a:t>dalam</a:t>
            </a:r>
            <a:r>
              <a:rPr lang="en-US" sz="2500" dirty="0"/>
              <a:t> </a:t>
            </a:r>
            <a:r>
              <a:rPr lang="en-US" sz="2500" dirty="0" err="1"/>
              <a:t>kumpulan</a:t>
            </a:r>
            <a:r>
              <a:rPr lang="en-US" sz="2500" dirty="0"/>
              <a:t> WhatsApp </a:t>
            </a:r>
            <a:r>
              <a:rPr lang="en-US" sz="2500" dirty="0" err="1"/>
              <a:t>sebelum</a:t>
            </a:r>
            <a:r>
              <a:rPr lang="en-US" sz="2500" dirty="0"/>
              <a:t> </a:t>
            </a:r>
            <a:r>
              <a:rPr lang="en-US" sz="2500" dirty="0" err="1"/>
              <a:t>ditambah</a:t>
            </a:r>
            <a:endParaRPr lang="en-US" sz="2500" dirty="0"/>
          </a:p>
          <a:p>
            <a:pPr>
              <a:lnSpc>
                <a:spcPct val="110000"/>
              </a:lnSpc>
            </a:pPr>
            <a:r>
              <a:rPr lang="en-US" sz="2500" dirty="0"/>
              <a:t>Isi </a:t>
            </a:r>
            <a:r>
              <a:rPr lang="en-US" sz="2500" dirty="0" err="1"/>
              <a:t>nombor</a:t>
            </a:r>
            <a:r>
              <a:rPr lang="en-US" sz="2500" dirty="0"/>
              <a:t> Pusat Mengundi </a:t>
            </a:r>
            <a:r>
              <a:rPr lang="en-US" sz="2500" dirty="0" err="1"/>
              <a:t>dalam</a:t>
            </a:r>
            <a:r>
              <a:rPr lang="en-US" sz="2500" dirty="0"/>
              <a:t> </a:t>
            </a:r>
            <a:r>
              <a:rPr lang="en-US" sz="2500" dirty="0" err="1"/>
              <a:t>nama</a:t>
            </a:r>
            <a:r>
              <a:rPr lang="en-US" sz="2500" dirty="0"/>
              <a:t> </a:t>
            </a:r>
            <a:r>
              <a:rPr lang="en-US" sz="2500" dirty="0" err="1"/>
              <a:t>kumpulan</a:t>
            </a:r>
            <a:endParaRPr lang="en-US" sz="2500" dirty="0"/>
          </a:p>
          <a:p>
            <a:pPr marL="488950" lvl="1" indent="-185738">
              <a:lnSpc>
                <a:spcPct val="110000"/>
              </a:lnSpc>
            </a:pPr>
            <a:r>
              <a:rPr lang="en-US" dirty="0" err="1"/>
              <a:t>Pxx</a:t>
            </a:r>
            <a:r>
              <a:rPr lang="en-US" dirty="0"/>
              <a:t>/</a:t>
            </a:r>
            <a:r>
              <a:rPr lang="en-US" dirty="0" err="1"/>
              <a:t>Nxx</a:t>
            </a:r>
            <a:r>
              <a:rPr lang="en-US" dirty="0"/>
              <a:t>/xx</a:t>
            </a:r>
          </a:p>
          <a:p>
            <a:pPr>
              <a:lnSpc>
                <a:spcPct val="110000"/>
              </a:lnSpc>
            </a:pPr>
            <a:r>
              <a:rPr lang="en-US" sz="2500" dirty="0"/>
              <a:t>Isi </a:t>
            </a:r>
            <a:r>
              <a:rPr lang="en-US" sz="2500" dirty="0" err="1"/>
              <a:t>dalam</a:t>
            </a:r>
            <a:r>
              <a:rPr lang="en-US" sz="2500" dirty="0"/>
              <a:t> </a:t>
            </a:r>
            <a:r>
              <a:rPr lang="en-US" sz="2500" dirty="0" err="1"/>
              <a:t>Deskripsi</a:t>
            </a:r>
            <a:r>
              <a:rPr lang="en-US" sz="2500" dirty="0"/>
              <a:t> </a:t>
            </a:r>
            <a:r>
              <a:rPr lang="en-US" sz="2500" dirty="0" err="1"/>
              <a:t>kumpulan</a:t>
            </a:r>
            <a:endParaRPr lang="en-US" sz="2500" dirty="0"/>
          </a:p>
          <a:p>
            <a:pPr marL="488950" lvl="1" indent="-185738">
              <a:lnSpc>
                <a:spcPct val="110000"/>
              </a:lnSpc>
            </a:pPr>
            <a:r>
              <a:rPr lang="en-US" dirty="0"/>
              <a:t>Nama Calon di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marL="488950" lvl="1" indent="-185738">
              <a:lnSpc>
                <a:spcPct val="110000"/>
              </a:lnSpc>
            </a:pPr>
            <a:r>
              <a:rPr lang="en-US" dirty="0" err="1"/>
              <a:t>Pautan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Slaid Latihan</a:t>
            </a:r>
          </a:p>
          <a:p>
            <a:pPr marL="488950" lvl="1" indent="-185738">
              <a:lnSpc>
                <a:spcPct val="110000"/>
              </a:lnSpc>
            </a:pPr>
            <a:r>
              <a:rPr lang="en-US" dirty="0" err="1"/>
              <a:t>Pautan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Bertugas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sz="2500" dirty="0" err="1"/>
              <a:t>Tegas</a:t>
            </a:r>
            <a:r>
              <a:rPr lang="en-US" sz="2500" dirty="0"/>
              <a:t> </a:t>
            </a:r>
            <a:r>
              <a:rPr lang="en-US" sz="2500" dirty="0" err="1"/>
              <a:t>dengan</a:t>
            </a:r>
            <a:r>
              <a:rPr lang="en-US" sz="2500" dirty="0"/>
              <a:t> </a:t>
            </a:r>
            <a:r>
              <a:rPr lang="en-US" sz="2500" dirty="0" err="1"/>
              <a:t>peraturan</a:t>
            </a:r>
            <a:r>
              <a:rPr lang="en-US" sz="2500" dirty="0"/>
              <a:t> Kumpulan</a:t>
            </a:r>
          </a:p>
          <a:p>
            <a:pPr marL="488950" lvl="1" indent="-185738">
              <a:lnSpc>
                <a:spcPct val="110000"/>
              </a:lnSpc>
            </a:pP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benteng</a:t>
            </a:r>
            <a:r>
              <a:rPr lang="en-US" dirty="0"/>
              <a:t> </a:t>
            </a:r>
            <a:r>
              <a:rPr lang="en-US" dirty="0" err="1"/>
              <a:t>arahan</a:t>
            </a:r>
            <a:r>
              <a:rPr lang="en-US" dirty="0"/>
              <a:t> PACABA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berkenaan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Pusat </a:t>
            </a:r>
            <a:r>
              <a:rPr lang="en-US" dirty="0" err="1"/>
              <a:t>ini</a:t>
            </a:r>
            <a:endParaRPr lang="en-US" dirty="0"/>
          </a:p>
          <a:p>
            <a:pPr marL="465138" lvl="1" indent="-161925">
              <a:lnSpc>
                <a:spcPct val="120000"/>
              </a:lnSpc>
            </a:pPr>
            <a:r>
              <a:rPr lang="en-US" sz="2100" dirty="0"/>
              <a:t>Admin pm </a:t>
            </a:r>
            <a:r>
              <a:rPr lang="en-US" sz="2100" dirty="0" err="1"/>
              <a:t>mengepos</a:t>
            </a:r>
            <a:r>
              <a:rPr lang="en-US" sz="2100" dirty="0"/>
              <a:t> pos yang </a:t>
            </a:r>
            <a:r>
              <a:rPr lang="en-US" sz="2100" dirty="0" err="1"/>
              <a:t>tidak</a:t>
            </a:r>
            <a:r>
              <a:rPr lang="en-US" sz="2100" dirty="0"/>
              <a:t> </a:t>
            </a:r>
            <a:r>
              <a:rPr lang="en-US" sz="2100" dirty="0" err="1"/>
              <a:t>berkenaan</a:t>
            </a:r>
            <a:r>
              <a:rPr lang="en-US" sz="2100" dirty="0"/>
              <a:t> </a:t>
            </a:r>
            <a:r>
              <a:rPr lang="en-US" sz="2100" dirty="0" err="1"/>
              <a:t>untuk</a:t>
            </a:r>
            <a:r>
              <a:rPr lang="en-US" sz="2100" dirty="0"/>
              <a:t> </a:t>
            </a:r>
            <a:r>
              <a:rPr lang="en-US" sz="2100" dirty="0" err="1"/>
              <a:t>batal</a:t>
            </a:r>
            <a:r>
              <a:rPr lang="en-US" sz="2100" dirty="0"/>
              <a:t>.  </a:t>
            </a:r>
            <a:r>
              <a:rPr lang="en-US" sz="2100" dirty="0" err="1"/>
              <a:t>Kalau</a:t>
            </a:r>
            <a:r>
              <a:rPr lang="en-US" sz="2100" dirty="0"/>
              <a:t> </a:t>
            </a:r>
            <a:r>
              <a:rPr lang="en-US" sz="2100" dirty="0" err="1"/>
              <a:t>pengepos</a:t>
            </a:r>
            <a:r>
              <a:rPr lang="en-US" sz="2100" dirty="0"/>
              <a:t> </a:t>
            </a:r>
            <a:r>
              <a:rPr lang="en-US" sz="2100" dirty="0" err="1"/>
              <a:t>eggan</a:t>
            </a:r>
            <a:r>
              <a:rPr lang="en-US" sz="2100" dirty="0"/>
              <a:t>, Admin yang </a:t>
            </a:r>
            <a:r>
              <a:rPr lang="en-US" sz="2100" dirty="0" err="1"/>
              <a:t>batal</a:t>
            </a:r>
            <a:r>
              <a:rPr lang="en-US" sz="2100" dirty="0"/>
              <a:t>.  </a:t>
            </a:r>
            <a:r>
              <a:rPr lang="en-US" sz="2100" dirty="0" err="1"/>
              <a:t>Timbangkan</a:t>
            </a:r>
            <a:r>
              <a:rPr lang="en-US" sz="2100" dirty="0"/>
              <a:t> </a:t>
            </a:r>
            <a:r>
              <a:rPr lang="en-US" sz="2100" dirty="0" err="1"/>
              <a:t>gugur</a:t>
            </a:r>
            <a:r>
              <a:rPr lang="en-US" sz="2100" dirty="0"/>
              <a:t> </a:t>
            </a:r>
            <a:r>
              <a:rPr lang="en-US" sz="2100" dirty="0" err="1"/>
              <a:t>peserta</a:t>
            </a:r>
            <a:r>
              <a:rPr lang="en-US" sz="2100" dirty="0"/>
              <a:t> </a:t>
            </a:r>
            <a:r>
              <a:rPr lang="en-US" sz="2100" dirty="0" err="1"/>
              <a:t>kalau</a:t>
            </a:r>
            <a:r>
              <a:rPr lang="en-US" sz="2100" dirty="0"/>
              <a:t> </a:t>
            </a:r>
            <a:r>
              <a:rPr lang="en-US" sz="2100" dirty="0" err="1"/>
              <a:t>berulang</a:t>
            </a:r>
            <a:endParaRPr lang="en-US" sz="2100" dirty="0"/>
          </a:p>
          <a:p>
            <a:pPr>
              <a:lnSpc>
                <a:spcPct val="120000"/>
              </a:lnSpc>
            </a:pPr>
            <a:r>
              <a:rPr lang="en-US" sz="2500" dirty="0" err="1"/>
              <a:t>Timbangkan</a:t>
            </a:r>
            <a:r>
              <a:rPr lang="en-US" sz="2500" dirty="0"/>
              <a:t> </a:t>
            </a:r>
            <a:r>
              <a:rPr lang="en-US" sz="2500" dirty="0" err="1"/>
              <a:t>balas</a:t>
            </a:r>
            <a:r>
              <a:rPr lang="en-US" sz="2500" dirty="0"/>
              <a:t> </a:t>
            </a:r>
            <a:r>
              <a:rPr lang="en-US" sz="2500" dirty="0" err="1"/>
              <a:t>dengan</a:t>
            </a:r>
            <a:r>
              <a:rPr lang="en-US" sz="2500" dirty="0"/>
              <a:t> </a:t>
            </a:r>
            <a:r>
              <a:rPr lang="en-US" sz="2500" dirty="0" err="1"/>
              <a:t>mesej</a:t>
            </a:r>
            <a:r>
              <a:rPr lang="en-US" sz="2500" dirty="0"/>
              <a:t> </a:t>
            </a:r>
            <a:r>
              <a:rPr lang="en-US" sz="2500" dirty="0" err="1"/>
              <a:t>peribadi</a:t>
            </a:r>
            <a:endParaRPr lang="en-US" sz="25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965530" y="2610952"/>
            <a:ext cx="3822192" cy="415383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Atur</a:t>
            </a: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</a:t>
            </a: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yang </a:t>
            </a:r>
            <a:r>
              <a:rPr lang="en-US" dirty="0" err="1"/>
              <a:t>dipersetujui</a:t>
            </a:r>
            <a:r>
              <a:rPr lang="en-US" dirty="0"/>
              <a:t> (</a:t>
            </a:r>
            <a:r>
              <a:rPr lang="en-US" dirty="0" err="1"/>
              <a:t>cth</a:t>
            </a:r>
            <a:r>
              <a:rPr lang="en-US" dirty="0"/>
              <a:t>, oleh </a:t>
            </a:r>
            <a:r>
              <a:rPr lang="en-US" dirty="0" err="1"/>
              <a:t>Penyelaras</a:t>
            </a:r>
            <a:r>
              <a:rPr lang="en-US" dirty="0"/>
              <a:t> PACABA)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mengenali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ahli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bincangkan</a:t>
            </a:r>
            <a:r>
              <a:rPr lang="en-US" dirty="0"/>
              <a:t> </a:t>
            </a:r>
            <a:r>
              <a:rPr lang="en-US" dirty="0" err="1"/>
              <a:t>apa-apa</a:t>
            </a:r>
            <a:r>
              <a:rPr lang="en-US" dirty="0"/>
              <a:t> yang </a:t>
            </a:r>
            <a:r>
              <a:rPr lang="en-US" dirty="0" err="1"/>
              <a:t>tertimbul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proses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logistik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Adakan</a:t>
            </a:r>
            <a:r>
              <a:rPr lang="en-US" dirty="0"/>
              <a:t> </a:t>
            </a:r>
            <a:r>
              <a:rPr lang="en-US" dirty="0" err="1"/>
              <a:t>perjumpaan</a:t>
            </a:r>
            <a:r>
              <a:rPr lang="en-US" dirty="0"/>
              <a:t> </a:t>
            </a:r>
            <a:r>
              <a:rPr lang="en-US" dirty="0" err="1"/>
              <a:t>terakhir</a:t>
            </a:r>
            <a:r>
              <a:rPr lang="en-US" dirty="0"/>
              <a:t> di Pusat Mengundi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>
              <a:lnSpc>
                <a:spcPct val="110000"/>
              </a:lnSpc>
            </a:pPr>
            <a:r>
              <a:rPr lang="en-US" dirty="0"/>
              <a:t>Ambil </a:t>
            </a:r>
            <a:r>
              <a:rPr lang="en-US" dirty="0" err="1"/>
              <a:t>perhatian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yang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pintar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bertanggungjawab</a:t>
            </a:r>
            <a:r>
              <a:rPr lang="en-US" dirty="0"/>
              <a:t> </a:t>
            </a:r>
            <a:r>
              <a:rPr lang="en-US" dirty="0" err="1"/>
              <a:t>menghubungi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apa-apa</a:t>
            </a:r>
            <a:r>
              <a:rPr lang="en-US" dirty="0"/>
              <a:t> yang </a:t>
            </a:r>
            <a:r>
              <a:rPr lang="en-US" dirty="0" err="1"/>
              <a:t>berkenaan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perbincangan</a:t>
            </a:r>
            <a:r>
              <a:rPr lang="en-US" dirty="0"/>
              <a:t> </a:t>
            </a:r>
            <a:r>
              <a:rPr lang="en-US" dirty="0" err="1"/>
              <a:t>kumpulan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Pertimbangkan</a:t>
            </a:r>
            <a:r>
              <a:rPr lang="en-US" dirty="0"/>
              <a:t> </a:t>
            </a:r>
            <a:r>
              <a:rPr lang="en-US" dirty="0" err="1"/>
              <a:t>samada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mahu</a:t>
            </a:r>
            <a:r>
              <a:rPr lang="en-US" dirty="0"/>
              <a:t> PACABA yang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pintar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7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5061357D-ED7B-4A6C-1779-202A60E21EC6}"/>
              </a:ext>
            </a:extLst>
          </p:cNvPr>
          <p:cNvSpPr/>
          <p:nvPr/>
        </p:nvSpPr>
        <p:spPr>
          <a:xfrm>
            <a:off x="193639" y="1957458"/>
            <a:ext cx="1970219" cy="1036093"/>
          </a:xfrm>
          <a:prstGeom prst="wedgeRoundRectCallout">
            <a:avLst>
              <a:gd name="adj1" fmla="val -5189"/>
              <a:gd name="adj2" fmla="val 210134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Calon dan EPR </a:t>
            </a:r>
            <a:r>
              <a:rPr lang="en-GB" sz="1600" dirty="0" err="1">
                <a:solidFill>
                  <a:schemeClr val="tx1"/>
                </a:solidFill>
              </a:rPr>
              <a:t>biasanya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ditambah</a:t>
            </a:r>
            <a:r>
              <a:rPr lang="en-GB" sz="1600" dirty="0">
                <a:solidFill>
                  <a:schemeClr val="tx1"/>
                </a:solidFill>
              </a:rPr>
              <a:t> pada </a:t>
            </a:r>
            <a:r>
              <a:rPr lang="en-GB" sz="1600" dirty="0" err="1">
                <a:solidFill>
                  <a:schemeClr val="tx1"/>
                </a:solidFill>
              </a:rPr>
              <a:t>pagi</a:t>
            </a:r>
            <a:r>
              <a:rPr lang="en-GB" sz="1600" dirty="0">
                <a:solidFill>
                  <a:schemeClr val="tx1"/>
                </a:solidFill>
              </a:rPr>
              <a:t> Hari </a:t>
            </a:r>
            <a:r>
              <a:rPr lang="en-GB" sz="1600" dirty="0" err="1">
                <a:solidFill>
                  <a:schemeClr val="tx1"/>
                </a:solidFill>
              </a:rPr>
              <a:t>Pilihan</a:t>
            </a:r>
            <a:r>
              <a:rPr lang="en-GB" sz="1600" dirty="0">
                <a:solidFill>
                  <a:schemeClr val="tx1"/>
                </a:solidFill>
              </a:rPr>
              <a:t> Raya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050" y="4385363"/>
            <a:ext cx="785797" cy="715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441" y="2476124"/>
            <a:ext cx="1565784" cy="13048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969" y="5514620"/>
            <a:ext cx="1103103" cy="1158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799" y="5795188"/>
            <a:ext cx="1169353" cy="56476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Kumpulan </a:t>
            </a:r>
            <a:r>
              <a:rPr lang="en-US" dirty="0" err="1"/>
              <a:t>Whatsapp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3136618"/>
            <a:ext cx="3822192" cy="3547288"/>
          </a:xfrm>
        </p:spPr>
        <p:txBody>
          <a:bodyPr>
            <a:normAutofit fontScale="92500" lnSpcReduction="10000"/>
          </a:bodyPr>
          <a:lstStyle/>
          <a:p>
            <a:pPr marL="319088" indent="-319088">
              <a:buFont typeface="+mj-lt"/>
              <a:buAutoNum type="arabicPeriod"/>
            </a:pPr>
            <a:r>
              <a:rPr lang="en-US" dirty="0" err="1"/>
              <a:t>Tahap</a:t>
            </a:r>
            <a:r>
              <a:rPr lang="en-US" dirty="0"/>
              <a:t> </a:t>
            </a:r>
            <a:r>
              <a:rPr lang="en-US" dirty="0" err="1"/>
              <a:t>negeri</a:t>
            </a:r>
            <a:endParaRPr lang="en-US" dirty="0"/>
          </a:p>
          <a:p>
            <a:pPr lvl="1"/>
            <a:r>
              <a:rPr lang="en-US" dirty="0" err="1"/>
              <a:t>Semua</a:t>
            </a:r>
            <a:r>
              <a:rPr lang="en-US" dirty="0"/>
              <a:t> Calon,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Raya, </a:t>
            </a:r>
            <a:r>
              <a:rPr lang="en-US" dirty="0" err="1"/>
              <a:t>Penyelaras</a:t>
            </a:r>
            <a:r>
              <a:rPr lang="en-US" dirty="0"/>
              <a:t> PACABA</a:t>
            </a:r>
          </a:p>
          <a:p>
            <a:pPr marL="358775" indent="-358775">
              <a:buFont typeface="+mj-lt"/>
              <a:buAutoNum type="arabicPeriod"/>
            </a:pPr>
            <a:r>
              <a:rPr lang="en-US" dirty="0" err="1"/>
              <a:t>Tahap</a:t>
            </a:r>
            <a:r>
              <a:rPr lang="en-US" dirty="0"/>
              <a:t> </a:t>
            </a:r>
            <a:r>
              <a:rPr lang="en-US" dirty="0" err="1"/>
              <a:t>Kawasan</a:t>
            </a:r>
            <a:endParaRPr lang="en-US" dirty="0"/>
          </a:p>
          <a:p>
            <a:pPr lvl="1"/>
            <a:r>
              <a:rPr lang="en-US" dirty="0"/>
              <a:t>Calon,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Raya, </a:t>
            </a:r>
            <a:r>
              <a:rPr lang="en-US" dirty="0" err="1"/>
              <a:t>Penyelaras</a:t>
            </a:r>
            <a:r>
              <a:rPr lang="en-US" dirty="0"/>
              <a:t> PACABA</a:t>
            </a:r>
          </a:p>
          <a:p>
            <a:pPr lvl="1"/>
            <a:r>
              <a:rPr lang="en-US" dirty="0" err="1"/>
              <a:t>Semua</a:t>
            </a:r>
            <a:r>
              <a:rPr lang="en-US" dirty="0"/>
              <a:t> Ketua PACABA</a:t>
            </a:r>
          </a:p>
          <a:p>
            <a:pPr marL="358775" indent="-358775">
              <a:buFont typeface="+mj-lt"/>
              <a:buAutoNum type="arabicPeriod"/>
            </a:pPr>
            <a:r>
              <a:rPr lang="en-US" dirty="0" err="1"/>
              <a:t>Tahap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pPr lvl="1"/>
            <a:r>
              <a:rPr lang="en-US" dirty="0" err="1"/>
              <a:t>Ketua</a:t>
            </a:r>
            <a:r>
              <a:rPr lang="en-US" dirty="0"/>
              <a:t> PACABA</a:t>
            </a:r>
          </a:p>
          <a:p>
            <a:pPr lvl="1"/>
            <a:r>
              <a:rPr lang="en-US" dirty="0" err="1"/>
              <a:t>Semua</a:t>
            </a:r>
            <a:r>
              <a:rPr lang="en-US" dirty="0"/>
              <a:t> PACABA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2" y="3547398"/>
            <a:ext cx="3822192" cy="3039668"/>
          </a:xfrm>
        </p:spPr>
        <p:txBody>
          <a:bodyPr anchor="t"/>
          <a:lstStyle/>
          <a:p>
            <a:r>
              <a:rPr lang="en-US" dirty="0" err="1"/>
              <a:t>Setiap</a:t>
            </a:r>
            <a:r>
              <a:rPr lang="en-US" dirty="0"/>
              <a:t> orang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di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</a:t>
            </a:r>
            <a:r>
              <a:rPr lang="en-US" dirty="0" err="1"/>
              <a:t>Whatsapp</a:t>
            </a:r>
            <a:r>
              <a:rPr lang="en-US" dirty="0"/>
              <a:t> </a:t>
            </a:r>
            <a:r>
              <a:rPr lang="en-US" dirty="0" err="1"/>
              <a:t>sahaja</a:t>
            </a:r>
            <a:endParaRPr lang="en-US" dirty="0"/>
          </a:p>
          <a:p>
            <a:r>
              <a:rPr lang="en-US" dirty="0" err="1"/>
              <a:t>Maklumat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dihantar</a:t>
            </a:r>
            <a:r>
              <a:rPr lang="en-US" dirty="0"/>
              <a:t> </a:t>
            </a:r>
            <a:r>
              <a:rPr lang="en-US" dirty="0" err="1"/>
              <a:t>naik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tahap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791041" y="2738529"/>
            <a:ext cx="854111" cy="808869"/>
            <a:chOff x="3791040" y="2435105"/>
            <a:chExt cx="854111" cy="80886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1040" y="2435105"/>
              <a:ext cx="572217" cy="48817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6816" y="2736353"/>
              <a:ext cx="748335" cy="507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0588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07105" y="2407920"/>
            <a:ext cx="6579695" cy="4179145"/>
          </a:xfrm>
        </p:spPr>
        <p:txBody>
          <a:bodyPr>
            <a:normAutofit fontScale="62500" lnSpcReduction="20000"/>
          </a:bodyPr>
          <a:lstStyle/>
          <a:p>
            <a:pPr marL="457200" lvl="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/>
              <a:t>Perkenalkan</a:t>
            </a:r>
            <a:r>
              <a:rPr lang="en-US" sz="2600" dirty="0"/>
              <a:t> </a:t>
            </a:r>
            <a:r>
              <a:rPr lang="en-US" sz="2600" dirty="0" err="1"/>
              <a:t>diri</a:t>
            </a:r>
            <a:r>
              <a:rPr lang="en-US" sz="2600" dirty="0"/>
              <a:t> &amp; </a:t>
            </a:r>
            <a:r>
              <a:rPr lang="en-US" sz="2600" dirty="0" err="1"/>
              <a:t>beri</a:t>
            </a:r>
            <a:r>
              <a:rPr lang="en-US" sz="2600" dirty="0"/>
              <a:t> </a:t>
            </a:r>
            <a:r>
              <a:rPr lang="en-US" sz="2600" dirty="0" err="1"/>
              <a:t>nama</a:t>
            </a:r>
            <a:r>
              <a:rPr lang="en-US" sz="2600" dirty="0"/>
              <a:t> Calon yang PACABA </a:t>
            </a:r>
            <a:r>
              <a:rPr lang="en-US" sz="2600" dirty="0" err="1"/>
              <a:t>mewakili</a:t>
            </a:r>
            <a:endParaRPr lang="en-MY" sz="2600" dirty="0"/>
          </a:p>
          <a:p>
            <a:pPr marL="457200" lvl="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/>
              <a:t>Jemput</a:t>
            </a:r>
            <a:r>
              <a:rPr lang="en-US" sz="2600" dirty="0"/>
              <a:t> </a:t>
            </a:r>
            <a:r>
              <a:rPr lang="en-US" sz="2600" dirty="0" err="1"/>
              <a:t>setiap</a:t>
            </a:r>
            <a:r>
              <a:rPr lang="en-US" sz="2600" dirty="0"/>
              <a:t> PACABA </a:t>
            </a:r>
            <a:r>
              <a:rPr lang="en-US" sz="2600" dirty="0" err="1"/>
              <a:t>perkenalkan</a:t>
            </a:r>
            <a:r>
              <a:rPr lang="en-US" sz="2600" dirty="0"/>
              <a:t> </a:t>
            </a:r>
            <a:r>
              <a:rPr lang="en-US" sz="2600" dirty="0" err="1"/>
              <a:t>diri</a:t>
            </a:r>
            <a:r>
              <a:rPr lang="en-US" sz="2600" dirty="0"/>
              <a:t> </a:t>
            </a:r>
            <a:r>
              <a:rPr lang="en-US" sz="2600" dirty="0" err="1"/>
              <a:t>mereka</a:t>
            </a:r>
            <a:r>
              <a:rPr lang="en-US" sz="2600" dirty="0"/>
              <a:t> &amp; </a:t>
            </a:r>
            <a:r>
              <a:rPr lang="en-US" sz="2600" dirty="0" err="1"/>
              <a:t>sebarang</a:t>
            </a:r>
            <a:r>
              <a:rPr lang="en-US" sz="2600" dirty="0"/>
              <a:t> </a:t>
            </a:r>
            <a:r>
              <a:rPr lang="en-US" sz="2600" dirty="0" err="1"/>
              <a:t>pengalaman</a:t>
            </a:r>
            <a:r>
              <a:rPr lang="en-US" sz="2600" dirty="0"/>
              <a:t> </a:t>
            </a:r>
            <a:r>
              <a:rPr lang="en-US" sz="2600" dirty="0" err="1"/>
              <a:t>mereka</a:t>
            </a:r>
            <a:r>
              <a:rPr lang="en-US" sz="2600" dirty="0"/>
              <a:t> </a:t>
            </a:r>
            <a:r>
              <a:rPr lang="en-US" sz="2600" dirty="0" err="1"/>
              <a:t>sebagai</a:t>
            </a:r>
            <a:r>
              <a:rPr lang="en-US" sz="2600" dirty="0"/>
              <a:t> PACABA</a:t>
            </a:r>
            <a:endParaRPr lang="en-MY" sz="2600" dirty="0"/>
          </a:p>
          <a:p>
            <a:pPr marL="457200" lvl="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/>
              <a:t>Ringkaskan</a:t>
            </a:r>
            <a:r>
              <a:rPr lang="en-US" sz="2600" dirty="0"/>
              <a:t> </a:t>
            </a:r>
            <a:r>
              <a:rPr lang="en-US" sz="2600" dirty="0" err="1"/>
              <a:t>semua</a:t>
            </a:r>
            <a:r>
              <a:rPr lang="en-US" sz="2600" dirty="0"/>
              <a:t> </a:t>
            </a:r>
            <a:r>
              <a:rPr lang="en-US" sz="2600" dirty="0" err="1"/>
              <a:t>tatacara</a:t>
            </a:r>
            <a:r>
              <a:rPr lang="en-US" sz="2600" dirty="0"/>
              <a:t> </a:t>
            </a:r>
            <a:r>
              <a:rPr lang="en-US" sz="2600" dirty="0" err="1"/>
              <a:t>Pengundian</a:t>
            </a:r>
            <a:r>
              <a:rPr lang="en-US" sz="2600" dirty="0"/>
              <a:t> &amp; </a:t>
            </a:r>
            <a:r>
              <a:rPr lang="en-US" sz="2600" dirty="0" err="1"/>
              <a:t>Pengiraan</a:t>
            </a:r>
            <a:r>
              <a:rPr lang="en-US" sz="2600" dirty="0"/>
              <a:t> </a:t>
            </a:r>
            <a:r>
              <a:rPr lang="en-US" sz="2600" dirty="0" err="1"/>
              <a:t>dan</a:t>
            </a:r>
            <a:r>
              <a:rPr lang="en-US" sz="2600" dirty="0"/>
              <a:t> </a:t>
            </a:r>
            <a:r>
              <a:rPr lang="en-US" sz="2600" dirty="0" err="1"/>
              <a:t>perkembangan</a:t>
            </a:r>
            <a:r>
              <a:rPr lang="en-US" sz="2600" dirty="0"/>
              <a:t> </a:t>
            </a:r>
            <a:r>
              <a:rPr lang="en-US" sz="2600" dirty="0" err="1"/>
              <a:t>terkini</a:t>
            </a:r>
            <a:r>
              <a:rPr lang="en-US" sz="2600" dirty="0"/>
              <a:t> – SPR </a:t>
            </a:r>
            <a:r>
              <a:rPr lang="en-US" sz="2600" dirty="0" err="1"/>
              <a:t>boleh</a:t>
            </a:r>
            <a:r>
              <a:rPr lang="en-US" sz="2600" dirty="0"/>
              <a:t> </a:t>
            </a:r>
            <a:r>
              <a:rPr lang="en-US" sz="2600" dirty="0" err="1"/>
              <a:t>tukar</a:t>
            </a:r>
            <a:r>
              <a:rPr lang="en-US" sz="2600" dirty="0"/>
              <a:t> </a:t>
            </a:r>
            <a:r>
              <a:rPr lang="en-US" sz="2600" dirty="0" err="1"/>
              <a:t>tatacara</a:t>
            </a:r>
            <a:r>
              <a:rPr lang="en-US" sz="2600" dirty="0"/>
              <a:t> 72 jam </a:t>
            </a:r>
            <a:r>
              <a:rPr lang="en-US" sz="2600" dirty="0" err="1"/>
              <a:t>sebelum</a:t>
            </a:r>
            <a:r>
              <a:rPr lang="en-US" sz="2600" dirty="0"/>
              <a:t> </a:t>
            </a:r>
            <a:r>
              <a:rPr lang="en-US" sz="2600" dirty="0" err="1"/>
              <a:t>permulaan</a:t>
            </a:r>
            <a:r>
              <a:rPr lang="en-US" sz="2600" dirty="0"/>
              <a:t> </a:t>
            </a:r>
            <a:r>
              <a:rPr lang="en-US" sz="2600" dirty="0" err="1"/>
              <a:t>pengundian</a:t>
            </a:r>
            <a:endParaRPr lang="en-MY" sz="2600" dirty="0"/>
          </a:p>
          <a:p>
            <a:pPr marL="457200" lvl="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/>
              <a:t>Terangkan</a:t>
            </a:r>
            <a:r>
              <a:rPr lang="en-US" sz="2600" dirty="0"/>
              <a:t> </a:t>
            </a:r>
            <a:r>
              <a:rPr lang="en-US" sz="2600" dirty="0" err="1"/>
              <a:t>alihan</a:t>
            </a:r>
            <a:r>
              <a:rPr lang="en-US" sz="2600" dirty="0"/>
              <a:t> ETM1, ETM2, ETM3-EMU;  </a:t>
            </a:r>
            <a:r>
              <a:rPr lang="en-US" sz="2600" dirty="0" err="1"/>
              <a:t>Sesiapa</a:t>
            </a:r>
            <a:r>
              <a:rPr lang="en-US" sz="2600" dirty="0"/>
              <a:t> yang </a:t>
            </a:r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bertugas</a:t>
            </a:r>
            <a:r>
              <a:rPr lang="en-US" sz="2600" dirty="0"/>
              <a:t> </a:t>
            </a:r>
            <a:r>
              <a:rPr lang="en-US" sz="2600" dirty="0" err="1"/>
              <a:t>seharusnya</a:t>
            </a:r>
            <a:r>
              <a:rPr lang="en-US" sz="2600" dirty="0"/>
              <a:t> </a:t>
            </a:r>
            <a:r>
              <a:rPr lang="en-US" sz="2600" dirty="0" err="1"/>
              <a:t>pergi</a:t>
            </a:r>
            <a:r>
              <a:rPr lang="en-US" sz="2600" dirty="0"/>
              <a:t> </a:t>
            </a:r>
            <a:r>
              <a:rPr lang="en-US" sz="2600" dirty="0" err="1"/>
              <a:t>mengundi</a:t>
            </a:r>
            <a:r>
              <a:rPr lang="en-US" sz="2600" dirty="0"/>
              <a:t> dan </a:t>
            </a:r>
            <a:r>
              <a:rPr lang="en-US" sz="2600" dirty="0" err="1"/>
              <a:t>kembali</a:t>
            </a:r>
            <a:r>
              <a:rPr lang="en-US" sz="2600" dirty="0"/>
              <a:t> </a:t>
            </a:r>
            <a:r>
              <a:rPr lang="en-US" sz="2600" dirty="0" err="1"/>
              <a:t>bersedia</a:t>
            </a:r>
            <a:r>
              <a:rPr lang="en-US" sz="2600" dirty="0"/>
              <a:t> di </a:t>
            </a:r>
            <a:r>
              <a:rPr lang="en-US" sz="2600" dirty="0" err="1"/>
              <a:t>pondok</a:t>
            </a:r>
            <a:r>
              <a:rPr lang="en-US" sz="2600" dirty="0"/>
              <a:t> </a:t>
            </a:r>
            <a:r>
              <a:rPr lang="en-US" sz="2600" dirty="0" err="1"/>
              <a:t>panas</a:t>
            </a:r>
            <a:r>
              <a:rPr lang="en-US" sz="2600" dirty="0"/>
              <a:t> </a:t>
            </a:r>
            <a:r>
              <a:rPr lang="en-US" sz="2600" dirty="0" err="1"/>
              <a:t>secepat</a:t>
            </a:r>
            <a:r>
              <a:rPr lang="en-US" sz="2600" dirty="0"/>
              <a:t> </a:t>
            </a:r>
            <a:r>
              <a:rPr lang="en-US" sz="2600" dirty="0" err="1"/>
              <a:t>mungkin</a:t>
            </a:r>
            <a:endParaRPr lang="en-MY" sz="2600" dirty="0"/>
          </a:p>
          <a:p>
            <a:pPr marL="457200" lvl="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/>
              <a:t>Setujukan</a:t>
            </a:r>
            <a:r>
              <a:rPr lang="en-US" sz="2600" dirty="0"/>
              <a:t> </a:t>
            </a:r>
            <a:r>
              <a:rPr lang="en-US" sz="2600" dirty="0" err="1"/>
              <a:t>logistik</a:t>
            </a:r>
            <a:r>
              <a:rPr lang="en-US" sz="2600" dirty="0"/>
              <a:t>, </a:t>
            </a:r>
            <a:r>
              <a:rPr lang="en-US" sz="2600" dirty="0" err="1"/>
              <a:t>masa</a:t>
            </a:r>
            <a:r>
              <a:rPr lang="en-US" sz="2600" dirty="0"/>
              <a:t> </a:t>
            </a:r>
            <a:r>
              <a:rPr lang="en-US" sz="2600" dirty="0" err="1"/>
              <a:t>pertemuan</a:t>
            </a:r>
            <a:r>
              <a:rPr lang="en-US" sz="2600" dirty="0"/>
              <a:t>, </a:t>
            </a:r>
            <a:r>
              <a:rPr lang="en-US" sz="2600" dirty="0" err="1"/>
              <a:t>tatacara</a:t>
            </a:r>
            <a:r>
              <a:rPr lang="en-US" sz="2600" dirty="0"/>
              <a:t> </a:t>
            </a:r>
            <a:r>
              <a:rPr lang="en-US" sz="2600" dirty="0" err="1"/>
              <a:t>menukar</a:t>
            </a:r>
            <a:r>
              <a:rPr lang="en-US" sz="2600" dirty="0"/>
              <a:t> </a:t>
            </a:r>
            <a:r>
              <a:rPr lang="en-US" sz="2600" dirty="0" err="1"/>
              <a:t>alihan</a:t>
            </a:r>
            <a:r>
              <a:rPr lang="en-US" sz="2600" dirty="0"/>
              <a:t> </a:t>
            </a:r>
            <a:r>
              <a:rPr lang="en-US" sz="2600" dirty="0" err="1"/>
              <a:t>tugas</a:t>
            </a:r>
            <a:r>
              <a:rPr lang="en-US" sz="2600" dirty="0"/>
              <a:t>, </a:t>
            </a:r>
            <a:r>
              <a:rPr lang="en-US" sz="2600" dirty="0" err="1"/>
              <a:t>kod</a:t>
            </a:r>
            <a:r>
              <a:rPr lang="en-US" sz="2600" dirty="0"/>
              <a:t> </a:t>
            </a:r>
            <a:r>
              <a:rPr lang="en-US" sz="2600" dirty="0" err="1"/>
              <a:t>pakaian</a:t>
            </a:r>
            <a:r>
              <a:rPr lang="en-US" sz="2600" dirty="0"/>
              <a:t>, kit PACA, </a:t>
            </a:r>
            <a:r>
              <a:rPr lang="en-US" sz="2600" dirty="0" err="1"/>
              <a:t>perhubungan</a:t>
            </a:r>
            <a:r>
              <a:rPr lang="en-US" sz="2600" dirty="0"/>
              <a:t> </a:t>
            </a:r>
            <a:r>
              <a:rPr lang="en-US" sz="2600" dirty="0" err="1"/>
              <a:t>tanpa</a:t>
            </a:r>
            <a:r>
              <a:rPr lang="en-US" sz="2600" dirty="0"/>
              <a:t> </a:t>
            </a:r>
            <a:r>
              <a:rPr lang="en-US" sz="2600" dirty="0" err="1"/>
              <a:t>talifon</a:t>
            </a:r>
            <a:r>
              <a:rPr lang="en-US" sz="2600" dirty="0"/>
              <a:t> </a:t>
            </a:r>
            <a:r>
              <a:rPr lang="en-US" sz="2600" dirty="0" err="1"/>
              <a:t>dll</a:t>
            </a:r>
            <a:r>
              <a:rPr lang="en-US" sz="2600" dirty="0"/>
              <a:t>.</a:t>
            </a:r>
            <a:endParaRPr lang="en-MY" sz="26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/>
              <a:t>Tentukan</a:t>
            </a:r>
            <a:r>
              <a:rPr lang="en-US" sz="2600" dirty="0"/>
              <a:t> masa </a:t>
            </a:r>
            <a:r>
              <a:rPr lang="en-US" sz="2600" dirty="0" err="1"/>
              <a:t>pertemuan</a:t>
            </a:r>
            <a:r>
              <a:rPr lang="en-US" sz="2600" dirty="0"/>
              <a:t> </a:t>
            </a:r>
            <a:r>
              <a:rPr lang="en-US" sz="2600" dirty="0" err="1"/>
              <a:t>untuk</a:t>
            </a:r>
            <a:r>
              <a:rPr lang="en-US" sz="2600" dirty="0"/>
              <a:t> ETM1 pada </a:t>
            </a:r>
            <a:r>
              <a:rPr lang="en-US" sz="2600" dirty="0" err="1"/>
              <a:t>hari</a:t>
            </a:r>
            <a:r>
              <a:rPr lang="en-US" sz="2600" dirty="0"/>
              <a:t> </a:t>
            </a:r>
            <a:r>
              <a:rPr lang="en-US" sz="2600" dirty="0" err="1"/>
              <a:t>Pilihan</a:t>
            </a:r>
            <a:r>
              <a:rPr lang="en-US" sz="2600" dirty="0"/>
              <a:t> Raya pada 7 </a:t>
            </a:r>
            <a:r>
              <a:rPr lang="en-US" sz="2600" dirty="0" err="1"/>
              <a:t>pagi</a:t>
            </a:r>
            <a:r>
              <a:rPr lang="en-US" sz="2600" dirty="0"/>
              <a:t> di </a:t>
            </a:r>
            <a:r>
              <a:rPr lang="en-US" sz="2600" dirty="0" err="1"/>
              <a:t>pondok</a:t>
            </a:r>
            <a:r>
              <a:rPr lang="en-US" sz="2600" dirty="0"/>
              <a:t> </a:t>
            </a:r>
            <a:r>
              <a:rPr lang="en-US" sz="2600" dirty="0" err="1"/>
              <a:t>panas</a:t>
            </a:r>
            <a:r>
              <a:rPr lang="en-US" sz="2600" dirty="0"/>
              <a:t> (</a:t>
            </a:r>
            <a:r>
              <a:rPr lang="en-US" sz="2600" dirty="0" err="1"/>
              <a:t>atau</a:t>
            </a:r>
            <a:r>
              <a:rPr lang="en-US" sz="2600" dirty="0"/>
              <a:t> </a:t>
            </a:r>
            <a:r>
              <a:rPr lang="en-US" sz="2600" dirty="0" err="1"/>
              <a:t>sebarang</a:t>
            </a:r>
            <a:r>
              <a:rPr lang="en-US" sz="2600" dirty="0"/>
              <a:t> </a:t>
            </a:r>
            <a:r>
              <a:rPr lang="en-US" sz="2600" dirty="0" err="1"/>
              <a:t>aturan</a:t>
            </a:r>
            <a:r>
              <a:rPr lang="en-US" sz="2600" dirty="0"/>
              <a:t> lain)</a:t>
            </a:r>
            <a:r>
              <a:rPr lang="en-MY" sz="2600" dirty="0"/>
              <a:t> </a:t>
            </a:r>
          </a:p>
          <a:p>
            <a:pPr marL="804863" lvl="1" indent="-295275">
              <a:lnSpc>
                <a:spcPct val="120000"/>
              </a:lnSpc>
            </a:pPr>
            <a:r>
              <a:rPr lang="en-MY" dirty="0" err="1"/>
              <a:t>Kamu</a:t>
            </a:r>
            <a:r>
              <a:rPr lang="en-MY" dirty="0"/>
              <a:t> </a:t>
            </a:r>
            <a:r>
              <a:rPr lang="en-MY" dirty="0" err="1"/>
              <a:t>perlu</a:t>
            </a:r>
            <a:r>
              <a:rPr lang="en-MY" dirty="0"/>
              <a:t> masa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mengurus</a:t>
            </a:r>
            <a:r>
              <a:rPr lang="en-MY" dirty="0"/>
              <a:t> </a:t>
            </a:r>
            <a:r>
              <a:rPr lang="en-MY" dirty="0" err="1"/>
              <a:t>dokumen</a:t>
            </a:r>
            <a:endParaRPr lang="en-MY" dirty="0"/>
          </a:p>
          <a:p>
            <a:pPr marL="804863" lvl="1" indent="-295275">
              <a:lnSpc>
                <a:spcPct val="120000"/>
              </a:lnSpc>
            </a:pPr>
            <a:r>
              <a:rPr lang="en-MY" dirty="0"/>
              <a:t>Minta ETM2 yang </a:t>
            </a:r>
            <a:r>
              <a:rPr lang="en-MY" dirty="0" err="1"/>
              <a:t>lebih</a:t>
            </a:r>
            <a:r>
              <a:rPr lang="en-MY" dirty="0"/>
              <a:t> </a:t>
            </a:r>
            <a:r>
              <a:rPr lang="en-MY" dirty="0" err="1"/>
              <a:t>berpengalaman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datang</a:t>
            </a:r>
            <a:r>
              <a:rPr lang="en-MY" dirty="0"/>
              <a:t> </a:t>
            </a:r>
            <a:r>
              <a:rPr lang="en-MY" dirty="0" err="1"/>
              <a:t>sebagai</a:t>
            </a:r>
            <a:r>
              <a:rPr lang="en-MY" dirty="0"/>
              <a:t> </a:t>
            </a:r>
            <a:r>
              <a:rPr lang="en-MY" dirty="0" err="1"/>
              <a:t>simpanan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Pertemuan</a:t>
            </a:r>
            <a:r>
              <a:rPr lang="en-US" dirty="0"/>
              <a:t> </a:t>
            </a:r>
            <a:r>
              <a:rPr lang="en-US" dirty="0" err="1"/>
              <a:t>pertama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2589189"/>
            <a:ext cx="1682814" cy="1266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05" y="4971423"/>
            <a:ext cx="1644648" cy="99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49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menyiapkan</a:t>
            </a:r>
            <a:r>
              <a:rPr lang="en-US" dirty="0"/>
              <a:t> </a:t>
            </a:r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Bertugas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0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257" y="2187458"/>
            <a:ext cx="2076916" cy="1278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67" y="1683738"/>
            <a:ext cx="1524000" cy="18034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7216" y="3413640"/>
            <a:ext cx="8271933" cy="31734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Urus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pakai</a:t>
            </a:r>
            <a:r>
              <a:rPr lang="en-US" dirty="0"/>
              <a:t> </a:t>
            </a:r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Bertugas</a:t>
            </a:r>
            <a:endParaRPr lang="en-US" dirty="0"/>
          </a:p>
          <a:p>
            <a:r>
              <a:rPr lang="en-US" dirty="0" err="1"/>
              <a:t>Menunjuk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dijalankan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r>
              <a:rPr lang="en-US" dirty="0"/>
              <a:t>Akan </a:t>
            </a:r>
            <a:r>
              <a:rPr lang="en-US" dirty="0" err="1"/>
              <a:t>berubah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tambahan</a:t>
            </a:r>
            <a:r>
              <a:rPr lang="en-US" dirty="0"/>
              <a:t> PACABA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Penyelaras</a:t>
            </a:r>
            <a:r>
              <a:rPr lang="en-US" dirty="0"/>
              <a:t> PACABA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guguran</a:t>
            </a:r>
            <a:r>
              <a:rPr lang="en-US" dirty="0"/>
              <a:t> PACABA</a:t>
            </a:r>
          </a:p>
          <a:p>
            <a:r>
              <a:rPr lang="en-US" dirty="0" err="1"/>
              <a:t>Versi</a:t>
            </a:r>
            <a:r>
              <a:rPr lang="en-US" dirty="0"/>
              <a:t> </a:t>
            </a:r>
            <a:r>
              <a:rPr lang="en-US" dirty="0" err="1"/>
              <a:t>asal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Penyelaras</a:t>
            </a:r>
            <a:r>
              <a:rPr lang="en-US" dirty="0"/>
              <a:t> PACABA</a:t>
            </a:r>
          </a:p>
          <a:p>
            <a:pPr lvl="1"/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, </a:t>
            </a:r>
            <a:r>
              <a:rPr lang="en-US" dirty="0" err="1"/>
              <a:t>siapkan</a:t>
            </a:r>
            <a:r>
              <a:rPr lang="en-US" dirty="0"/>
              <a:t> </a:t>
            </a:r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sendiri</a:t>
            </a:r>
            <a:endParaRPr lang="en-US" dirty="0"/>
          </a:p>
          <a:p>
            <a:r>
              <a:rPr lang="en-US" dirty="0" err="1"/>
              <a:t>Kawalkan</a:t>
            </a:r>
            <a:r>
              <a:rPr lang="en-US" dirty="0"/>
              <a:t> </a:t>
            </a:r>
            <a:r>
              <a:rPr lang="en-US" dirty="0" err="1"/>
              <a:t>versi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ketat</a:t>
            </a:r>
            <a:endParaRPr lang="en-US" dirty="0"/>
          </a:p>
          <a:p>
            <a:pPr lvl="1"/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sahaja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buat</a:t>
            </a:r>
            <a:r>
              <a:rPr lang="en-US" dirty="0"/>
              <a:t> </a:t>
            </a:r>
            <a:r>
              <a:rPr lang="en-US" dirty="0" err="1"/>
              <a:t>perubahan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Bertugas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400" y="4840174"/>
            <a:ext cx="1779861" cy="13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51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03120"/>
            <a:ext cx="7408333" cy="448394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Jadual</a:t>
            </a:r>
            <a:r>
              <a:rPr lang="en-US" dirty="0"/>
              <a:t> 12 jam: </a:t>
            </a:r>
            <a:r>
              <a:rPr lang="en-US" dirty="0" err="1"/>
              <a:t>dibahagikan</a:t>
            </a:r>
            <a:endParaRPr lang="en-US" dirty="0"/>
          </a:p>
          <a:p>
            <a:pPr marL="722313" lvl="1" indent="-274638">
              <a:lnSpc>
                <a:spcPct val="110000"/>
              </a:lnSpc>
            </a:pPr>
            <a:r>
              <a:rPr lang="en-US" dirty="0"/>
              <a:t>3 ETM </a:t>
            </a:r>
            <a:r>
              <a:rPr lang="en-US" dirty="0" err="1"/>
              <a:t>bagi</a:t>
            </a:r>
            <a:r>
              <a:rPr lang="en-US" dirty="0"/>
              <a:t> Saluran: 3 </a:t>
            </a:r>
            <a:r>
              <a:rPr lang="en-US" dirty="0" err="1"/>
              <a:t>alihan</a:t>
            </a:r>
            <a:r>
              <a:rPr lang="en-US" dirty="0"/>
              <a:t> </a:t>
            </a:r>
            <a:r>
              <a:rPr lang="en-US" dirty="0" err="1"/>
              <a:t>empat</a:t>
            </a:r>
            <a:r>
              <a:rPr lang="en-US" dirty="0"/>
              <a:t>-jam</a:t>
            </a:r>
          </a:p>
          <a:p>
            <a:pPr marL="722313" lvl="1" indent="-274638">
              <a:lnSpc>
                <a:spcPct val="110000"/>
              </a:lnSpc>
            </a:pPr>
            <a:r>
              <a:rPr lang="en-US" dirty="0"/>
              <a:t>2 ETM </a:t>
            </a:r>
            <a:r>
              <a:rPr lang="en-US" dirty="0" err="1"/>
              <a:t>bagi</a:t>
            </a:r>
            <a:r>
              <a:rPr lang="en-US" dirty="0"/>
              <a:t> Saluran: </a:t>
            </a:r>
            <a:r>
              <a:rPr lang="en-US" dirty="0" err="1"/>
              <a:t>Alihan</a:t>
            </a:r>
            <a:r>
              <a:rPr lang="en-US" dirty="0"/>
              <a:t> </a:t>
            </a:r>
            <a:r>
              <a:rPr lang="en-US" dirty="0" err="1"/>
              <a:t>dibelah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ETM, </a:t>
            </a:r>
            <a:r>
              <a:rPr lang="en-US" dirty="0" err="1"/>
              <a:t>bilangan</a:t>
            </a:r>
            <a:r>
              <a:rPr lang="en-US" dirty="0"/>
              <a:t> ETM </a:t>
            </a:r>
            <a:r>
              <a:rPr lang="en-US" dirty="0" err="1"/>
              <a:t>menentukan</a:t>
            </a:r>
            <a:r>
              <a:rPr lang="en-US" dirty="0"/>
              <a:t> </a:t>
            </a:r>
            <a:r>
              <a:rPr lang="en-US" dirty="0" err="1"/>
              <a:t>jadual</a:t>
            </a:r>
            <a:endParaRPr lang="en-US" dirty="0"/>
          </a:p>
          <a:p>
            <a:pPr marL="758825" lvl="1" indent="-341313">
              <a:lnSpc>
                <a:spcPct val="110000"/>
              </a:lnSpc>
            </a:pPr>
            <a:r>
              <a:rPr lang="en-US" dirty="0"/>
              <a:t>PACA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alihan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bernilai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/>
              <a:t>ETM </a:t>
            </a:r>
            <a:r>
              <a:rPr lang="en-US" b="1" dirty="0" err="1"/>
              <a:t>masuk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tempat</a:t>
            </a:r>
            <a:r>
              <a:rPr lang="en-US" b="1" dirty="0"/>
              <a:t> yang </a:t>
            </a:r>
            <a:r>
              <a:rPr lang="en-US" b="1" dirty="0" err="1"/>
              <a:t>ada</a:t>
            </a:r>
            <a:r>
              <a:rPr lang="en-US" b="1" dirty="0"/>
              <a:t> </a:t>
            </a:r>
            <a:r>
              <a:rPr lang="en-US" b="1" dirty="0" err="1"/>
              <a:t>undi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mempertahankan</a:t>
            </a:r>
            <a:r>
              <a:rPr lang="en-US" b="1" dirty="0"/>
              <a:t> </a:t>
            </a:r>
            <a:r>
              <a:rPr lang="en-US" b="1" dirty="0" err="1"/>
              <a:t>undi</a:t>
            </a:r>
            <a:endParaRPr lang="en-US" b="1" dirty="0"/>
          </a:p>
          <a:p>
            <a:pPr lvl="1">
              <a:lnSpc>
                <a:spcPct val="110000"/>
              </a:lnSpc>
            </a:pPr>
            <a:r>
              <a:rPr lang="en-US" dirty="0"/>
              <a:t>ETM &amp; EMU </a:t>
            </a:r>
            <a:r>
              <a:rPr lang="en-US" dirty="0" err="1"/>
              <a:t>kamu</a:t>
            </a:r>
            <a:r>
              <a:rPr lang="en-US" dirty="0"/>
              <a:t> yang </a:t>
            </a:r>
            <a:r>
              <a:rPr lang="en-US" dirty="0" err="1"/>
              <a:t>terkuat</a:t>
            </a:r>
            <a:r>
              <a:rPr lang="en-US" dirty="0"/>
              <a:t> </a:t>
            </a:r>
            <a:r>
              <a:rPr lang="en-US" dirty="0" err="1"/>
              <a:t>patut</a:t>
            </a:r>
            <a:r>
              <a:rPr lang="en-US" dirty="0"/>
              <a:t> </a:t>
            </a:r>
            <a:r>
              <a:rPr lang="en-US" dirty="0" err="1"/>
              <a:t>pertahankan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ada</a:t>
            </a:r>
            <a:r>
              <a:rPr lang="en-US" dirty="0"/>
              <a:t> paling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yang paling </a:t>
            </a:r>
            <a:r>
              <a:rPr lang="en-US" dirty="0" err="1"/>
              <a:t>berisiko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Nilaikan</a:t>
            </a:r>
            <a:r>
              <a:rPr lang="en-US" dirty="0"/>
              <a:t> </a:t>
            </a:r>
            <a:r>
              <a:rPr lang="en-US" dirty="0" err="1"/>
              <a:t>siapa</a:t>
            </a:r>
            <a:r>
              <a:rPr lang="en-US" dirty="0"/>
              <a:t> PACA </a:t>
            </a:r>
            <a:r>
              <a:rPr lang="en-US" dirty="0" err="1"/>
              <a:t>kamu</a:t>
            </a:r>
            <a:r>
              <a:rPr lang="en-US" dirty="0"/>
              <a:t> yang </a:t>
            </a:r>
            <a:r>
              <a:rPr lang="en-US" dirty="0" err="1"/>
              <a:t>terkuat</a:t>
            </a:r>
            <a:endParaRPr lang="en-US" dirty="0"/>
          </a:p>
          <a:p>
            <a:pPr marL="711200" lvl="1" indent="-325438">
              <a:lnSpc>
                <a:spcPct val="110000"/>
              </a:lnSpc>
            </a:pPr>
            <a:r>
              <a:rPr lang="en-US" dirty="0"/>
              <a:t>EMU </a:t>
            </a:r>
            <a:r>
              <a:rPr lang="en-US" dirty="0" err="1"/>
              <a:t>mestilah</a:t>
            </a:r>
            <a:r>
              <a:rPr lang="en-US" dirty="0"/>
              <a:t> </a:t>
            </a:r>
            <a:r>
              <a:rPr lang="en-US" dirty="0" err="1"/>
              <a:t>andal</a:t>
            </a:r>
            <a:r>
              <a:rPr lang="en-US" dirty="0"/>
              <a:t>, </a:t>
            </a:r>
            <a:r>
              <a:rPr lang="en-US" dirty="0" err="1"/>
              <a:t>terutamanya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kampung</a:t>
            </a:r>
          </a:p>
          <a:p>
            <a:pPr marL="711200" lvl="1" indent="-325438">
              <a:lnSpc>
                <a:spcPct val="110000"/>
              </a:lnSpc>
            </a:pPr>
            <a:r>
              <a:rPr lang="en-US" dirty="0" err="1"/>
              <a:t>Terkuat</a:t>
            </a:r>
            <a:r>
              <a:rPr lang="en-US" dirty="0"/>
              <a:t>: EMU </a:t>
            </a:r>
            <a:r>
              <a:rPr lang="en-US" dirty="0" err="1"/>
              <a:t>diikuti</a:t>
            </a:r>
            <a:r>
              <a:rPr lang="en-US" dirty="0"/>
              <a:t> oleh ETM1 </a:t>
            </a:r>
            <a:r>
              <a:rPr lang="en-US" dirty="0" err="1"/>
              <a:t>diikuti</a:t>
            </a:r>
            <a:r>
              <a:rPr lang="en-US" dirty="0"/>
              <a:t> oleh ETM2</a:t>
            </a:r>
          </a:p>
          <a:p>
            <a:pPr marL="711200" lvl="1" indent="-325438">
              <a:lnSpc>
                <a:spcPct val="110000"/>
              </a:lnSpc>
            </a:pPr>
            <a:r>
              <a:rPr lang="en-US" dirty="0"/>
              <a:t>Saluran 1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perlukan</a:t>
            </a:r>
            <a:r>
              <a:rPr lang="en-US" dirty="0"/>
              <a:t> ETM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kuat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Prinsip</a:t>
            </a:r>
            <a:r>
              <a:rPr lang="en-US" dirty="0"/>
              <a:t> </a:t>
            </a:r>
            <a:r>
              <a:rPr lang="en-US" dirty="0" err="1"/>
              <a:t>dasar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773" y="5552968"/>
            <a:ext cx="2247759" cy="1305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6" y="1289495"/>
            <a:ext cx="2451457" cy="163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5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31900-2F76-F905-41A2-2B44FC5B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Alihan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BB6BF-EEB3-419E-FC5C-3605D67D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B7870-A87C-59AE-BA81-4B756E7EF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DFEDA-B166-F728-72A6-F11487A82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2C8FAF6-790F-D97F-56C4-C257BB634C0B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676275" y="2500313"/>
          <a:ext cx="3822700" cy="408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FDAEA2-A3C0-F402-C995-488E6F43AB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1" y="2634712"/>
            <a:ext cx="4039531" cy="39523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err="1"/>
              <a:t>Alihan</a:t>
            </a:r>
            <a:r>
              <a:rPr lang="en-GB" dirty="0"/>
              <a:t> </a:t>
            </a:r>
            <a:r>
              <a:rPr lang="en-GB" dirty="0" err="1"/>
              <a:t>asasnya</a:t>
            </a:r>
            <a:r>
              <a:rPr lang="en-GB" dirty="0"/>
              <a:t> 3 </a:t>
            </a:r>
            <a:r>
              <a:rPr lang="en-GB" dirty="0" err="1"/>
              <a:t>empat</a:t>
            </a:r>
            <a:r>
              <a:rPr lang="en-GB" dirty="0"/>
              <a:t>-jam </a:t>
            </a:r>
            <a:r>
              <a:rPr lang="en-GB" dirty="0" err="1"/>
              <a:t>alihan</a:t>
            </a:r>
            <a:endParaRPr lang="en-GB" dirty="0"/>
          </a:p>
          <a:p>
            <a:pPr marL="269875" indent="-269875">
              <a:buFont typeface="+mj-lt"/>
              <a:buAutoNum type="arabicPeriod"/>
            </a:pPr>
            <a:r>
              <a:rPr lang="en-GB" dirty="0"/>
              <a:t>7.30 </a:t>
            </a:r>
            <a:r>
              <a:rPr lang="en-GB" dirty="0" err="1"/>
              <a:t>pg</a:t>
            </a:r>
            <a:r>
              <a:rPr lang="en-GB" dirty="0"/>
              <a:t> </a:t>
            </a:r>
            <a:r>
              <a:rPr lang="en-GB" dirty="0" err="1"/>
              <a:t>sampai</a:t>
            </a:r>
            <a:r>
              <a:rPr lang="en-GB" dirty="0"/>
              <a:t> 12 </a:t>
            </a:r>
            <a:r>
              <a:rPr lang="en-GB" dirty="0" err="1"/>
              <a:t>tengah</a:t>
            </a:r>
            <a:r>
              <a:rPr lang="en-GB" dirty="0"/>
              <a:t> </a:t>
            </a:r>
            <a:r>
              <a:rPr lang="en-GB" dirty="0" err="1"/>
              <a:t>hari</a:t>
            </a:r>
            <a:endParaRPr lang="en-GB" dirty="0"/>
          </a:p>
          <a:p>
            <a:pPr marL="269875" indent="-269875">
              <a:buFont typeface="+mj-lt"/>
              <a:buAutoNum type="arabicPeriod"/>
            </a:pPr>
            <a:r>
              <a:rPr lang="en-GB" dirty="0"/>
              <a:t>12 </a:t>
            </a:r>
            <a:r>
              <a:rPr lang="en-GB" dirty="0" err="1"/>
              <a:t>tengah</a:t>
            </a:r>
            <a:r>
              <a:rPr lang="en-GB" dirty="0"/>
              <a:t> </a:t>
            </a:r>
            <a:r>
              <a:rPr lang="en-GB" dirty="0" err="1"/>
              <a:t>hari</a:t>
            </a:r>
            <a:r>
              <a:rPr lang="en-GB" dirty="0"/>
              <a:t> </a:t>
            </a:r>
            <a:r>
              <a:rPr lang="en-GB" dirty="0" err="1"/>
              <a:t>sampai</a:t>
            </a:r>
            <a:r>
              <a:rPr lang="en-GB" dirty="0"/>
              <a:t> 4 </a:t>
            </a:r>
            <a:r>
              <a:rPr lang="en-GB" dirty="0" err="1"/>
              <a:t>ptg</a:t>
            </a:r>
            <a:endParaRPr lang="en-GB" dirty="0"/>
          </a:p>
          <a:p>
            <a:pPr marL="539750" lvl="2" indent="-260350"/>
            <a:r>
              <a:rPr lang="en-GB" dirty="0" err="1"/>
              <a:t>Timbangkan</a:t>
            </a:r>
            <a:r>
              <a:rPr lang="en-GB" dirty="0"/>
              <a:t> </a:t>
            </a:r>
            <a:r>
              <a:rPr lang="en-GB" dirty="0" err="1"/>
              <a:t>mulakan</a:t>
            </a:r>
            <a:r>
              <a:rPr lang="en-GB" dirty="0"/>
              <a:t> </a:t>
            </a:r>
            <a:r>
              <a:rPr lang="en-GB" dirty="0" err="1"/>
              <a:t>lebih</a:t>
            </a:r>
            <a:r>
              <a:rPr lang="en-GB" dirty="0"/>
              <a:t> </a:t>
            </a:r>
            <a:r>
              <a:rPr lang="en-GB" dirty="0" err="1"/>
              <a:t>awal</a:t>
            </a:r>
            <a:r>
              <a:rPr lang="en-GB" dirty="0"/>
              <a:t> </a:t>
            </a:r>
            <a:r>
              <a:rPr lang="en-GB" dirty="0" err="1"/>
              <a:t>kalau</a:t>
            </a:r>
            <a:r>
              <a:rPr lang="en-GB" dirty="0"/>
              <a:t> ETM1 juga ETM3-EMU</a:t>
            </a:r>
          </a:p>
          <a:p>
            <a:pPr marL="269875" indent="-269875">
              <a:buFont typeface="+mj-lt"/>
              <a:buAutoNum type="arabicPeriod"/>
            </a:pPr>
            <a:r>
              <a:rPr lang="en-GB" dirty="0"/>
              <a:t>4 </a:t>
            </a:r>
            <a:r>
              <a:rPr lang="en-GB" dirty="0" err="1"/>
              <a:t>ptg</a:t>
            </a:r>
            <a:r>
              <a:rPr lang="en-GB" dirty="0"/>
              <a:t> </a:t>
            </a:r>
            <a:r>
              <a:rPr lang="en-GB" dirty="0" err="1"/>
              <a:t>sampai</a:t>
            </a:r>
            <a:r>
              <a:rPr lang="en-GB" dirty="0"/>
              <a:t> 6 </a:t>
            </a:r>
            <a:r>
              <a:rPr lang="en-GB" dirty="0" err="1"/>
              <a:t>ptg</a:t>
            </a:r>
            <a:r>
              <a:rPr lang="en-GB" dirty="0"/>
              <a:t> </a:t>
            </a:r>
            <a:r>
              <a:rPr lang="en-GB" dirty="0" err="1"/>
              <a:t>Tutup</a:t>
            </a:r>
            <a:r>
              <a:rPr lang="en-GB" dirty="0"/>
              <a:t>; </a:t>
            </a:r>
            <a:r>
              <a:rPr lang="en-GB" dirty="0" err="1"/>
              <a:t>Kemudian</a:t>
            </a:r>
            <a:r>
              <a:rPr lang="en-GB" dirty="0"/>
              <a:t> EMU </a:t>
            </a:r>
            <a:r>
              <a:rPr lang="en-GB" dirty="0" err="1"/>
              <a:t>sampai</a:t>
            </a:r>
            <a:r>
              <a:rPr lang="en-GB" dirty="0"/>
              <a:t> </a:t>
            </a:r>
            <a:r>
              <a:rPr lang="en-GB" dirty="0" err="1"/>
              <a:t>tamat</a:t>
            </a:r>
            <a:endParaRPr lang="en-GB" dirty="0"/>
          </a:p>
          <a:p>
            <a:pPr lvl="1"/>
            <a:r>
              <a:rPr lang="en-GB" dirty="0" err="1"/>
              <a:t>Bolehkan</a:t>
            </a:r>
            <a:r>
              <a:rPr lang="en-GB" dirty="0"/>
              <a:t> EMU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bilik</a:t>
            </a:r>
            <a:r>
              <a:rPr lang="en-GB" dirty="0"/>
              <a:t> </a:t>
            </a:r>
            <a:r>
              <a:rPr lang="en-GB" dirty="0" err="1"/>
              <a:t>sebelum</a:t>
            </a:r>
            <a:r>
              <a:rPr lang="en-GB" dirty="0"/>
              <a:t> </a:t>
            </a:r>
            <a:r>
              <a:rPr lang="en-GB" dirty="0" err="1"/>
              <a:t>Tutup</a:t>
            </a:r>
            <a:r>
              <a:rPr lang="en-GB" dirty="0"/>
              <a:t>, </a:t>
            </a:r>
            <a:r>
              <a:rPr lang="en-GB" dirty="0" err="1"/>
              <a:t>elakkan</a:t>
            </a:r>
            <a:r>
              <a:rPr lang="en-GB" dirty="0"/>
              <a:t> </a:t>
            </a:r>
            <a:r>
              <a:rPr lang="en-GB" dirty="0" err="1"/>
              <a:t>keliruan</a:t>
            </a:r>
            <a:r>
              <a:rPr lang="en-GB" dirty="0"/>
              <a:t> </a:t>
            </a:r>
            <a:r>
              <a:rPr lang="en-GB" dirty="0" err="1"/>
              <a:t>menukar</a:t>
            </a:r>
            <a:r>
              <a:rPr lang="en-GB" dirty="0"/>
              <a:t> </a:t>
            </a:r>
            <a:r>
              <a:rPr lang="en-GB" dirty="0" err="1"/>
              <a:t>alihan</a:t>
            </a:r>
            <a:r>
              <a:rPr lang="en-GB" dirty="0"/>
              <a:t> </a:t>
            </a:r>
            <a:r>
              <a:rPr lang="en-GB" dirty="0" err="1"/>
              <a:t>bila</a:t>
            </a:r>
            <a:r>
              <a:rPr lang="en-GB" dirty="0"/>
              <a:t> KTM </a:t>
            </a:r>
            <a:r>
              <a:rPr lang="en-GB" dirty="0" err="1"/>
              <a:t>siapkan</a:t>
            </a:r>
            <a:r>
              <a:rPr lang="en-GB" dirty="0"/>
              <a:t> </a:t>
            </a:r>
            <a:r>
              <a:rPr lang="en-GB" dirty="0" err="1"/>
              <a:t>bilik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26C33C-92BE-B06B-9DAA-6F6716907273}"/>
              </a:ext>
            </a:extLst>
          </p:cNvPr>
          <p:cNvCxnSpPr/>
          <p:nvPr/>
        </p:nvCxnSpPr>
        <p:spPr>
          <a:xfrm>
            <a:off x="2587625" y="4693553"/>
            <a:ext cx="0" cy="160254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1AFE4B-6058-E0A7-971D-92CBC7966097}"/>
              </a:ext>
            </a:extLst>
          </p:cNvPr>
          <p:cNvGrpSpPr/>
          <p:nvPr/>
        </p:nvGrpSpPr>
        <p:grpSpPr>
          <a:xfrm>
            <a:off x="407967" y="3121773"/>
            <a:ext cx="1292227" cy="1376682"/>
            <a:chOff x="3352799" y="2209799"/>
            <a:chExt cx="1292227" cy="137668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7E34BB-AF20-CEC1-FE0A-0668C58B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799" y="2209799"/>
              <a:ext cx="1292227" cy="129222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1AAABF-6D92-4987-4811-CA131BDB63B5}"/>
                </a:ext>
              </a:extLst>
            </p:cNvPr>
            <p:cNvSpPr txBox="1"/>
            <p:nvPr/>
          </p:nvSpPr>
          <p:spPr>
            <a:xfrm>
              <a:off x="3597639" y="3217149"/>
              <a:ext cx="77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ETM1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2A7F15-2B96-6C52-5CA8-C7ABF1A582C2}"/>
              </a:ext>
            </a:extLst>
          </p:cNvPr>
          <p:cNvGrpSpPr/>
          <p:nvPr/>
        </p:nvGrpSpPr>
        <p:grpSpPr>
          <a:xfrm>
            <a:off x="3207729" y="3122146"/>
            <a:ext cx="1292227" cy="1361692"/>
            <a:chOff x="3352799" y="2209799"/>
            <a:chExt cx="1292227" cy="13616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9C6B59-3FF6-F668-ACF6-12678401B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799" y="2209799"/>
              <a:ext cx="1292227" cy="12922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5A9BB0-E58B-E908-EC86-A822C8BB8150}"/>
                </a:ext>
              </a:extLst>
            </p:cNvPr>
            <p:cNvSpPr txBox="1"/>
            <p:nvPr/>
          </p:nvSpPr>
          <p:spPr>
            <a:xfrm>
              <a:off x="3597639" y="3202159"/>
              <a:ext cx="77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ETM2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7FEDC6-E4C9-4192-8CCE-3C6AB55D5B0E}"/>
              </a:ext>
            </a:extLst>
          </p:cNvPr>
          <p:cNvGrpSpPr/>
          <p:nvPr/>
        </p:nvGrpSpPr>
        <p:grpSpPr>
          <a:xfrm>
            <a:off x="1941511" y="5322424"/>
            <a:ext cx="1292227" cy="1389084"/>
            <a:chOff x="3352799" y="2209799"/>
            <a:chExt cx="1292227" cy="13890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233260E-F301-D192-0704-9421D4937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799" y="2209799"/>
              <a:ext cx="1292227" cy="12922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F70662-8297-8DBE-58C1-6C92F5A6327E}"/>
                </a:ext>
              </a:extLst>
            </p:cNvPr>
            <p:cNvSpPr txBox="1"/>
            <p:nvPr/>
          </p:nvSpPr>
          <p:spPr>
            <a:xfrm>
              <a:off x="3460809" y="3229551"/>
              <a:ext cx="108071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dirty="0"/>
                <a:t>ETM3-EMU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7430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39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5956D-5B12-801E-3450-5DADFD58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Menyiapkan</a:t>
            </a:r>
            <a:r>
              <a:rPr lang="en-GB" dirty="0"/>
              <a:t> </a:t>
            </a:r>
            <a:r>
              <a:rPr lang="en-GB" dirty="0" err="1"/>
              <a:t>Jadual</a:t>
            </a:r>
            <a:r>
              <a:rPr lang="en-GB" dirty="0"/>
              <a:t> </a:t>
            </a:r>
            <a:r>
              <a:rPr lang="en-GB" dirty="0" err="1"/>
              <a:t>Bertugas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6396A35-D31B-9EE4-BFA2-D0EC1D0D3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ada</a:t>
            </a:r>
            <a:r>
              <a:rPr lang="en-GB" dirty="0"/>
              <a:t> 3 ETM </a:t>
            </a:r>
            <a:r>
              <a:rPr lang="en-GB" dirty="0" err="1"/>
              <a:t>setiap</a:t>
            </a:r>
            <a:r>
              <a:rPr lang="en-GB" dirty="0"/>
              <a:t> Saluran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335018F-62F4-4E53-FAD7-DB641F45F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7388" y="2678114"/>
            <a:ext cx="4038600" cy="639762"/>
          </a:xfrm>
        </p:spPr>
        <p:txBody>
          <a:bodyPr lIns="0" rIns="0">
            <a:normAutofit fontScale="92500"/>
          </a:bodyPr>
          <a:lstStyle/>
          <a:p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hanya</a:t>
            </a:r>
            <a:r>
              <a:rPr lang="en-GB" dirty="0"/>
              <a:t> 2 ETM </a:t>
            </a:r>
            <a:r>
              <a:rPr lang="en-GB" dirty="0" err="1"/>
              <a:t>setiap</a:t>
            </a:r>
            <a:r>
              <a:rPr lang="en-GB" dirty="0"/>
              <a:t> Saluran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9A9DE93-02E1-7C99-8394-A04B94A381A2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645025" y="3429000"/>
          <a:ext cx="38227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1FF25-B6A2-BF48-447E-CE2DA006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8C4E1-FE4B-C443-5014-0F7260F2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3C265-6190-AE77-ECD9-EE45C91E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22" name="Content Placeholder 17">
            <a:extLst>
              <a:ext uri="{FF2B5EF4-FFF2-40B4-BE49-F238E27FC236}">
                <a16:creationId xmlns:a16="http://schemas.microsoft.com/office/drawing/2014/main" id="{C1783C00-23BD-AF27-337A-39148A68B24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77863" y="3429000"/>
          <a:ext cx="3819525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25AD24D3-F8C5-6A60-C3B1-CE2CD8CBF1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2198" y="1431430"/>
            <a:ext cx="1450853" cy="14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5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9DC24-5CAB-5001-3DC5-5C3E3CC7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Bilangan</a:t>
            </a:r>
            <a:r>
              <a:rPr lang="en-GB" dirty="0"/>
              <a:t> ETM lain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80A72-EDBB-FAE0-F28E-407326F6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EA619-3CBB-2FBC-A49B-6DA0B576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E1B69-3941-3F92-2962-31EEAA84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56454C-1256-361B-EED3-5B9F2C4F59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1952786"/>
            <a:ext cx="3822192" cy="463428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u="sng" dirty="0" err="1"/>
              <a:t>Kalau</a:t>
            </a:r>
            <a:r>
              <a:rPr lang="en-GB" u="sng" dirty="0"/>
              <a:t> </a:t>
            </a:r>
            <a:r>
              <a:rPr lang="en-GB" u="sng" dirty="0" err="1"/>
              <a:t>kurang</a:t>
            </a:r>
            <a:r>
              <a:rPr lang="en-GB" u="sng" dirty="0"/>
              <a:t> </a:t>
            </a:r>
            <a:r>
              <a:rPr lang="en-GB" u="sng" dirty="0" err="1"/>
              <a:t>dari</a:t>
            </a:r>
            <a:r>
              <a:rPr lang="en-GB" u="sng" dirty="0"/>
              <a:t> </a:t>
            </a:r>
            <a:r>
              <a:rPr lang="en-GB" u="sng" dirty="0" err="1"/>
              <a:t>dua</a:t>
            </a:r>
            <a:r>
              <a:rPr lang="en-GB" u="sng" dirty="0"/>
              <a:t> ETM</a:t>
            </a:r>
          </a:p>
          <a:p>
            <a:pPr>
              <a:lnSpc>
                <a:spcPct val="110000"/>
              </a:lnSpc>
            </a:pPr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hanya</a:t>
            </a:r>
            <a:r>
              <a:rPr lang="en-GB" dirty="0"/>
              <a:t> </a:t>
            </a:r>
            <a:r>
              <a:rPr lang="en-GB" dirty="0" err="1"/>
              <a:t>satu</a:t>
            </a:r>
            <a:r>
              <a:rPr lang="en-GB" dirty="0"/>
              <a:t> ETM se Saluran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ETM </a:t>
            </a:r>
            <a:r>
              <a:rPr lang="en-GB" dirty="0" err="1"/>
              <a:t>masuk</a:t>
            </a:r>
            <a:r>
              <a:rPr lang="en-GB" dirty="0"/>
              <a:t> </a:t>
            </a:r>
            <a:r>
              <a:rPr lang="en-GB" dirty="0" err="1"/>
              <a:t>sebagai</a:t>
            </a:r>
            <a:r>
              <a:rPr lang="en-GB" dirty="0"/>
              <a:t> ETM1 7.30pg</a:t>
            </a:r>
          </a:p>
          <a:p>
            <a:pPr lvl="1">
              <a:lnSpc>
                <a:spcPct val="110000"/>
              </a:lnSpc>
            </a:pPr>
            <a:r>
              <a:rPr lang="en-GB" dirty="0" err="1"/>
              <a:t>Keluar</a:t>
            </a:r>
            <a:r>
              <a:rPr lang="en-GB" dirty="0"/>
              <a:t> jam 10pg </a:t>
            </a:r>
            <a:r>
              <a:rPr lang="en-GB" dirty="0" err="1"/>
              <a:t>atau</a:t>
            </a:r>
            <a:r>
              <a:rPr lang="en-GB" dirty="0"/>
              <a:t> </a:t>
            </a:r>
            <a:r>
              <a:rPr lang="en-GB" dirty="0" err="1"/>
              <a:t>bila-bila</a:t>
            </a:r>
            <a:r>
              <a:rPr lang="en-GB" dirty="0"/>
              <a:t> </a:t>
            </a:r>
            <a:r>
              <a:rPr lang="en-GB" dirty="0" err="1"/>
              <a:t>keadaan</a:t>
            </a:r>
            <a:r>
              <a:rPr lang="en-GB" dirty="0"/>
              <a:t> </a:t>
            </a:r>
            <a:r>
              <a:rPr lang="en-GB" dirty="0" err="1"/>
              <a:t>stabil</a:t>
            </a:r>
            <a:r>
              <a:rPr lang="en-GB" dirty="0"/>
              <a:t>: </a:t>
            </a:r>
            <a:r>
              <a:rPr lang="en-GB" dirty="0" err="1"/>
              <a:t>bila</a:t>
            </a:r>
            <a:r>
              <a:rPr lang="en-GB" dirty="0"/>
              <a:t> </a:t>
            </a:r>
            <a:r>
              <a:rPr lang="en-GB" dirty="0" err="1"/>
              <a:t>risiko</a:t>
            </a:r>
            <a:r>
              <a:rPr lang="en-GB" dirty="0"/>
              <a:t> </a:t>
            </a:r>
            <a:r>
              <a:rPr lang="en-GB" dirty="0" err="1"/>
              <a:t>rendah</a:t>
            </a:r>
            <a:endParaRPr lang="en-GB" dirty="0"/>
          </a:p>
          <a:p>
            <a:pPr lvl="1">
              <a:lnSpc>
                <a:spcPct val="110000"/>
              </a:lnSpc>
            </a:pPr>
            <a:r>
              <a:rPr lang="en-GB" dirty="0"/>
              <a:t>REHAT, REHAT, </a:t>
            </a:r>
            <a:r>
              <a:rPr lang="en-GB" dirty="0" err="1"/>
              <a:t>tidur</a:t>
            </a:r>
            <a:endParaRPr lang="en-GB" dirty="0"/>
          </a:p>
          <a:p>
            <a:pPr lvl="1">
              <a:lnSpc>
                <a:spcPct val="110000"/>
              </a:lnSpc>
            </a:pPr>
            <a:r>
              <a:rPr lang="en-GB" dirty="0"/>
              <a:t>Kembali </a:t>
            </a:r>
            <a:r>
              <a:rPr lang="en-GB" dirty="0" err="1"/>
              <a:t>sebagai</a:t>
            </a:r>
            <a:r>
              <a:rPr lang="en-GB" dirty="0"/>
              <a:t> ETM3-EMU 4ptg</a:t>
            </a:r>
          </a:p>
          <a:p>
            <a:pPr>
              <a:lnSpc>
                <a:spcPct val="110000"/>
              </a:lnSpc>
            </a:pPr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hanya</a:t>
            </a:r>
            <a:r>
              <a:rPr lang="en-GB" dirty="0"/>
              <a:t> </a:t>
            </a:r>
            <a:r>
              <a:rPr lang="en-GB" dirty="0" err="1"/>
              <a:t>satu</a:t>
            </a:r>
            <a:r>
              <a:rPr lang="en-GB" dirty="0"/>
              <a:t> ETM se Pusat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EMU </a:t>
            </a:r>
            <a:r>
              <a:rPr lang="en-GB" dirty="0" err="1"/>
              <a:t>minta</a:t>
            </a:r>
            <a:r>
              <a:rPr lang="en-GB" dirty="0"/>
              <a:t> </a:t>
            </a:r>
            <a:r>
              <a:rPr lang="en-GB" dirty="0" err="1"/>
              <a:t>semua</a:t>
            </a:r>
            <a:r>
              <a:rPr lang="en-GB" dirty="0"/>
              <a:t> KTM </a:t>
            </a:r>
            <a:r>
              <a:rPr lang="en-GB" dirty="0" err="1"/>
              <a:t>siapkan</a:t>
            </a:r>
            <a:r>
              <a:rPr lang="en-GB" dirty="0"/>
              <a:t> </a:t>
            </a:r>
            <a:r>
              <a:rPr lang="en-GB" dirty="0" err="1"/>
              <a:t>Borang</a:t>
            </a:r>
            <a:r>
              <a:rPr lang="en-GB" dirty="0"/>
              <a:t> 14 </a:t>
            </a:r>
            <a:r>
              <a:rPr lang="en-GB" dirty="0" err="1"/>
              <a:t>bagi</a:t>
            </a:r>
            <a:r>
              <a:rPr lang="en-GB" dirty="0"/>
              <a:t> EMU </a:t>
            </a:r>
            <a:r>
              <a:rPr lang="en-GB" dirty="0" err="1"/>
              <a:t>tandatangan</a:t>
            </a:r>
            <a:r>
              <a:rPr lang="en-GB" dirty="0"/>
              <a:t> &amp; </a:t>
            </a:r>
            <a:r>
              <a:rPr lang="en-GB" dirty="0" err="1"/>
              <a:t>kutip</a:t>
            </a:r>
            <a:r>
              <a:rPr lang="en-GB" dirty="0"/>
              <a:t> </a:t>
            </a:r>
            <a:r>
              <a:rPr lang="en-GB" dirty="0" err="1"/>
              <a:t>selepas</a:t>
            </a:r>
            <a:r>
              <a:rPr lang="en-GB" dirty="0"/>
              <a:t> </a:t>
            </a:r>
            <a:r>
              <a:rPr lang="en-GB" dirty="0" err="1"/>
              <a:t>tamat</a:t>
            </a:r>
            <a:r>
              <a:rPr lang="en-GB" dirty="0"/>
              <a:t> </a:t>
            </a:r>
            <a:r>
              <a:rPr lang="en-GB" dirty="0" err="1"/>
              <a:t>Pengiraan</a:t>
            </a:r>
            <a:endParaRPr lang="en-GB" dirty="0"/>
          </a:p>
          <a:p>
            <a:pPr lvl="1">
              <a:lnSpc>
                <a:spcPct val="110000"/>
              </a:lnSpc>
            </a:pPr>
            <a:r>
              <a:rPr lang="en-GB" dirty="0" err="1"/>
              <a:t>Tunggu</a:t>
            </a:r>
            <a:r>
              <a:rPr lang="en-GB" dirty="0"/>
              <a:t> di </a:t>
            </a:r>
            <a:r>
              <a:rPr lang="en-GB" dirty="0" err="1"/>
              <a:t>luar</a:t>
            </a:r>
            <a:r>
              <a:rPr lang="en-GB" dirty="0"/>
              <a:t> dan </a:t>
            </a:r>
            <a:r>
              <a:rPr lang="en-GB" dirty="0" err="1"/>
              <a:t>pantau</a:t>
            </a:r>
            <a:r>
              <a:rPr lang="en-GB" dirty="0"/>
              <a:t>: </a:t>
            </a:r>
            <a:r>
              <a:rPr lang="en-GB" dirty="0" err="1"/>
              <a:t>Tandatangan</a:t>
            </a:r>
            <a:r>
              <a:rPr lang="en-GB" dirty="0"/>
              <a:t> dan </a:t>
            </a:r>
            <a:r>
              <a:rPr lang="en-GB" dirty="0" err="1"/>
              <a:t>kutip</a:t>
            </a:r>
            <a:r>
              <a:rPr lang="en-GB" dirty="0"/>
              <a:t> </a:t>
            </a:r>
            <a:r>
              <a:rPr lang="en-GB" dirty="0" err="1"/>
              <a:t>Borang</a:t>
            </a:r>
            <a:r>
              <a:rPr lang="en-GB" dirty="0"/>
              <a:t> 14 </a:t>
            </a:r>
            <a:r>
              <a:rPr lang="en-GB" dirty="0" err="1"/>
              <a:t>dari</a:t>
            </a:r>
            <a:r>
              <a:rPr lang="en-GB" dirty="0"/>
              <a:t> mana-mana Saluran yang </a:t>
            </a:r>
            <a:r>
              <a:rPr lang="en-GB" dirty="0" err="1"/>
              <a:t>habis</a:t>
            </a:r>
            <a:r>
              <a:rPr lang="en-GB" dirty="0"/>
              <a:t> </a:t>
            </a:r>
            <a:r>
              <a:rPr lang="en-GB" dirty="0" err="1"/>
              <a:t>Pengiraan</a:t>
            </a:r>
            <a:endParaRPr lang="en-GB" dirty="0"/>
          </a:p>
          <a:p>
            <a:pPr lvl="1">
              <a:lnSpc>
                <a:spcPct val="110000"/>
              </a:lnSpc>
            </a:pPr>
            <a:r>
              <a:rPr lang="en-GB" dirty="0" err="1"/>
              <a:t>Jangan</a:t>
            </a:r>
            <a:r>
              <a:rPr lang="en-GB" dirty="0"/>
              <a:t> </a:t>
            </a:r>
            <a:r>
              <a:rPr lang="en-GB" dirty="0" err="1"/>
              <a:t>masuk</a:t>
            </a:r>
            <a:r>
              <a:rPr lang="en-GB" dirty="0"/>
              <a:t> </a:t>
            </a:r>
            <a:r>
              <a:rPr lang="en-GB" dirty="0" err="1"/>
              <a:t>bagi</a:t>
            </a:r>
            <a:r>
              <a:rPr lang="en-GB" dirty="0"/>
              <a:t> </a:t>
            </a:r>
            <a:r>
              <a:rPr lang="en-GB" dirty="0" err="1"/>
              <a:t>Pengiraan</a:t>
            </a:r>
            <a:r>
              <a:rPr lang="en-GB" dirty="0"/>
              <a:t> </a:t>
            </a:r>
            <a:r>
              <a:rPr lang="en-GB" dirty="0" err="1"/>
              <a:t>untuk</a:t>
            </a:r>
            <a:r>
              <a:rPr lang="en-GB" dirty="0"/>
              <a:t> </a:t>
            </a:r>
            <a:r>
              <a:rPr lang="en-GB" dirty="0" err="1"/>
              <a:t>elak</a:t>
            </a:r>
            <a:r>
              <a:rPr lang="en-GB" dirty="0"/>
              <a:t> </a:t>
            </a:r>
            <a:r>
              <a:rPr lang="en-GB" dirty="0" err="1"/>
              <a:t>ditahan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bilik</a:t>
            </a:r>
            <a:r>
              <a:rPr lang="en-GB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00C222-1552-EA9A-71EB-18E13F1701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4167963"/>
            <a:ext cx="4041648" cy="2547630"/>
          </a:xfrm>
        </p:spPr>
        <p:txBody>
          <a:bodyPr>
            <a:normAutofit fontScale="92500"/>
          </a:bodyPr>
          <a:lstStyle/>
          <a:p>
            <a:pPr marL="14288" lvl="1" indent="0">
              <a:buNone/>
            </a:pPr>
            <a:r>
              <a:rPr lang="en-GB" u="sng" dirty="0" err="1"/>
              <a:t>Kalau</a:t>
            </a:r>
            <a:r>
              <a:rPr lang="en-GB" u="sng" dirty="0"/>
              <a:t> </a:t>
            </a:r>
            <a:r>
              <a:rPr lang="en-GB" u="sng" dirty="0" err="1"/>
              <a:t>lebih</a:t>
            </a:r>
            <a:r>
              <a:rPr lang="en-GB" u="sng" dirty="0"/>
              <a:t> </a:t>
            </a:r>
            <a:r>
              <a:rPr lang="en-GB" u="sng" dirty="0" err="1"/>
              <a:t>dari</a:t>
            </a:r>
            <a:r>
              <a:rPr lang="en-GB" u="sng" dirty="0"/>
              <a:t> 3 ETM</a:t>
            </a:r>
          </a:p>
          <a:p>
            <a:pPr marL="279400" lvl="1" indent="-265113"/>
            <a:r>
              <a:rPr lang="en-GB" dirty="0"/>
              <a:t>4: </a:t>
            </a:r>
            <a:r>
              <a:rPr lang="en-GB" dirty="0" err="1"/>
              <a:t>Bahagikan</a:t>
            </a:r>
            <a:r>
              <a:rPr lang="en-GB" dirty="0"/>
              <a:t> </a:t>
            </a:r>
            <a:r>
              <a:rPr lang="en-GB" dirty="0" err="1"/>
              <a:t>alihan</a:t>
            </a:r>
            <a:r>
              <a:rPr lang="en-GB" dirty="0"/>
              <a:t> ETM2</a:t>
            </a:r>
          </a:p>
          <a:p>
            <a:pPr marL="279400" lvl="1" indent="-265113"/>
            <a:r>
              <a:rPr lang="en-GB" dirty="0"/>
              <a:t>5: </a:t>
            </a:r>
            <a:r>
              <a:rPr lang="en-GB" dirty="0" err="1"/>
              <a:t>Bahagikan</a:t>
            </a:r>
            <a:r>
              <a:rPr lang="en-GB" dirty="0"/>
              <a:t> </a:t>
            </a:r>
            <a:r>
              <a:rPr lang="en-GB" dirty="0" err="1"/>
              <a:t>alihan</a:t>
            </a:r>
            <a:r>
              <a:rPr lang="en-GB" dirty="0"/>
              <a:t> ETM1 &amp; ETM2</a:t>
            </a:r>
          </a:p>
          <a:p>
            <a:pPr marL="279400" lvl="1" indent="-265113"/>
            <a:r>
              <a:rPr lang="en-GB" dirty="0"/>
              <a:t>6: </a:t>
            </a:r>
            <a:r>
              <a:rPr lang="en-GB" dirty="0" err="1"/>
              <a:t>Bahagikan</a:t>
            </a:r>
            <a:r>
              <a:rPr lang="en-GB" dirty="0"/>
              <a:t> </a:t>
            </a:r>
            <a:r>
              <a:rPr lang="en-GB" dirty="0" err="1"/>
              <a:t>semua</a:t>
            </a:r>
            <a:r>
              <a:rPr lang="en-GB" dirty="0"/>
              <a:t> </a:t>
            </a:r>
            <a:r>
              <a:rPr lang="en-GB" dirty="0" err="1"/>
              <a:t>alihan</a:t>
            </a:r>
            <a:endParaRPr lang="en-GB" dirty="0"/>
          </a:p>
          <a:p>
            <a:pPr marL="558800" lvl="2" indent="-265113"/>
            <a:r>
              <a:rPr lang="en-GB" dirty="0"/>
              <a:t>Maxima yang </a:t>
            </a:r>
            <a:r>
              <a:rPr lang="en-GB" dirty="0" err="1"/>
              <a:t>ada</a:t>
            </a:r>
            <a:endParaRPr lang="en-GB" dirty="0"/>
          </a:p>
          <a:p>
            <a:pPr marL="558800" lvl="2" indent="-265113"/>
            <a:r>
              <a:rPr lang="en-GB" dirty="0" err="1"/>
              <a:t>Kekurangan</a:t>
            </a:r>
            <a:r>
              <a:rPr lang="en-GB" dirty="0"/>
              <a:t>: </a:t>
            </a:r>
            <a:r>
              <a:rPr lang="en-GB" dirty="0" err="1"/>
              <a:t>tukar</a:t>
            </a:r>
            <a:r>
              <a:rPr lang="en-GB" dirty="0"/>
              <a:t> </a:t>
            </a:r>
            <a:r>
              <a:rPr lang="en-GB" dirty="0" err="1"/>
              <a:t>alihan</a:t>
            </a:r>
            <a:r>
              <a:rPr lang="en-GB" dirty="0"/>
              <a:t> </a:t>
            </a:r>
            <a:r>
              <a:rPr lang="en-GB" dirty="0" err="1"/>
              <a:t>bila</a:t>
            </a:r>
            <a:r>
              <a:rPr lang="en-GB" dirty="0"/>
              <a:t> KTM </a:t>
            </a:r>
            <a:r>
              <a:rPr lang="en-GB" dirty="0" err="1"/>
              <a:t>tukar</a:t>
            </a:r>
            <a:r>
              <a:rPr lang="en-GB" dirty="0"/>
              <a:t> </a:t>
            </a:r>
            <a:r>
              <a:rPr lang="en-GB" dirty="0" err="1"/>
              <a:t>aturan</a:t>
            </a:r>
            <a:r>
              <a:rPr lang="en-GB" dirty="0"/>
              <a:t> </a:t>
            </a:r>
            <a:r>
              <a:rPr lang="en-GB" dirty="0" err="1"/>
              <a:t>bilik</a:t>
            </a:r>
            <a:endParaRPr lang="en-GB" dirty="0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0AE888A-55F3-A98F-0934-2CE69F2651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8825" y="2384022"/>
          <a:ext cx="3822700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822700" imgH="2184400" progId="Excel.Sheet.12">
                  <p:embed/>
                </p:oleObj>
              </mc:Choice>
              <mc:Fallback>
                <p:oleObj name="Worksheet" r:id="rId2" imgW="3822700" imgH="2184400" progId="Excel.Shee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0AE888A-55F3-A98F-0934-2CE69F2651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68825" y="2384022"/>
                        <a:ext cx="3822700" cy="218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C0A6AB-6825-8D9B-337F-DF718985E65B}"/>
              </a:ext>
            </a:extLst>
          </p:cNvPr>
          <p:cNvCxnSpPr>
            <a:cxnSpLocks/>
          </p:cNvCxnSpPr>
          <p:nvPr/>
        </p:nvCxnSpPr>
        <p:spPr>
          <a:xfrm>
            <a:off x="5858539" y="3135974"/>
            <a:ext cx="467833" cy="372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32-point Star 17">
            <a:extLst>
              <a:ext uri="{FF2B5EF4-FFF2-40B4-BE49-F238E27FC236}">
                <a16:creationId xmlns:a16="http://schemas.microsoft.com/office/drawing/2014/main" id="{15F6C88F-41CF-7B99-C117-17FCC23AC6B5}"/>
              </a:ext>
            </a:extLst>
          </p:cNvPr>
          <p:cNvSpPr/>
          <p:nvPr/>
        </p:nvSpPr>
        <p:spPr>
          <a:xfrm>
            <a:off x="7596615" y="3615704"/>
            <a:ext cx="1427938" cy="839972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>
            <a:noAutofit/>
          </a:bodyPr>
          <a:lstStyle/>
          <a:p>
            <a:pPr algn="ctr"/>
            <a:r>
              <a:rPr lang="en-GB" sz="1100" b="1" dirty="0" err="1">
                <a:solidFill>
                  <a:schemeClr val="tx1"/>
                </a:solidFill>
              </a:rPr>
              <a:t>Muaturun</a:t>
            </a:r>
            <a:r>
              <a:rPr lang="en-GB" sz="1100" b="1" dirty="0">
                <a:solidFill>
                  <a:schemeClr val="tx1"/>
                </a:solidFill>
              </a:rPr>
              <a:t> </a:t>
            </a:r>
            <a:r>
              <a:rPr lang="en-GB" sz="1100" b="1" dirty="0" err="1">
                <a:solidFill>
                  <a:schemeClr val="tx1"/>
                </a:solidFill>
              </a:rPr>
              <a:t>sebagai</a:t>
            </a:r>
            <a:r>
              <a:rPr lang="en-GB" sz="1100" b="1" dirty="0">
                <a:solidFill>
                  <a:schemeClr val="tx1"/>
                </a:solidFill>
              </a:rPr>
              <a:t> fail </a:t>
            </a:r>
            <a:r>
              <a:rPr lang="en-GB" sz="1100" b="1" dirty="0" err="1">
                <a:solidFill>
                  <a:schemeClr val="tx1"/>
                </a:solidFill>
              </a:rPr>
              <a:t>dalam</a:t>
            </a:r>
            <a:r>
              <a:rPr lang="en-GB" sz="1100" b="1" dirty="0">
                <a:solidFill>
                  <a:schemeClr val="tx1"/>
                </a:solidFill>
              </a:rPr>
              <a:t> slaid</a:t>
            </a:r>
          </a:p>
        </p:txBody>
      </p:sp>
    </p:spTree>
    <p:extLst>
      <p:ext uri="{BB962C8B-B14F-4D97-AF65-F5344CB8AC3E}">
        <p14:creationId xmlns:p14="http://schemas.microsoft.com/office/powerpoint/2010/main" val="977735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29121"/>
            <a:ext cx="2132502" cy="263846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7177" y="2730911"/>
            <a:ext cx="6943058" cy="385615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ETM </a:t>
            </a:r>
            <a:r>
              <a:rPr lang="en-US" dirty="0" err="1"/>
              <a:t>kesulurannya</a:t>
            </a:r>
            <a:endParaRPr lang="en-US" dirty="0"/>
          </a:p>
          <a:p>
            <a:pPr lvl="0"/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latihan</a:t>
            </a:r>
            <a:r>
              <a:rPr lang="en-US" dirty="0"/>
              <a:t> </a:t>
            </a:r>
            <a:r>
              <a:rPr lang="en-US" dirty="0" err="1"/>
              <a:t>dijalani</a:t>
            </a:r>
            <a:r>
              <a:rPr lang="en-US" dirty="0"/>
              <a:t> oleh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ahli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MY" sz="4400" b="1" dirty="0"/>
          </a:p>
          <a:p>
            <a:pPr lvl="1"/>
            <a:r>
              <a:rPr lang="en-US" sz="2400" dirty="0" err="1"/>
              <a:t>Dilatih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ETM </a:t>
            </a:r>
            <a:r>
              <a:rPr lang="en-US" sz="2400" dirty="0" err="1"/>
              <a:t>boleh</a:t>
            </a:r>
            <a:r>
              <a:rPr lang="en-US" sz="2400" dirty="0"/>
              <a:t> </a:t>
            </a:r>
            <a:r>
              <a:rPr lang="en-US" sz="2400" dirty="0" err="1"/>
              <a:t>jadi</a:t>
            </a:r>
            <a:r>
              <a:rPr lang="en-US" sz="2400" dirty="0"/>
              <a:t> PB juga </a:t>
            </a:r>
          </a:p>
          <a:p>
            <a:pPr lvl="2"/>
            <a:r>
              <a:rPr lang="en-US" sz="2200" dirty="0"/>
              <a:t>Yang </a:t>
            </a:r>
            <a:r>
              <a:rPr lang="en-US" sz="2200" dirty="0" err="1"/>
              <a:t>hanya</a:t>
            </a:r>
            <a:r>
              <a:rPr lang="en-US" sz="2200" dirty="0"/>
              <a:t> </a:t>
            </a:r>
            <a:r>
              <a:rPr lang="en-US" sz="2200" dirty="0" err="1"/>
              <a:t>dilatih</a:t>
            </a:r>
            <a:r>
              <a:rPr lang="en-US" sz="2200" dirty="0"/>
              <a:t> </a:t>
            </a:r>
            <a:r>
              <a:rPr lang="en-US" sz="2200" dirty="0" err="1"/>
              <a:t>sebagai</a:t>
            </a:r>
            <a:r>
              <a:rPr lang="en-US" sz="2200" dirty="0"/>
              <a:t> PB </a:t>
            </a:r>
            <a:r>
              <a:rPr lang="en-US" sz="2200" dirty="0" err="1"/>
              <a:t>tidak</a:t>
            </a:r>
            <a:r>
              <a:rPr lang="en-US" sz="2200" dirty="0"/>
              <a:t> </a:t>
            </a:r>
            <a:r>
              <a:rPr lang="en-US" sz="2200" dirty="0" err="1"/>
              <a:t>boleh</a:t>
            </a:r>
            <a:r>
              <a:rPr lang="en-US" sz="2200" dirty="0"/>
              <a:t> </a:t>
            </a:r>
            <a:r>
              <a:rPr lang="en-US" sz="2200" dirty="0" err="1"/>
              <a:t>jadi</a:t>
            </a:r>
            <a:r>
              <a:rPr lang="en-US" sz="2200" dirty="0"/>
              <a:t> ETM </a:t>
            </a:r>
            <a:r>
              <a:rPr lang="en-US" sz="2200" dirty="0" err="1"/>
              <a:t>atau</a:t>
            </a:r>
            <a:r>
              <a:rPr lang="en-US" sz="2200" dirty="0"/>
              <a:t> EMU</a:t>
            </a:r>
            <a:endParaRPr lang="en-MY" sz="3800" b="1" dirty="0"/>
          </a:p>
          <a:p>
            <a:r>
              <a:rPr lang="en-US" dirty="0"/>
              <a:t>Tanya </a:t>
            </a:r>
            <a:r>
              <a:rPr lang="en-US" dirty="0" err="1"/>
              <a:t>ada</a:t>
            </a:r>
            <a:r>
              <a:rPr lang="en-US" dirty="0"/>
              <a:t> ETM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dan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buat</a:t>
            </a:r>
            <a:r>
              <a:rPr lang="en-US" dirty="0"/>
              <a:t> </a:t>
            </a:r>
            <a:r>
              <a:rPr lang="en-US" dirty="0" err="1"/>
              <a:t>sementara</a:t>
            </a:r>
            <a:r>
              <a:rPr lang="en-US" dirty="0"/>
              <a:t> </a:t>
            </a:r>
            <a:r>
              <a:rPr lang="en-US" dirty="0" err="1"/>
              <a:t>waktu</a:t>
            </a:r>
            <a:endParaRPr lang="en-US" dirty="0"/>
          </a:p>
          <a:p>
            <a:pPr lvl="1"/>
            <a:r>
              <a:rPr lang="en-US" dirty="0"/>
              <a:t>ETM </a:t>
            </a:r>
            <a:r>
              <a:rPr lang="en-US" dirty="0" err="1"/>
              <a:t>kamu</a:t>
            </a:r>
            <a:r>
              <a:rPr lang="en-US" dirty="0"/>
              <a:t> yang paling </a:t>
            </a:r>
            <a:r>
              <a:rPr lang="en-US" dirty="0" err="1"/>
              <a:t>bernilai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alihan</a:t>
            </a:r>
            <a:endParaRPr lang="en-US" dirty="0"/>
          </a:p>
          <a:p>
            <a:r>
              <a:rPr lang="en-US" dirty="0"/>
              <a:t>EMU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andal</a:t>
            </a:r>
            <a:r>
              <a:rPr lang="en-US" dirty="0"/>
              <a:t>, </a:t>
            </a:r>
            <a:r>
              <a:rPr lang="en-US" dirty="0" err="1"/>
              <a:t>terutama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pendalaman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keraguan</a:t>
            </a:r>
            <a:r>
              <a:rPr lang="en-US" dirty="0"/>
              <a:t>, </a:t>
            </a:r>
            <a:r>
              <a:rPr lang="en-US" dirty="0" err="1"/>
              <a:t>bawa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</a:t>
            </a:r>
            <a:endParaRPr lang="en-MY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bilangan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56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57694"/>
            <a:ext cx="7408333" cy="404076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Nilaikan</a:t>
            </a:r>
            <a:r>
              <a:rPr lang="en-US" dirty="0"/>
              <a:t> </a:t>
            </a:r>
            <a:r>
              <a:rPr lang="en-US" dirty="0" err="1"/>
              <a:t>kebolehan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kelayakan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</a:p>
          <a:p>
            <a:r>
              <a:rPr lang="en-US" dirty="0" err="1"/>
              <a:t>Pengetahuan</a:t>
            </a:r>
            <a:r>
              <a:rPr lang="en-US" dirty="0"/>
              <a:t> </a:t>
            </a: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r>
              <a:rPr lang="en-US" dirty="0" err="1"/>
              <a:t>Kawalan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berdisiplin</a:t>
            </a:r>
            <a:r>
              <a:rPr lang="en-US" dirty="0"/>
              <a:t> </a:t>
            </a:r>
            <a:r>
              <a:rPr lang="en-US" dirty="0" err="1"/>
              <a:t>menjalankan</a:t>
            </a:r>
            <a:r>
              <a:rPr lang="en-US" dirty="0"/>
              <a:t> </a:t>
            </a:r>
            <a:r>
              <a:rPr lang="en-US" dirty="0" err="1"/>
              <a:t>tugas</a:t>
            </a:r>
            <a:endParaRPr lang="en-US" dirty="0"/>
          </a:p>
          <a:p>
            <a:r>
              <a:rPr lang="en-US" dirty="0" err="1"/>
              <a:t>Ketegasan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dicabar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orang lain</a:t>
            </a:r>
          </a:p>
          <a:p>
            <a:r>
              <a:rPr lang="en-US" dirty="0" err="1"/>
              <a:t>Kebolehan</a:t>
            </a:r>
            <a:r>
              <a:rPr lang="en-US" dirty="0"/>
              <a:t> </a:t>
            </a:r>
            <a:r>
              <a:rPr lang="en-US" dirty="0" err="1"/>
              <a:t>berhubung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memujuk</a:t>
            </a:r>
            <a:endParaRPr lang="en-US" dirty="0"/>
          </a:p>
          <a:p>
            <a:r>
              <a:rPr lang="en-US" dirty="0" err="1"/>
              <a:t>Fikiran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</a:t>
            </a:r>
            <a:r>
              <a:rPr lang="en-US" dirty="0" err="1"/>
              <a:t>rumit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Menilaikan</a:t>
            </a:r>
            <a:r>
              <a:rPr lang="en-US" dirty="0"/>
              <a:t> </a:t>
            </a:r>
            <a:r>
              <a:rPr lang="en-US" dirty="0" err="1"/>
              <a:t>kebolehan</a:t>
            </a:r>
            <a:r>
              <a:rPr lang="en-US" dirty="0"/>
              <a:t> PACABA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400" y="4550200"/>
            <a:ext cx="2719321" cy="20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56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87942" y="2621280"/>
            <a:ext cx="5898858" cy="398896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kehendaki</a:t>
            </a:r>
            <a:r>
              <a:rPr lang="en-US" dirty="0"/>
              <a:t> ETM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jam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diganti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Pertukaran</a:t>
            </a:r>
            <a:r>
              <a:rPr lang="en-US" dirty="0"/>
              <a:t> </a:t>
            </a:r>
            <a:r>
              <a:rPr lang="en-US" dirty="0" err="1"/>
              <a:t>alihan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dicatit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763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Akibat</a:t>
            </a:r>
            <a:r>
              <a:rPr lang="en-US" dirty="0"/>
              <a:t>: Jika ETM </a:t>
            </a:r>
            <a:r>
              <a:rPr lang="en-US" dirty="0" err="1"/>
              <a:t>tinggalkan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2 jam, </a:t>
            </a:r>
            <a:r>
              <a:rPr lang="en-US" dirty="0" err="1"/>
              <a:t>penggantian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dibenarkan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2 jam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berlalu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Tindakan: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benarkan</a:t>
            </a:r>
            <a:r>
              <a:rPr lang="en-US" dirty="0"/>
              <a:t> ETM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sihat</a:t>
            </a:r>
            <a:r>
              <a:rPr lang="en-US" dirty="0"/>
              <a:t>/</a:t>
            </a:r>
            <a:r>
              <a:rPr lang="en-US" dirty="0" err="1"/>
              <a:t>dll</a:t>
            </a:r>
            <a:r>
              <a:rPr lang="en-US" dirty="0"/>
              <a:t> dan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habiskan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2 jam</a:t>
            </a:r>
          </a:p>
          <a:p>
            <a:pPr>
              <a:lnSpc>
                <a:spcPct val="110000"/>
              </a:lnSpc>
            </a:pPr>
            <a:r>
              <a:rPr lang="en-US" dirty="0"/>
              <a:t>SPR/PP/KTM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menafsir</a:t>
            </a:r>
            <a:r>
              <a:rPr lang="en-US" dirty="0"/>
              <a:t> </a:t>
            </a:r>
            <a:r>
              <a:rPr lang="en-US" dirty="0" err="1"/>
              <a:t>bahawa</a:t>
            </a:r>
            <a:r>
              <a:rPr lang="en-US" dirty="0"/>
              <a:t> ETM </a:t>
            </a:r>
            <a:r>
              <a:rPr lang="en-US" dirty="0" err="1"/>
              <a:t>terakhir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2 jam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Timbangkan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ETM </a:t>
            </a:r>
            <a:r>
              <a:rPr lang="en-US" dirty="0" err="1"/>
              <a:t>terakhir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mula</a:t>
            </a:r>
            <a:r>
              <a:rPr lang="en-US" dirty="0"/>
              <a:t> 4ptg </a:t>
            </a:r>
            <a:r>
              <a:rPr lang="en-US" dirty="0" err="1"/>
              <a:t>atau</a:t>
            </a:r>
            <a:r>
              <a:rPr lang="en-US" dirty="0"/>
              <a:t> 2 jam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penutupan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masa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disingkatkan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KTM </a:t>
            </a:r>
            <a:r>
              <a:rPr lang="en-US" dirty="0" err="1"/>
              <a:t>kehendaki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setiap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alihan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adalah</a:t>
            </a:r>
            <a:r>
              <a:rPr lang="en-US" dirty="0">
                <a:solidFill>
                  <a:srgbClr val="FF0000"/>
                </a:solidFill>
              </a:rPr>
              <a:t> 2 jam</a:t>
            </a:r>
            <a:r>
              <a:rPr lang="en-US" dirty="0"/>
              <a:t>, </a:t>
            </a:r>
            <a:r>
              <a:rPr lang="en-US" dirty="0" err="1"/>
              <a:t>jelaskan</a:t>
            </a:r>
            <a:r>
              <a:rPr lang="en-US" dirty="0"/>
              <a:t> </a:t>
            </a:r>
            <a:r>
              <a:rPr lang="en-US" dirty="0" err="1"/>
              <a:t>sek</a:t>
            </a:r>
            <a:r>
              <a:rPr lang="en-US" dirty="0"/>
              <a:t> 14(1A)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PilihanRaya</a:t>
            </a:r>
            <a:r>
              <a:rPr lang="en-US" dirty="0"/>
              <a:t> </a:t>
            </a:r>
            <a:r>
              <a:rPr lang="en-US" dirty="0" err="1"/>
              <a:t>nyatakan</a:t>
            </a:r>
            <a:r>
              <a:rPr lang="en-US" dirty="0"/>
              <a:t> </a:t>
            </a:r>
            <a:r>
              <a:rPr lang="en-US" dirty="0" err="1"/>
              <a:t>alihan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sekurang-kurangnya</a:t>
            </a:r>
            <a:r>
              <a:rPr lang="en-US" dirty="0"/>
              <a:t> 2 jam,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maksima</a:t>
            </a:r>
            <a:r>
              <a:rPr lang="en-US" dirty="0"/>
              <a:t> 2 jam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jam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193639" y="1928353"/>
            <a:ext cx="2594303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83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– ETM </a:t>
            </a:r>
            <a:r>
              <a:rPr lang="en-US" dirty="0" err="1"/>
              <a:t>simpanan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902905"/>
            <a:ext cx="4187951" cy="3306896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US" u="sng" dirty="0" err="1"/>
              <a:t>Selalu</a:t>
            </a:r>
            <a:r>
              <a:rPr lang="en-US" u="sng" dirty="0"/>
              <a:t> </a:t>
            </a:r>
            <a:r>
              <a:rPr lang="en-US" u="sng" dirty="0" err="1"/>
              <a:t>ada</a:t>
            </a:r>
            <a:r>
              <a:rPr lang="en-US" u="sng" dirty="0"/>
              <a:t> PACABA </a:t>
            </a:r>
            <a:r>
              <a:rPr lang="en-US" u="sng" dirty="0" err="1"/>
              <a:t>simpanan</a:t>
            </a:r>
            <a:endParaRPr lang="en-US" u="sng" dirty="0"/>
          </a:p>
          <a:p>
            <a:pPr marL="274320" lvl="1"/>
            <a:r>
              <a:rPr lang="en-US" dirty="0" err="1"/>
              <a:t>Dapatkan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ETM2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berpengalaman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bersedia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ETM1 </a:t>
            </a:r>
            <a:r>
              <a:rPr lang="en-US" dirty="0" err="1"/>
              <a:t>kalau</a:t>
            </a:r>
            <a:r>
              <a:rPr lang="en-US" dirty="0"/>
              <a:t> ETM1 </a:t>
            </a:r>
            <a:r>
              <a:rPr lang="en-US" dirty="0" err="1"/>
              <a:t>dijadualkan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datang</a:t>
            </a:r>
            <a:r>
              <a:rPr lang="en-US" dirty="0"/>
              <a:t> </a:t>
            </a:r>
          </a:p>
          <a:p>
            <a:pPr marL="274320" lvl="1"/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ETM1 </a:t>
            </a:r>
            <a:r>
              <a:rPr lang="en-US" dirty="0" err="1"/>
              <a:t>mantap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mula</a:t>
            </a:r>
            <a:r>
              <a:rPr lang="en-US" dirty="0"/>
              <a:t>,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lepaskan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datang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alihan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endParaRPr lang="en-MY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1" y="2436760"/>
            <a:ext cx="4041649" cy="436067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err="1"/>
              <a:t>Jika</a:t>
            </a:r>
            <a:r>
              <a:rPr lang="en-US" sz="2600" dirty="0"/>
              <a:t> </a:t>
            </a:r>
            <a:r>
              <a:rPr lang="en-US" sz="2600" dirty="0" err="1"/>
              <a:t>kamu</a:t>
            </a:r>
            <a:r>
              <a:rPr lang="en-US" sz="2600" dirty="0"/>
              <a:t> </a:t>
            </a:r>
            <a:r>
              <a:rPr lang="en-US" sz="2600" dirty="0" err="1"/>
              <a:t>bertuah</a:t>
            </a:r>
            <a:r>
              <a:rPr lang="en-US" sz="2600" dirty="0"/>
              <a:t> </a:t>
            </a:r>
            <a:r>
              <a:rPr lang="en-US" sz="2600" dirty="0" err="1"/>
              <a:t>mencukupi</a:t>
            </a:r>
            <a:r>
              <a:rPr lang="en-US" sz="2600" dirty="0"/>
              <a:t> PACABA </a:t>
            </a:r>
            <a:r>
              <a:rPr lang="en-US" sz="2600" dirty="0" err="1"/>
              <a:t>untuk</a:t>
            </a:r>
            <a:r>
              <a:rPr lang="en-US" sz="2600" dirty="0"/>
              <a:t> 3 </a:t>
            </a:r>
            <a:r>
              <a:rPr lang="en-US" sz="2600" dirty="0" err="1"/>
              <a:t>alihan</a:t>
            </a:r>
            <a:r>
              <a:rPr lang="en-US" sz="2600" dirty="0"/>
              <a:t>, </a:t>
            </a:r>
            <a:r>
              <a:rPr lang="en-US" sz="2600" dirty="0" err="1"/>
              <a:t>pakai</a:t>
            </a:r>
            <a:r>
              <a:rPr lang="en-US" sz="2600" dirty="0"/>
              <a:t> ETM yang </a:t>
            </a:r>
            <a:r>
              <a:rPr lang="en-US" sz="2600" dirty="0" err="1"/>
              <a:t>kurang</a:t>
            </a:r>
            <a:r>
              <a:rPr lang="en-US" sz="2600" dirty="0"/>
              <a:t> </a:t>
            </a:r>
            <a:r>
              <a:rPr lang="en-US" sz="2600" dirty="0" err="1"/>
              <a:t>pengalaman</a:t>
            </a:r>
            <a:r>
              <a:rPr lang="en-US" sz="2600" dirty="0"/>
              <a:t> </a:t>
            </a:r>
            <a:r>
              <a:rPr lang="en-US" sz="2600" dirty="0" err="1"/>
              <a:t>bagi</a:t>
            </a:r>
            <a:r>
              <a:rPr lang="en-US" sz="2600" dirty="0"/>
              <a:t> </a:t>
            </a:r>
            <a:r>
              <a:rPr lang="en-US" sz="2600" dirty="0" err="1"/>
              <a:t>alihan</a:t>
            </a:r>
            <a:r>
              <a:rPr lang="en-US" sz="2600" dirty="0"/>
              <a:t> </a:t>
            </a:r>
            <a:r>
              <a:rPr lang="en-US" sz="2600" dirty="0" err="1"/>
              <a:t>tengah</a:t>
            </a:r>
            <a:r>
              <a:rPr lang="en-US" sz="2600" dirty="0"/>
              <a:t> &amp; </a:t>
            </a:r>
            <a:r>
              <a:rPr lang="en-US" sz="2600" dirty="0" err="1"/>
              <a:t>sebagai</a:t>
            </a:r>
            <a:r>
              <a:rPr lang="en-US" sz="2600" dirty="0"/>
              <a:t> ETM </a:t>
            </a:r>
            <a:r>
              <a:rPr lang="en-US" sz="2600" dirty="0" err="1"/>
              <a:t>simpanan</a:t>
            </a:r>
            <a:endParaRPr lang="en-US" sz="2600" dirty="0"/>
          </a:p>
          <a:p>
            <a:pPr>
              <a:lnSpc>
                <a:spcPct val="110000"/>
              </a:lnSpc>
            </a:pPr>
            <a:r>
              <a:rPr lang="en-US" sz="2600" dirty="0"/>
              <a:t>Jika </a:t>
            </a:r>
            <a:r>
              <a:rPr lang="en-US" sz="2600" dirty="0" err="1"/>
              <a:t>keadaan</a:t>
            </a:r>
            <a:r>
              <a:rPr lang="en-US" sz="2600" dirty="0"/>
              <a:t> </a:t>
            </a:r>
            <a:r>
              <a:rPr lang="en-US" sz="2600" dirty="0" err="1"/>
              <a:t>stabil</a:t>
            </a:r>
            <a:r>
              <a:rPr lang="en-US" sz="2600" dirty="0"/>
              <a:t>, </a:t>
            </a:r>
            <a:r>
              <a:rPr lang="en-US" sz="2600" dirty="0" err="1"/>
              <a:t>hantar</a:t>
            </a:r>
            <a:r>
              <a:rPr lang="en-US" sz="2600" dirty="0"/>
              <a:t> </a:t>
            </a:r>
            <a:r>
              <a:rPr lang="en-US" sz="2600" dirty="0" err="1"/>
              <a:t>mereka</a:t>
            </a:r>
            <a:r>
              <a:rPr lang="en-US" sz="2600" dirty="0"/>
              <a:t> </a:t>
            </a:r>
            <a:r>
              <a:rPr lang="en-US" sz="2600" dirty="0" err="1"/>
              <a:t>ganti</a:t>
            </a:r>
            <a:r>
              <a:rPr lang="en-US" sz="2600" dirty="0"/>
              <a:t> ETM yang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bertugas</a:t>
            </a:r>
            <a:r>
              <a:rPr lang="en-US" sz="2600" dirty="0"/>
              <a:t> 2 jam, </a:t>
            </a:r>
            <a:r>
              <a:rPr lang="en-US" sz="2600" dirty="0" err="1"/>
              <a:t>pilih</a:t>
            </a:r>
            <a:r>
              <a:rPr lang="en-US" sz="2600" dirty="0"/>
              <a:t> yang </a:t>
            </a:r>
            <a:r>
              <a:rPr lang="en-US" sz="2600" dirty="0" err="1"/>
              <a:t>lebih</a:t>
            </a:r>
            <a:r>
              <a:rPr lang="en-US" sz="2600" dirty="0"/>
              <a:t> </a:t>
            </a:r>
            <a:r>
              <a:rPr lang="en-US" sz="2600" dirty="0" err="1"/>
              <a:t>tua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</a:t>
            </a:r>
            <a:r>
              <a:rPr lang="en-US" sz="2600" dirty="0" err="1"/>
              <a:t>kurang</a:t>
            </a:r>
            <a:r>
              <a:rPr lang="en-US" sz="2600" dirty="0"/>
              <a:t> </a:t>
            </a:r>
            <a:r>
              <a:rPr lang="en-US" sz="2600" dirty="0" err="1"/>
              <a:t>berpengalaman</a:t>
            </a:r>
            <a:r>
              <a:rPr lang="en-US" sz="2600" dirty="0"/>
              <a:t> </a:t>
            </a:r>
            <a:r>
              <a:rPr lang="en-US" sz="2600" dirty="0" err="1"/>
              <a:t>untuk</a:t>
            </a:r>
            <a:r>
              <a:rPr lang="en-US" sz="2600" dirty="0"/>
              <a:t> </a:t>
            </a:r>
            <a:r>
              <a:rPr lang="en-US" sz="2600" dirty="0" err="1"/>
              <a:t>diganti</a:t>
            </a:r>
            <a:r>
              <a:rPr lang="en-US" sz="2600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diganti</a:t>
            </a:r>
            <a:r>
              <a:rPr lang="en-US" dirty="0"/>
              <a:t>, </a:t>
            </a:r>
            <a:r>
              <a:rPr lang="en-US" dirty="0" err="1"/>
              <a:t>mesej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ETM </a:t>
            </a:r>
            <a:r>
              <a:rPr lang="en-US" dirty="0" err="1"/>
              <a:t>diganti</a:t>
            </a:r>
            <a:r>
              <a:rPr lang="en-US" dirty="0"/>
              <a:t> &amp; </a:t>
            </a: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beritahu</a:t>
            </a:r>
            <a:r>
              <a:rPr lang="en-US" dirty="0"/>
              <a:t> KTM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penggantian</a:t>
            </a:r>
            <a:endParaRPr lang="en-MY" sz="4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3DA44D-E5AC-F8FD-28BC-53D43E433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41" y="5209801"/>
            <a:ext cx="1825908" cy="13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69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7E491-7190-23CF-7641-7BAF0001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Jadual</a:t>
            </a:r>
            <a:r>
              <a:rPr lang="en-GB" dirty="0"/>
              <a:t> </a:t>
            </a:r>
            <a:r>
              <a:rPr lang="en-GB" dirty="0" err="1"/>
              <a:t>Bertugas</a:t>
            </a:r>
            <a:r>
              <a:rPr lang="en-GB" dirty="0"/>
              <a:t> – </a:t>
            </a:r>
            <a:r>
              <a:rPr lang="en-GB" dirty="0" err="1"/>
              <a:t>Ejen</a:t>
            </a:r>
            <a:r>
              <a:rPr lang="en-GB" dirty="0"/>
              <a:t> </a:t>
            </a:r>
            <a:r>
              <a:rPr lang="en-GB" dirty="0" err="1"/>
              <a:t>Mengira</a:t>
            </a:r>
            <a:r>
              <a:rPr lang="en-GB" dirty="0"/>
              <a:t> </a:t>
            </a:r>
            <a:r>
              <a:rPr lang="en-GB" dirty="0" err="1"/>
              <a:t>Undi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95F29-F352-D52F-19C8-DA720F59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3AB231-E8B1-452B-525F-B6B97ADFC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CDE86-A9FB-70E8-993F-7036C043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273FC-05EC-0D85-6DD8-3CE1BC0410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3013499"/>
            <a:ext cx="3822192" cy="357356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b="1" dirty="0"/>
              <a:t>EMU</a:t>
            </a:r>
          </a:p>
          <a:p>
            <a:pPr>
              <a:lnSpc>
                <a:spcPct val="110000"/>
              </a:lnSpc>
            </a:pPr>
            <a:r>
              <a:rPr lang="en-GB" sz="2600" dirty="0" err="1"/>
              <a:t>Kalau</a:t>
            </a:r>
            <a:r>
              <a:rPr lang="en-GB" sz="2600" dirty="0"/>
              <a:t> </a:t>
            </a:r>
            <a:r>
              <a:rPr lang="en-GB" sz="2600" dirty="0" err="1"/>
              <a:t>ada</a:t>
            </a:r>
            <a:r>
              <a:rPr lang="en-GB" sz="2600" dirty="0"/>
              <a:t> </a:t>
            </a:r>
            <a:r>
              <a:rPr lang="en-GB" sz="2600" dirty="0" err="1"/>
              <a:t>keraguan</a:t>
            </a:r>
            <a:r>
              <a:rPr lang="en-GB" sz="2600" dirty="0"/>
              <a:t> </a:t>
            </a:r>
            <a:r>
              <a:rPr lang="en-GB" sz="2600" dirty="0" err="1"/>
              <a:t>mengenai</a:t>
            </a:r>
            <a:r>
              <a:rPr lang="en-GB" sz="2600" dirty="0"/>
              <a:t> </a:t>
            </a:r>
            <a:r>
              <a:rPr lang="en-GB" sz="2600" dirty="0" err="1"/>
              <a:t>keandalan</a:t>
            </a:r>
            <a:r>
              <a:rPr lang="en-GB" sz="2600" dirty="0"/>
              <a:t> EMU, </a:t>
            </a:r>
            <a:r>
              <a:rPr lang="en-GB" sz="2600" dirty="0" err="1"/>
              <a:t>dapat</a:t>
            </a:r>
            <a:r>
              <a:rPr lang="en-GB" sz="2600" dirty="0"/>
              <a:t> EMU yang </a:t>
            </a:r>
            <a:r>
              <a:rPr lang="en-GB" sz="2600" dirty="0" err="1"/>
              <a:t>andal</a:t>
            </a:r>
            <a:r>
              <a:rPr lang="en-GB" sz="2600" dirty="0"/>
              <a:t> </a:t>
            </a:r>
            <a:r>
              <a:rPr lang="en-GB" sz="2600" dirty="0" err="1"/>
              <a:t>dari</a:t>
            </a:r>
            <a:r>
              <a:rPr lang="en-GB" sz="2600" dirty="0"/>
              <a:t> </a:t>
            </a:r>
            <a:r>
              <a:rPr lang="en-GB" sz="2600" dirty="0" err="1"/>
              <a:t>luar</a:t>
            </a:r>
            <a:endParaRPr lang="en-GB" sz="2600" dirty="0"/>
          </a:p>
          <a:p>
            <a:pPr>
              <a:lnSpc>
                <a:spcPct val="110000"/>
              </a:lnSpc>
            </a:pPr>
            <a:r>
              <a:rPr lang="en-GB" sz="2600" dirty="0" err="1"/>
              <a:t>Kalau</a:t>
            </a:r>
            <a:r>
              <a:rPr lang="en-GB" sz="2600" dirty="0"/>
              <a:t> </a:t>
            </a:r>
            <a:r>
              <a:rPr lang="en-GB" sz="2600" dirty="0" err="1"/>
              <a:t>Parlimen</a:t>
            </a:r>
            <a:r>
              <a:rPr lang="en-GB" sz="2600" dirty="0"/>
              <a:t> dan Negeri </a:t>
            </a:r>
            <a:r>
              <a:rPr lang="en-GB" sz="2600" dirty="0" err="1"/>
              <a:t>ditanding</a:t>
            </a:r>
            <a:r>
              <a:rPr lang="en-GB" sz="2600" dirty="0"/>
              <a:t> oleh parti yang </a:t>
            </a:r>
            <a:r>
              <a:rPr lang="en-GB" sz="2600" dirty="0" err="1"/>
              <a:t>sama</a:t>
            </a:r>
            <a:r>
              <a:rPr lang="en-GB" sz="2600" dirty="0"/>
              <a:t>, </a:t>
            </a:r>
            <a:r>
              <a:rPr lang="en-GB" sz="2600" dirty="0" err="1"/>
              <a:t>selalu</a:t>
            </a:r>
            <a:r>
              <a:rPr lang="en-GB" sz="2600" dirty="0"/>
              <a:t> </a:t>
            </a:r>
            <a:r>
              <a:rPr lang="en-GB" sz="2600" dirty="0" err="1"/>
              <a:t>jadualkan</a:t>
            </a:r>
            <a:r>
              <a:rPr lang="en-GB" sz="2600" dirty="0"/>
              <a:t> </a:t>
            </a:r>
            <a:r>
              <a:rPr lang="en-GB" sz="2600" dirty="0" err="1"/>
              <a:t>dua</a:t>
            </a:r>
            <a:r>
              <a:rPr lang="en-GB" sz="2600" dirty="0"/>
              <a:t> EMU</a:t>
            </a:r>
          </a:p>
          <a:p>
            <a:pPr lvl="1">
              <a:lnSpc>
                <a:spcPct val="110000"/>
              </a:lnSpc>
            </a:pPr>
            <a:r>
              <a:rPr lang="en-GB" sz="2300" dirty="0"/>
              <a:t>Satu EMU </a:t>
            </a:r>
            <a:r>
              <a:rPr lang="en-GB" sz="2300" dirty="0" err="1"/>
              <a:t>tidak</a:t>
            </a:r>
            <a:r>
              <a:rPr lang="en-GB" sz="2300" dirty="0"/>
              <a:t> </a:t>
            </a:r>
            <a:r>
              <a:rPr lang="en-GB" sz="2300" dirty="0" err="1"/>
              <a:t>dapat</a:t>
            </a:r>
            <a:r>
              <a:rPr lang="en-GB" sz="2300" dirty="0"/>
              <a:t> </a:t>
            </a:r>
            <a:r>
              <a:rPr lang="en-GB" sz="2300" dirty="0" err="1"/>
              <a:t>menampung</a:t>
            </a:r>
            <a:r>
              <a:rPr lang="en-GB" sz="2300" dirty="0"/>
              <a:t> </a:t>
            </a:r>
            <a:r>
              <a:rPr lang="en-GB" sz="2300" dirty="0" err="1"/>
              <a:t>kalau</a:t>
            </a:r>
            <a:r>
              <a:rPr lang="en-GB" sz="2300" dirty="0"/>
              <a:t> </a:t>
            </a:r>
            <a:r>
              <a:rPr lang="en-GB" sz="2300" dirty="0" err="1"/>
              <a:t>ada</a:t>
            </a:r>
            <a:r>
              <a:rPr lang="en-GB" sz="2300" dirty="0"/>
              <a:t> </a:t>
            </a:r>
            <a:r>
              <a:rPr lang="en-GB" sz="2300" dirty="0" err="1"/>
              <a:t>kiraan</a:t>
            </a:r>
            <a:r>
              <a:rPr lang="en-GB" sz="2300" dirty="0"/>
              <a:t> </a:t>
            </a:r>
            <a:r>
              <a:rPr lang="en-GB" sz="2300" dirty="0" err="1"/>
              <a:t>serentak</a:t>
            </a:r>
            <a:endParaRPr lang="en-GB" sz="2300" dirty="0"/>
          </a:p>
          <a:p>
            <a:pPr lvl="1">
              <a:lnSpc>
                <a:spcPct val="110000"/>
              </a:lnSpc>
            </a:pPr>
            <a:r>
              <a:rPr lang="en-GB" sz="2300" dirty="0" err="1"/>
              <a:t>Kalau</a:t>
            </a:r>
            <a:r>
              <a:rPr lang="en-GB" sz="2300" dirty="0"/>
              <a:t> </a:t>
            </a:r>
            <a:r>
              <a:rPr lang="en-GB" sz="2300" dirty="0" err="1"/>
              <a:t>tidak</a:t>
            </a:r>
            <a:r>
              <a:rPr lang="en-GB" sz="2300" dirty="0"/>
              <a:t> </a:t>
            </a:r>
            <a:r>
              <a:rPr lang="en-GB" sz="2300" dirty="0" err="1"/>
              <a:t>dapat</a:t>
            </a:r>
            <a:r>
              <a:rPr lang="en-GB" sz="2300" dirty="0"/>
              <a:t> </a:t>
            </a:r>
            <a:r>
              <a:rPr lang="en-GB" sz="2300" dirty="0" err="1"/>
              <a:t>dua</a:t>
            </a:r>
            <a:r>
              <a:rPr lang="en-GB" sz="2300" dirty="0"/>
              <a:t>, </a:t>
            </a:r>
            <a:r>
              <a:rPr lang="en-GB" sz="2300" dirty="0" err="1"/>
              <a:t>minta</a:t>
            </a:r>
            <a:r>
              <a:rPr lang="en-GB" sz="2300" dirty="0"/>
              <a:t> ETM1 </a:t>
            </a:r>
            <a:r>
              <a:rPr lang="en-GB" sz="2300" dirty="0" err="1"/>
              <a:t>embali</a:t>
            </a:r>
            <a:r>
              <a:rPr lang="en-GB" sz="2300" dirty="0"/>
              <a:t> </a:t>
            </a:r>
            <a:r>
              <a:rPr lang="en-GB" sz="2300" dirty="0" err="1"/>
              <a:t>sebagai</a:t>
            </a:r>
            <a:r>
              <a:rPr lang="en-GB" sz="2300" dirty="0"/>
              <a:t> EMU </a:t>
            </a:r>
            <a:r>
              <a:rPr lang="en-GB" sz="2300" dirty="0" err="1"/>
              <a:t>untuk</a:t>
            </a:r>
            <a:r>
              <a:rPr lang="en-GB" sz="2300" dirty="0"/>
              <a:t> </a:t>
            </a:r>
            <a:r>
              <a:rPr lang="en-GB" sz="2300" dirty="0" err="1"/>
              <a:t>dapat</a:t>
            </a:r>
            <a:r>
              <a:rPr lang="en-GB" sz="2300" dirty="0"/>
              <a:t> </a:t>
            </a:r>
            <a:r>
              <a:rPr lang="en-GB" sz="2300" dirty="0" err="1"/>
              <a:t>dua</a:t>
            </a:r>
            <a:r>
              <a:rPr lang="en-GB" sz="2300" dirty="0"/>
              <a:t> EMU</a:t>
            </a:r>
          </a:p>
          <a:p>
            <a:pPr lvl="2">
              <a:lnSpc>
                <a:spcPct val="110000"/>
              </a:lnSpc>
            </a:pPr>
            <a:r>
              <a:rPr lang="en-GB" sz="2100" dirty="0" err="1"/>
              <a:t>Pastikan</a:t>
            </a:r>
            <a:r>
              <a:rPr lang="en-GB" sz="2100" dirty="0"/>
              <a:t> </a:t>
            </a:r>
            <a:r>
              <a:rPr lang="en-GB" sz="2100" dirty="0" err="1"/>
              <a:t>ada</a:t>
            </a:r>
            <a:r>
              <a:rPr lang="en-GB" sz="2100" dirty="0"/>
              <a:t> </a:t>
            </a:r>
            <a:r>
              <a:rPr lang="en-GB" sz="2100" dirty="0" err="1"/>
              <a:t>Borang</a:t>
            </a:r>
            <a:r>
              <a:rPr lang="en-GB" sz="2100" dirty="0"/>
              <a:t> </a:t>
            </a:r>
            <a:r>
              <a:rPr lang="en-GB" sz="2100" dirty="0" err="1"/>
              <a:t>Pelantikan</a:t>
            </a:r>
            <a:r>
              <a:rPr lang="en-GB" sz="2100" dirty="0"/>
              <a:t> </a:t>
            </a:r>
            <a:r>
              <a:rPr lang="en-GB" sz="2100" dirty="0" err="1"/>
              <a:t>sebagai</a:t>
            </a:r>
            <a:r>
              <a:rPr lang="en-GB" sz="2100" dirty="0"/>
              <a:t> EMU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4CC62E-5925-2CF0-447F-E4B228DC28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1" y="2664823"/>
            <a:ext cx="4305210" cy="39222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 err="1"/>
              <a:t>Haruskah</a:t>
            </a:r>
            <a:r>
              <a:rPr lang="en-GB" b="1" dirty="0"/>
              <a:t> </a:t>
            </a:r>
            <a:r>
              <a:rPr lang="en-GB" b="1" dirty="0" err="1"/>
              <a:t>kamu</a:t>
            </a:r>
            <a:r>
              <a:rPr lang="en-GB" b="1" dirty="0"/>
              <a:t> </a:t>
            </a:r>
            <a:r>
              <a:rPr lang="en-GB" b="1" dirty="0" err="1"/>
              <a:t>masuk</a:t>
            </a:r>
            <a:r>
              <a:rPr lang="en-GB" b="1" dirty="0"/>
              <a:t> </a:t>
            </a:r>
            <a:r>
              <a:rPr lang="en-GB" b="1" dirty="0" err="1"/>
              <a:t>sebagai</a:t>
            </a:r>
            <a:r>
              <a:rPr lang="en-GB" b="1" dirty="0"/>
              <a:t> EMU?</a:t>
            </a:r>
          </a:p>
          <a:p>
            <a:r>
              <a:rPr lang="en-GB" dirty="0" err="1"/>
              <a:t>Kebiasaan</a:t>
            </a:r>
            <a:r>
              <a:rPr lang="en-GB" dirty="0"/>
              <a:t>:  </a:t>
            </a:r>
            <a:r>
              <a:rPr lang="en-GB" b="1" dirty="0">
                <a:solidFill>
                  <a:srgbClr val="FF0000"/>
                </a:solidFill>
              </a:rPr>
              <a:t>JANGAN</a:t>
            </a:r>
          </a:p>
          <a:p>
            <a:r>
              <a:rPr lang="en-GB" dirty="0" err="1"/>
              <a:t>Kamu</a:t>
            </a:r>
            <a:r>
              <a:rPr lang="en-GB" dirty="0"/>
              <a:t> </a:t>
            </a:r>
            <a:r>
              <a:rPr lang="en-GB" dirty="0" err="1"/>
              <a:t>lebih</a:t>
            </a:r>
            <a:r>
              <a:rPr lang="en-GB" dirty="0"/>
              <a:t> </a:t>
            </a:r>
            <a:r>
              <a:rPr lang="en-GB" dirty="0" err="1"/>
              <a:t>bernilai</a:t>
            </a:r>
            <a:r>
              <a:rPr lang="en-GB" dirty="0"/>
              <a:t> </a:t>
            </a:r>
            <a:r>
              <a:rPr lang="en-GB" dirty="0" err="1"/>
              <a:t>memberi</a:t>
            </a:r>
            <a:r>
              <a:rPr lang="en-GB" dirty="0"/>
              <a:t> </a:t>
            </a:r>
            <a:r>
              <a:rPr lang="en-GB" dirty="0" err="1"/>
              <a:t>arahan</a:t>
            </a:r>
            <a:r>
              <a:rPr lang="en-GB" dirty="0"/>
              <a:t> </a:t>
            </a:r>
            <a:r>
              <a:rPr lang="en-GB" dirty="0" err="1"/>
              <a:t>bila</a:t>
            </a:r>
            <a:r>
              <a:rPr lang="en-GB" dirty="0"/>
              <a:t> </a:t>
            </a:r>
            <a:r>
              <a:rPr lang="en-GB" dirty="0" err="1"/>
              <a:t>masalah</a:t>
            </a:r>
            <a:r>
              <a:rPr lang="en-GB" dirty="0"/>
              <a:t> </a:t>
            </a:r>
            <a:r>
              <a:rPr lang="en-GB" dirty="0" err="1"/>
              <a:t>tertimbul</a:t>
            </a:r>
            <a:r>
              <a:rPr lang="en-GB" dirty="0"/>
              <a:t> &amp; </a:t>
            </a:r>
            <a:r>
              <a:rPr lang="en-GB" dirty="0" err="1"/>
              <a:t>sebagai</a:t>
            </a:r>
            <a:r>
              <a:rPr lang="en-GB" dirty="0"/>
              <a:t> Saluran </a:t>
            </a:r>
            <a:r>
              <a:rPr lang="en-GB" dirty="0" err="1"/>
              <a:t>perhubungan</a:t>
            </a:r>
            <a:r>
              <a:rPr lang="en-GB" dirty="0"/>
              <a:t> </a:t>
            </a:r>
            <a:r>
              <a:rPr lang="en-GB" dirty="0" err="1"/>
              <a:t>dengan</a:t>
            </a:r>
            <a:r>
              <a:rPr lang="en-GB" dirty="0"/>
              <a:t> </a:t>
            </a:r>
            <a:r>
              <a:rPr lang="en-GB" dirty="0" err="1"/>
              <a:t>Ejen</a:t>
            </a:r>
            <a:r>
              <a:rPr lang="en-GB" dirty="0"/>
              <a:t> </a:t>
            </a:r>
            <a:r>
              <a:rPr lang="en-GB" dirty="0" err="1"/>
              <a:t>Pilhan</a:t>
            </a:r>
            <a:r>
              <a:rPr lang="en-GB" dirty="0"/>
              <a:t> Raya</a:t>
            </a:r>
          </a:p>
          <a:p>
            <a:r>
              <a:rPr lang="en-GB" b="1" dirty="0" err="1"/>
              <a:t>Kecualian</a:t>
            </a:r>
            <a:r>
              <a:rPr lang="en-GB" dirty="0"/>
              <a:t>: </a:t>
            </a:r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risiko</a:t>
            </a:r>
            <a:r>
              <a:rPr lang="en-GB" dirty="0"/>
              <a:t> </a:t>
            </a:r>
            <a:r>
              <a:rPr lang="en-GB" dirty="0" err="1"/>
              <a:t>tinggi</a:t>
            </a:r>
            <a:r>
              <a:rPr lang="en-GB" dirty="0"/>
              <a:t> dan </a:t>
            </a:r>
            <a:r>
              <a:rPr lang="en-GB" dirty="0" err="1"/>
              <a:t>tiada</a:t>
            </a:r>
            <a:r>
              <a:rPr lang="en-GB" dirty="0"/>
              <a:t> EMU </a:t>
            </a:r>
            <a:r>
              <a:rPr lang="en-GB" dirty="0" err="1"/>
              <a:t>dengan</a:t>
            </a:r>
            <a:r>
              <a:rPr lang="en-GB" dirty="0"/>
              <a:t> </a:t>
            </a:r>
            <a:r>
              <a:rPr lang="en-GB" dirty="0" err="1"/>
              <a:t>dokumen</a:t>
            </a:r>
            <a:r>
              <a:rPr lang="en-GB" dirty="0"/>
              <a:t>, </a:t>
            </a:r>
            <a:r>
              <a:rPr lang="en-GB" dirty="0" err="1"/>
              <a:t>masuk</a:t>
            </a:r>
            <a:r>
              <a:rPr lang="en-GB" dirty="0"/>
              <a:t> </a:t>
            </a:r>
            <a:r>
              <a:rPr lang="en-GB" dirty="0" err="1"/>
              <a:t>sebagai</a:t>
            </a:r>
            <a:r>
              <a:rPr lang="en-GB" dirty="0"/>
              <a:t> EMU</a:t>
            </a:r>
          </a:p>
          <a:p>
            <a:pPr lvl="1"/>
            <a:r>
              <a:rPr lang="en-GB" dirty="0" err="1"/>
              <a:t>Beritahu</a:t>
            </a:r>
            <a:r>
              <a:rPr lang="en-GB" dirty="0"/>
              <a:t> EPR dan </a:t>
            </a:r>
            <a:r>
              <a:rPr lang="en-GB" dirty="0" err="1"/>
              <a:t>Penyelaras</a:t>
            </a:r>
            <a:endParaRPr lang="en-GB" dirty="0"/>
          </a:p>
          <a:p>
            <a:pPr lvl="1"/>
            <a:r>
              <a:rPr lang="en-GB" dirty="0" err="1"/>
              <a:t>Lantikan</a:t>
            </a:r>
            <a:r>
              <a:rPr lang="en-GB" dirty="0"/>
              <a:t> </a:t>
            </a:r>
            <a:r>
              <a:rPr lang="en-GB" dirty="0" err="1"/>
              <a:t>Pengganti</a:t>
            </a:r>
            <a:r>
              <a:rPr lang="en-GB" dirty="0"/>
              <a:t> dan </a:t>
            </a:r>
            <a:r>
              <a:rPr lang="en-GB" dirty="0" err="1"/>
              <a:t>tambah</a:t>
            </a:r>
            <a:r>
              <a:rPr lang="en-GB" dirty="0"/>
              <a:t> </a:t>
            </a:r>
            <a:r>
              <a:rPr lang="en-GB" dirty="0" err="1"/>
              <a:t>ke</a:t>
            </a:r>
            <a:r>
              <a:rPr lang="en-GB" dirty="0"/>
              <a:t> Kumpulan WhatsApp </a:t>
            </a:r>
            <a:r>
              <a:rPr lang="en-GB" dirty="0" err="1"/>
              <a:t>sebagai</a:t>
            </a:r>
            <a:r>
              <a:rPr lang="en-GB" dirty="0"/>
              <a:t> admin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281B67-7B69-85C4-96F7-A3948B4C7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93" y="1658450"/>
            <a:ext cx="2406996" cy="13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04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95448" y="3249264"/>
            <a:ext cx="2046609" cy="1303027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87057" y="3305287"/>
            <a:ext cx="2237397" cy="15852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Menjadual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135767" y="2510118"/>
            <a:ext cx="3583018" cy="4347881"/>
          </a:xfrm>
        </p:spPr>
        <p:txBody>
          <a:bodyPr lIns="0" rIns="0"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 err="1"/>
              <a:t>Kalau</a:t>
            </a:r>
            <a:r>
              <a:rPr lang="en-US" dirty="0"/>
              <a:t> P &amp; N di </a:t>
            </a:r>
            <a:r>
              <a:rPr lang="en-US" dirty="0" err="1"/>
              <a:t>bawah</a:t>
            </a:r>
            <a:r>
              <a:rPr lang="en-US" dirty="0"/>
              <a:t> parti </a:t>
            </a:r>
            <a:r>
              <a:rPr lang="en-US" dirty="0" err="1"/>
              <a:t>sama</a:t>
            </a:r>
            <a:r>
              <a:rPr lang="en-US" dirty="0"/>
              <a:t>, </a:t>
            </a:r>
            <a:r>
              <a:rPr lang="en-US" dirty="0" err="1"/>
              <a:t>jadualkan</a:t>
            </a:r>
            <a:r>
              <a:rPr lang="en-US" dirty="0"/>
              <a:t> 2 EMU </a:t>
            </a:r>
            <a:r>
              <a:rPr lang="en-US" dirty="0" err="1"/>
              <a:t>dengan</a:t>
            </a:r>
            <a:r>
              <a:rPr lang="en-US" dirty="0"/>
              <a:t> 3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EMU1 </a:t>
            </a:r>
            <a:r>
              <a:rPr lang="en-US" dirty="0" err="1"/>
              <a:t>ada</a:t>
            </a:r>
            <a:r>
              <a:rPr lang="en-US" dirty="0"/>
              <a:t> 2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tandatangani</a:t>
            </a:r>
            <a:r>
              <a:rPr lang="en-US" dirty="0"/>
              <a:t> </a:t>
            </a:r>
            <a:r>
              <a:rPr lang="en-US" dirty="0" err="1"/>
              <a:t>kedua-dua</a:t>
            </a:r>
            <a:r>
              <a:rPr lang="en-US" dirty="0"/>
              <a:t> </a:t>
            </a:r>
            <a:r>
              <a:rPr lang="en-US" dirty="0" err="1"/>
              <a:t>calon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EMU2 </a:t>
            </a:r>
            <a:r>
              <a:rPr lang="en-US" dirty="0" err="1"/>
              <a:t>ada</a:t>
            </a:r>
            <a:r>
              <a:rPr lang="en-US" dirty="0"/>
              <a:t> 1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tandatangani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calon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berrisiko</a:t>
            </a:r>
            <a:r>
              <a:rPr lang="en-US" dirty="0"/>
              <a:t>, EMU1  (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pengalaman</a:t>
            </a:r>
            <a:r>
              <a:rPr lang="en-US" dirty="0"/>
              <a:t>)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pegang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nya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lupa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ETM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95448" y="4945480"/>
            <a:ext cx="4129084" cy="1641584"/>
          </a:xfrm>
        </p:spPr>
        <p:txBody>
          <a:bodyPr lIns="0" rIns="0"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u="sng" dirty="0" err="1"/>
              <a:t>Kalau</a:t>
            </a:r>
            <a:r>
              <a:rPr lang="en-US" u="sng" dirty="0"/>
              <a:t> </a:t>
            </a:r>
            <a:r>
              <a:rPr lang="en-US" u="sng" dirty="0" err="1"/>
              <a:t>kiraan</a:t>
            </a:r>
            <a:r>
              <a:rPr lang="en-US" u="sng" dirty="0"/>
              <a:t> </a:t>
            </a:r>
            <a:r>
              <a:rPr lang="en-US" u="sng" dirty="0" err="1"/>
              <a:t>berturut-turut</a:t>
            </a:r>
            <a:endParaRPr lang="en-US" u="sng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EMU1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kedua-dua</a:t>
            </a:r>
            <a:r>
              <a:rPr lang="en-US" dirty="0"/>
              <a:t> </a:t>
            </a:r>
            <a:r>
              <a:rPr lang="en-US" dirty="0" err="1"/>
              <a:t>Borang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u="sng" dirty="0" err="1"/>
              <a:t>Kalau</a:t>
            </a:r>
            <a:r>
              <a:rPr lang="en-US" u="sng" dirty="0"/>
              <a:t> </a:t>
            </a:r>
            <a:r>
              <a:rPr lang="en-US" u="sng" dirty="0" err="1"/>
              <a:t>kiraan</a:t>
            </a:r>
            <a:r>
              <a:rPr lang="en-US" u="sng" dirty="0"/>
              <a:t> </a:t>
            </a:r>
            <a:r>
              <a:rPr lang="en-US" u="sng" dirty="0" err="1"/>
              <a:t>serentak</a:t>
            </a:r>
            <a:endParaRPr lang="en-US" u="sng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EMU 1 &amp; EMU2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masing-masing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642" y="1790700"/>
            <a:ext cx="1069643" cy="1402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92" y="1790700"/>
            <a:ext cx="1069643" cy="1402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2591" y="2823910"/>
            <a:ext cx="57894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/>
              <a:t>ETM1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5314" y="2823910"/>
            <a:ext cx="57894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/>
              <a:t>ETM2</a:t>
            </a:r>
          </a:p>
        </p:txBody>
      </p:sp>
      <p:pic>
        <p:nvPicPr>
          <p:cNvPr id="12" name="Picture 11" descr="screen-captur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7156" y="3398655"/>
            <a:ext cx="540126" cy="696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16360" y="3726260"/>
            <a:ext cx="2990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15" name="Picture 14" descr="screen-captur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4328" y="3398655"/>
            <a:ext cx="540126" cy="696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598052" y="3726260"/>
            <a:ext cx="2990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17" name="Picture 16" descr="screen-captur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6537" y="3408803"/>
            <a:ext cx="540126" cy="696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925741" y="3736408"/>
            <a:ext cx="2990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5448" y="4266473"/>
            <a:ext cx="2046609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berturut-turut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47952" y="4598457"/>
            <a:ext cx="1526059" cy="276999"/>
          </a:xfrm>
          <a:prstGeom prst="rect">
            <a:avLst/>
          </a:prstGeom>
          <a:solidFill>
            <a:srgbClr val="CCFFCC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serentak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237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3011423"/>
            <a:ext cx="5657419" cy="357564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Peranan</a:t>
            </a:r>
            <a:r>
              <a:rPr lang="en-US" dirty="0"/>
              <a:t> PB – </a:t>
            </a:r>
            <a:r>
              <a:rPr lang="en-US" dirty="0" err="1"/>
              <a:t>perhati</a:t>
            </a:r>
            <a:r>
              <a:rPr lang="en-US" dirty="0"/>
              <a:t> </a:t>
            </a:r>
            <a:r>
              <a:rPr lang="en-US" dirty="0" err="1"/>
              <a:t>semakan</a:t>
            </a:r>
            <a:r>
              <a:rPr lang="en-US" dirty="0"/>
              <a:t> Daftar </a:t>
            </a:r>
            <a:r>
              <a:rPr lang="en-US" dirty="0" err="1"/>
              <a:t>Pemilih</a:t>
            </a:r>
            <a:r>
              <a:rPr lang="en-US" dirty="0"/>
              <a:t> &amp; </a:t>
            </a:r>
            <a:r>
              <a:rPr lang="en-US" dirty="0" err="1"/>
              <a:t>keluaran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Pengundi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barung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wajib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di website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PACABA,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PB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PACABA,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ETM </a:t>
            </a:r>
            <a:r>
              <a:rPr lang="en-US" dirty="0" err="1"/>
              <a:t>simpanan</a:t>
            </a:r>
            <a:r>
              <a:rPr lang="en-US" dirty="0"/>
              <a:t> (</a:t>
            </a: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ETM1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Tempatkan</a:t>
            </a:r>
            <a:r>
              <a:rPr lang="en-US" dirty="0"/>
              <a:t> ETM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pengalaman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PB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dijadualkan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ETM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Tempatkan</a:t>
            </a:r>
            <a:r>
              <a:rPr lang="en-US" dirty="0"/>
              <a:t> ETM </a:t>
            </a:r>
            <a:r>
              <a:rPr lang="en-US" dirty="0" err="1"/>
              <a:t>simpanan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letih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seterusnya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Maksima</a:t>
            </a:r>
            <a:r>
              <a:rPr lang="en-US" dirty="0"/>
              <a:t> 4 PB </a:t>
            </a:r>
            <a:r>
              <a:rPr lang="en-US" dirty="0" err="1"/>
              <a:t>dibenarkan</a:t>
            </a: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Pemerhati</a:t>
            </a:r>
            <a:r>
              <a:rPr lang="en-US" dirty="0"/>
              <a:t> Barung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618" y="4722831"/>
            <a:ext cx="3029382" cy="1864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618" y="3373803"/>
            <a:ext cx="3016045" cy="1154904"/>
          </a:xfrm>
          <a:prstGeom prst="rect">
            <a:avLst/>
          </a:prstGeom>
        </p:spPr>
      </p:pic>
      <p:pic>
        <p:nvPicPr>
          <p:cNvPr id="9" name="Picture 6" descr="C:\Users\Win7\Desktop\Package Training Petugas PR\Sample 4 Training\PAS-PAS PETUGAS PR\Ejen Pemerhati Barung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1764" y="1776544"/>
            <a:ext cx="1017393" cy="15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0763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786140" y="3870772"/>
            <a:ext cx="1164222" cy="2716294"/>
            <a:chOff x="7786140" y="3870772"/>
            <a:chExt cx="1164222" cy="27162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0228" y="5426932"/>
              <a:ext cx="1160134" cy="11601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6140" y="3870772"/>
              <a:ext cx="1164221" cy="116422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7991" y="4990167"/>
              <a:ext cx="436766" cy="43676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340" y="1973634"/>
            <a:ext cx="1566866" cy="189713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1611" y="2779776"/>
            <a:ext cx="7408333" cy="3807290"/>
          </a:xfrm>
        </p:spPr>
        <p:txBody>
          <a:bodyPr/>
          <a:lstStyle/>
          <a:p>
            <a:r>
              <a:rPr lang="en-US" dirty="0" err="1"/>
              <a:t>Bersedia</a:t>
            </a:r>
            <a:r>
              <a:rPr lang="en-US" dirty="0"/>
              <a:t> </a:t>
            </a:r>
            <a:r>
              <a:rPr lang="en-US" dirty="0" err="1"/>
              <a:t>mengalih</a:t>
            </a:r>
            <a:r>
              <a:rPr lang="en-US" dirty="0"/>
              <a:t> </a:t>
            </a:r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kerana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berubah</a:t>
            </a:r>
            <a:endParaRPr lang="en-US" dirty="0"/>
          </a:p>
          <a:p>
            <a:pPr lvl="1"/>
            <a:r>
              <a:rPr lang="en-US" dirty="0"/>
              <a:t>Orang </a:t>
            </a:r>
            <a:r>
              <a:rPr lang="en-US" dirty="0" err="1"/>
              <a:t>todak</a:t>
            </a:r>
            <a:r>
              <a:rPr lang="en-US" dirty="0"/>
              <a:t> </a:t>
            </a:r>
            <a:r>
              <a:rPr lang="en-US" dirty="0" err="1"/>
              <a:t>datang</a:t>
            </a:r>
            <a:endParaRPr lang="en-US" dirty="0"/>
          </a:p>
          <a:p>
            <a:pPr lvl="1"/>
            <a:r>
              <a:rPr lang="en-US" dirty="0" err="1"/>
              <a:t>Perhubungan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KTM</a:t>
            </a:r>
          </a:p>
          <a:p>
            <a:pPr lvl="1"/>
            <a:r>
              <a:rPr lang="en-US" dirty="0" err="1"/>
              <a:t>Keraguan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kesan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andalnya</a:t>
            </a:r>
            <a:r>
              <a:rPr lang="en-US" dirty="0"/>
              <a:t> PACABA</a:t>
            </a:r>
          </a:p>
          <a:p>
            <a:r>
              <a:rPr lang="en-US" dirty="0" err="1"/>
              <a:t>Tergantung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terdapatnya</a:t>
            </a:r>
            <a:r>
              <a:rPr lang="en-US" dirty="0"/>
              <a:t> orang, </a:t>
            </a:r>
            <a:r>
              <a:rPr lang="en-US" dirty="0" err="1"/>
              <a:t>tukar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2-alihan </a:t>
            </a:r>
            <a:r>
              <a:rPr lang="en-US" dirty="0" err="1"/>
              <a:t>atau</a:t>
            </a:r>
            <a:r>
              <a:rPr lang="en-US" dirty="0"/>
              <a:t> 3-alihan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keadaan</a:t>
            </a:r>
            <a:endParaRPr lang="en-US" dirty="0"/>
          </a:p>
          <a:p>
            <a:r>
              <a:rPr lang="en-US" dirty="0" err="1"/>
              <a:t>Prinsip</a:t>
            </a:r>
            <a:r>
              <a:rPr lang="en-US" dirty="0"/>
              <a:t> </a:t>
            </a:r>
            <a:r>
              <a:rPr lang="en-US" dirty="0" err="1"/>
              <a:t>asas</a:t>
            </a:r>
            <a:r>
              <a:rPr lang="en-US" dirty="0"/>
              <a:t>: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sukarelawan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peluang</a:t>
            </a:r>
            <a:r>
              <a:rPr lang="en-US" dirty="0"/>
              <a:t> </a:t>
            </a:r>
            <a:r>
              <a:rPr lang="en-US" dirty="0" err="1"/>
              <a:t>berkhidmat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90168"/>
            <a:ext cx="941611" cy="15968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43494"/>
            <a:ext cx="1206110" cy="137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874" y="4144379"/>
            <a:ext cx="2587080" cy="2419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953" y="2209801"/>
            <a:ext cx="1981200" cy="167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Calon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Calon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2213991" cy="27559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Ejen</a:t>
            </a:r>
            <a:r>
              <a:rPr lang="en-US" b="1" dirty="0"/>
              <a:t> </a:t>
            </a:r>
            <a:r>
              <a:rPr lang="en-US" b="1" dirty="0" err="1"/>
              <a:t>Pilihan</a:t>
            </a:r>
            <a:r>
              <a:rPr lang="en-US" b="1" dirty="0"/>
              <a:t> Raya</a:t>
            </a:r>
          </a:p>
          <a:p>
            <a:r>
              <a:rPr lang="en-US" dirty="0" err="1"/>
              <a:t>Diamanatkan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mewakili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SPR</a:t>
            </a:r>
          </a:p>
          <a:p>
            <a:r>
              <a:rPr lang="en-US" dirty="0" err="1"/>
              <a:t>Membantu</a:t>
            </a:r>
            <a:r>
              <a:rPr lang="en-US" dirty="0"/>
              <a:t> </a:t>
            </a:r>
            <a:r>
              <a:rPr lang="en-US" dirty="0" err="1"/>
              <a:t>menjalankan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64773" y="1828801"/>
            <a:ext cx="1903779" cy="2057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Pengurus</a:t>
            </a:r>
            <a:r>
              <a:rPr lang="en-US" b="1" dirty="0"/>
              <a:t> </a:t>
            </a:r>
            <a:r>
              <a:rPr lang="en-US" b="1" dirty="0" err="1"/>
              <a:t>Kempen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6849582" y="3991816"/>
            <a:ext cx="1982380" cy="2595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Penyelaras</a:t>
            </a:r>
            <a:r>
              <a:rPr lang="en-US" b="1" dirty="0"/>
              <a:t> PACABA</a:t>
            </a:r>
          </a:p>
          <a:p>
            <a:r>
              <a:rPr lang="en-US" dirty="0" err="1"/>
              <a:t>Mentadbir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, </a:t>
            </a:r>
            <a:r>
              <a:rPr lang="en-US" dirty="0" err="1"/>
              <a:t>pengaturan</a:t>
            </a:r>
            <a:r>
              <a:rPr lang="en-US" dirty="0"/>
              <a:t>, </a:t>
            </a:r>
            <a:r>
              <a:rPr lang="en-US" dirty="0" err="1"/>
              <a:t>latihan</a:t>
            </a:r>
            <a:r>
              <a:rPr lang="en-US" dirty="0"/>
              <a:t> &amp; </a:t>
            </a:r>
            <a:r>
              <a:rPr lang="en-US" dirty="0" err="1"/>
              <a:t>logistiks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PACABA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71" y="1828801"/>
            <a:ext cx="1673683" cy="1885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454" y="3991816"/>
            <a:ext cx="1143000" cy="27559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75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Tukaran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timbul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14AAF7-DC9D-B45D-2265-0E1CEE28E3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4" y="1946366"/>
            <a:ext cx="4427157" cy="46406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PACA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ditambah</a:t>
            </a:r>
            <a:r>
              <a:rPr lang="en-US" dirty="0"/>
              <a:t> dan PACA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digugurkan</a:t>
            </a:r>
            <a:r>
              <a:rPr lang="en-US" dirty="0"/>
              <a:t>/</a:t>
            </a:r>
            <a:r>
              <a:rPr lang="en-US" dirty="0" err="1"/>
              <a:t>menarik</a:t>
            </a:r>
            <a:r>
              <a:rPr lang="en-US" dirty="0"/>
              <a:t> </a:t>
            </a:r>
            <a:r>
              <a:rPr lang="en-US" dirty="0" err="1"/>
              <a:t>diri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Penyeleras</a:t>
            </a:r>
            <a:r>
              <a:rPr lang="en-US" dirty="0"/>
              <a:t> PACABA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turut</a:t>
            </a:r>
            <a:r>
              <a:rPr lang="en-US" dirty="0"/>
              <a:t> </a:t>
            </a:r>
            <a:r>
              <a:rPr lang="en-US" dirty="0" err="1"/>
              <a:t>mendapat</a:t>
            </a:r>
            <a:r>
              <a:rPr lang="en-US" dirty="0"/>
              <a:t> orang dan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Yang </a:t>
            </a:r>
            <a:r>
              <a:rPr lang="en-US" dirty="0" err="1"/>
              <a:t>tarik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beritahu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Bukakan</a:t>
            </a:r>
            <a:r>
              <a:rPr lang="en-US" dirty="0"/>
              <a:t> GoogleDrive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yang TUNGGAL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di situ </a:t>
            </a:r>
            <a:r>
              <a:rPr lang="en-US" dirty="0" err="1"/>
              <a:t>sentiasa</a:t>
            </a:r>
            <a:r>
              <a:rPr lang="en-US" dirty="0"/>
              <a:t> yang </a:t>
            </a:r>
            <a:r>
              <a:rPr lang="en-US" dirty="0" err="1"/>
              <a:t>terkini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Edar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Jadual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versi</a:t>
            </a:r>
            <a:r>
              <a:rPr lang="en-US" dirty="0"/>
              <a:t>, </a:t>
            </a:r>
            <a:r>
              <a:rPr lang="en-US" dirty="0" err="1"/>
              <a:t>terbaiknya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fail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Pada </a:t>
            </a:r>
            <a:r>
              <a:rPr lang="en-US" dirty="0" err="1"/>
              <a:t>malam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pengudian</a:t>
            </a:r>
            <a:r>
              <a:rPr lang="en-US" dirty="0"/>
              <a:t>, Whatsapp/SMS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versi</a:t>
            </a:r>
            <a:r>
              <a:rPr lang="en-US" dirty="0"/>
              <a:t> yang </a:t>
            </a:r>
            <a:r>
              <a:rPr lang="en-US" dirty="0" err="1"/>
              <a:t>terakhir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ahli</a:t>
            </a:r>
            <a:endParaRPr lang="en-US" dirty="0"/>
          </a:p>
          <a:p>
            <a:pPr>
              <a:lnSpc>
                <a:spcPct val="110000"/>
              </a:lnSpc>
            </a:pP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2BF7AD2-6677-A1E1-0261-A501432E333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13" y="3515444"/>
            <a:ext cx="3821112" cy="22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20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291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27813" y="2392681"/>
            <a:ext cx="7222547" cy="419438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Semak</a:t>
            </a:r>
            <a:r>
              <a:rPr lang="en-US" dirty="0"/>
              <a:t> Pusat Mengundi </a:t>
            </a:r>
            <a:r>
              <a:rPr lang="en-US" dirty="0" err="1"/>
              <a:t>hujung</a:t>
            </a:r>
            <a:r>
              <a:rPr lang="en-US" dirty="0"/>
              <a:t> </a:t>
            </a:r>
            <a:r>
              <a:rPr lang="en-US" dirty="0" err="1"/>
              <a:t>minggu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,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kenalpasti</a:t>
            </a:r>
            <a:r>
              <a:rPr lang="en-US" dirty="0"/>
              <a:t> Saluran Mengundi, Barung &amp; </a:t>
            </a:r>
            <a:r>
              <a:rPr lang="en-US" dirty="0" err="1"/>
              <a:t>tandas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Atur</a:t>
            </a:r>
            <a:r>
              <a:rPr lang="en-US" dirty="0"/>
              <a:t> </a:t>
            </a:r>
            <a:r>
              <a:rPr lang="en-US" dirty="0" err="1"/>
              <a:t>taklimat</a:t>
            </a:r>
            <a:r>
              <a:rPr lang="en-US" dirty="0"/>
              <a:t> </a:t>
            </a:r>
            <a:r>
              <a:rPr lang="en-US" dirty="0" err="1"/>
              <a:t>terakhir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di Pusat Mengundi pada </a:t>
            </a:r>
            <a:r>
              <a:rPr lang="en-US" dirty="0" err="1"/>
              <a:t>pagi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Jalankan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aliran</a:t>
            </a:r>
            <a:r>
              <a:rPr lang="en-US" dirty="0"/>
              <a:t> </a:t>
            </a:r>
            <a:r>
              <a:rPr lang="en-US" dirty="0" err="1"/>
              <a:t>pergerakan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Saluran Mengundi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menentukan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mana PB </a:t>
            </a:r>
            <a:r>
              <a:rPr lang="en-US" dirty="0" err="1"/>
              <a:t>patut</a:t>
            </a:r>
            <a:r>
              <a:rPr lang="en-US" dirty="0"/>
              <a:t> </a:t>
            </a:r>
            <a:r>
              <a:rPr lang="en-US" dirty="0" err="1"/>
              <a:t>ditempatkan</a:t>
            </a:r>
            <a:r>
              <a:rPr lang="en-MY" dirty="0"/>
              <a:t>  </a:t>
            </a:r>
          </a:p>
          <a:p>
            <a:pPr>
              <a:lnSpc>
                <a:spcPct val="110000"/>
              </a:lnSpc>
            </a:pPr>
            <a:r>
              <a:rPr lang="en-US" dirty="0"/>
              <a:t>Uji </a:t>
            </a:r>
            <a:r>
              <a:rPr lang="en-US" dirty="0" err="1"/>
              <a:t>liputan</a:t>
            </a:r>
            <a:r>
              <a:rPr lang="en-US" dirty="0"/>
              <a:t> data </a:t>
            </a:r>
            <a:r>
              <a:rPr lang="en-US" dirty="0" err="1"/>
              <a:t>untuk</a:t>
            </a:r>
            <a:r>
              <a:rPr lang="en-US" dirty="0"/>
              <a:t> Whatsapp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Saluran di Pusat Mengundi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yang </a:t>
            </a:r>
            <a:r>
              <a:rPr lang="en-US" dirty="0" err="1"/>
              <a:t>baik</a:t>
            </a:r>
            <a:r>
              <a:rPr lang="en-US" dirty="0"/>
              <a:t>, </a:t>
            </a:r>
            <a:r>
              <a:rPr lang="en-US" dirty="0" err="1"/>
              <a:t>pakai</a:t>
            </a:r>
            <a:r>
              <a:rPr lang="en-US" dirty="0"/>
              <a:t> SMS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SMS, </a:t>
            </a:r>
            <a:r>
              <a:rPr lang="en-US" dirty="0" err="1"/>
              <a:t>lantik</a:t>
            </a:r>
            <a:r>
              <a:rPr lang="en-US" dirty="0"/>
              <a:t> </a:t>
            </a:r>
            <a:r>
              <a:rPr lang="en-US" dirty="0" err="1"/>
              <a:t>pembantu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bawa</a:t>
            </a:r>
            <a:r>
              <a:rPr lang="en-US" dirty="0"/>
              <a:t> </a:t>
            </a:r>
            <a:r>
              <a:rPr lang="en-US" dirty="0" err="1"/>
              <a:t>pesanan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Pusat Mengundi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liputan</a:t>
            </a:r>
            <a:r>
              <a:rPr lang="en-US" dirty="0"/>
              <a:t> data </a:t>
            </a:r>
            <a:r>
              <a:rPr lang="en-US" dirty="0" err="1"/>
              <a:t>atau</a:t>
            </a:r>
            <a:r>
              <a:rPr lang="en-US" dirty="0"/>
              <a:t> SMS, </a:t>
            </a:r>
            <a:r>
              <a:rPr lang="en-US" dirty="0" err="1"/>
              <a:t>kenalpasti</a:t>
            </a:r>
            <a:r>
              <a:rPr lang="en-US" dirty="0"/>
              <a:t>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,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berdekatan</a:t>
            </a:r>
            <a:r>
              <a:rPr lang="en-US" dirty="0"/>
              <a:t> di mana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berhubung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77A916-E509-EC95-9653-487939514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4" y="4351095"/>
            <a:ext cx="1569479" cy="223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CBEC5-120B-0153-7B50-894215D73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4" y="1992687"/>
            <a:ext cx="1569480" cy="223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9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240" y="2923683"/>
            <a:ext cx="2661759" cy="175232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2525599"/>
            <a:ext cx="6025040" cy="4061467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</a:t>
            </a:r>
            <a:r>
              <a:rPr lang="en-US" dirty="0" err="1"/>
              <a:t>kerana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masa</a:t>
            </a:r>
            <a:r>
              <a:rPr lang="en-US" dirty="0"/>
              <a:t> </a:t>
            </a:r>
            <a:r>
              <a:rPr lang="en-US" dirty="0" err="1"/>
              <a:t>terakhir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ahli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bersama-sama</a:t>
            </a:r>
            <a:r>
              <a:rPr lang="en-US" dirty="0"/>
              <a:t> di </a:t>
            </a:r>
            <a:r>
              <a:rPr lang="en-US" dirty="0" err="1"/>
              <a:t>siang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di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MY" dirty="0"/>
          </a:p>
          <a:p>
            <a:r>
              <a:rPr lang="en-US" dirty="0"/>
              <a:t>KTM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berjumpa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pagi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di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bertemu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, </a:t>
            </a:r>
            <a:r>
              <a:rPr lang="en-US" dirty="0" err="1"/>
              <a:t>perkenalkan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.  </a:t>
            </a: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, </a:t>
            </a:r>
            <a:r>
              <a:rPr lang="en-US" dirty="0" err="1"/>
              <a:t>bincang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KTM1</a:t>
            </a:r>
          </a:p>
          <a:p>
            <a:r>
              <a:rPr lang="en-US" dirty="0" err="1"/>
              <a:t>Kenalpasti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lagi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mengelirukan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(</a:t>
            </a:r>
            <a:r>
              <a:rPr lang="en-US" dirty="0" err="1"/>
              <a:t>cth</a:t>
            </a:r>
            <a:r>
              <a:rPr lang="en-US" dirty="0"/>
              <a:t>, SK </a:t>
            </a:r>
            <a:r>
              <a:rPr lang="en-US" dirty="0" err="1"/>
              <a:t>bukan</a:t>
            </a:r>
            <a:r>
              <a:rPr lang="en-US" dirty="0"/>
              <a:t> SMK)</a:t>
            </a:r>
            <a:r>
              <a:rPr lang="en-MY" dirty="0"/>
              <a:t> </a:t>
            </a:r>
          </a:p>
          <a:p>
            <a:r>
              <a:rPr lang="en-US" dirty="0" err="1"/>
              <a:t>Semak</a:t>
            </a:r>
            <a:r>
              <a:rPr lang="en-US" dirty="0"/>
              <a:t> di </a:t>
            </a:r>
            <a:r>
              <a:rPr lang="en-US" dirty="0" err="1"/>
              <a:t>mana</a:t>
            </a:r>
            <a:r>
              <a:rPr lang="en-US" dirty="0"/>
              <a:t>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MY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Mengurus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di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091" y="5017784"/>
            <a:ext cx="2039270" cy="1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36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Alatan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kit PACA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4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715" y="3614040"/>
            <a:ext cx="2914680" cy="291468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dirty="0" err="1"/>
              <a:t>Setiap</a:t>
            </a:r>
            <a:r>
              <a:rPr lang="en-US" dirty="0"/>
              <a:t> Kit PACABA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dilabelkan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pPr lvl="0"/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r>
              <a:rPr lang="en-US" dirty="0"/>
              <a:t> (</a:t>
            </a:r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)</a:t>
            </a:r>
          </a:p>
          <a:p>
            <a:pPr lvl="0"/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13, 14, 753</a:t>
            </a:r>
          </a:p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diterima</a:t>
            </a:r>
            <a:r>
              <a:rPr lang="en-US" dirty="0"/>
              <a:t> dan </a:t>
            </a:r>
            <a:r>
              <a:rPr lang="en-US" dirty="0" err="1"/>
              <a:t>ditolak</a:t>
            </a:r>
            <a:endParaRPr lang="en-MY" dirty="0"/>
          </a:p>
          <a:p>
            <a:pPr lvl="0"/>
            <a:r>
              <a:rPr lang="en-US" dirty="0" err="1"/>
              <a:t>Pensil</a:t>
            </a:r>
            <a:r>
              <a:rPr lang="en-US" dirty="0"/>
              <a:t>, </a:t>
            </a:r>
            <a:r>
              <a:rPr lang="en-US" dirty="0" err="1"/>
              <a:t>Pemadam</a:t>
            </a:r>
            <a:r>
              <a:rPr lang="en-US" dirty="0"/>
              <a:t>, </a:t>
            </a:r>
            <a:r>
              <a:rPr lang="en-US" dirty="0" err="1"/>
              <a:t>Peraut</a:t>
            </a:r>
            <a:r>
              <a:rPr lang="en-US" dirty="0"/>
              <a:t>, Pen &amp; </a:t>
            </a:r>
            <a:r>
              <a:rPr lang="en-US" dirty="0" err="1"/>
              <a:t>Pembaris</a:t>
            </a:r>
            <a:endParaRPr lang="en-MY" dirty="0"/>
          </a:p>
          <a:p>
            <a:pPr lvl="0"/>
            <a:r>
              <a:rPr lang="en-US" dirty="0"/>
              <a:t>Pen </a:t>
            </a:r>
            <a:r>
              <a:rPr lang="en-US" dirty="0" err="1"/>
              <a:t>penanda</a:t>
            </a:r>
            <a:r>
              <a:rPr lang="en-US" dirty="0"/>
              <a:t> </a:t>
            </a:r>
            <a:r>
              <a:rPr lang="en-US" dirty="0" err="1"/>
              <a:t>kekal</a:t>
            </a:r>
            <a:endParaRPr lang="en-MY" dirty="0"/>
          </a:p>
          <a:p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kosong</a:t>
            </a:r>
            <a:r>
              <a:rPr lang="en-US" dirty="0"/>
              <a:t> &amp; </a:t>
            </a:r>
            <a:r>
              <a:rPr lang="en-US" dirty="0" err="1"/>
              <a:t>Klip</a:t>
            </a:r>
            <a:r>
              <a:rPr lang="en-US" dirty="0"/>
              <a:t> </a:t>
            </a:r>
            <a:r>
              <a:rPr lang="en-US" dirty="0" err="1"/>
              <a:t>kertas</a:t>
            </a:r>
            <a:endParaRPr lang="en-MY" dirty="0"/>
          </a:p>
          <a:p>
            <a:r>
              <a:rPr lang="en-US" dirty="0" err="1"/>
              <a:t>Tiga</a:t>
            </a:r>
            <a:r>
              <a:rPr lang="en-US" dirty="0"/>
              <a:t> Surat </a:t>
            </a:r>
            <a:r>
              <a:rPr lang="en-US" dirty="0" err="1"/>
              <a:t>Bantahan</a:t>
            </a:r>
            <a:endParaRPr lang="en-US" dirty="0"/>
          </a:p>
          <a:p>
            <a:pPr marL="0" lvl="0" indent="0">
              <a:buNone/>
            </a:pPr>
            <a:r>
              <a:rPr lang="en-US" dirty="0" err="1"/>
              <a:t>Pilihan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Ketua PACABA </a:t>
            </a:r>
            <a:r>
              <a:rPr lang="en-US" dirty="0" err="1"/>
              <a:t>sahaja</a:t>
            </a:r>
            <a:endParaRPr lang="en-US" dirty="0"/>
          </a:p>
          <a:p>
            <a:pPr lvl="0"/>
            <a:r>
              <a:rPr lang="en-US" dirty="0"/>
              <a:t>Gam dan </a:t>
            </a:r>
            <a:r>
              <a:rPr lang="en-US" dirty="0" err="1"/>
              <a:t>perekat</a:t>
            </a:r>
            <a:endParaRPr lang="en-US" dirty="0"/>
          </a:p>
          <a:p>
            <a:pPr lvl="0"/>
            <a:r>
              <a:rPr lang="en-US" dirty="0"/>
              <a:t>Slaid Latihan</a:t>
            </a:r>
          </a:p>
          <a:p>
            <a:pPr lvl="0"/>
            <a:r>
              <a:rPr lang="en-US" dirty="0" err="1"/>
              <a:t>Senarai</a:t>
            </a:r>
            <a:r>
              <a:rPr lang="en-US" dirty="0"/>
              <a:t> </a:t>
            </a:r>
            <a:r>
              <a:rPr lang="en-US" dirty="0" err="1"/>
              <a:t>semak</a:t>
            </a:r>
            <a:r>
              <a:rPr lang="en-US" dirty="0"/>
              <a:t> ETM, EMU, Ketua PACABA </a:t>
            </a:r>
          </a:p>
          <a:p>
            <a:pPr lvl="0"/>
            <a:r>
              <a:rPr lang="en-US" dirty="0" err="1"/>
              <a:t>Helaian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yang </a:t>
            </a:r>
            <a:r>
              <a:rPr lang="en-US" dirty="0" err="1"/>
              <a:t>berkenaan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 PACA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87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326" y="3117148"/>
            <a:ext cx="1166515" cy="1166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Taklimat</a:t>
            </a:r>
            <a:r>
              <a:rPr lang="en-US" dirty="0"/>
              <a:t> </a:t>
            </a:r>
            <a:r>
              <a:rPr lang="en-US" dirty="0" err="1"/>
              <a:t>Terakhir</a:t>
            </a:r>
            <a:r>
              <a:rPr lang="en-US" dirty="0"/>
              <a:t> Ketua PACABA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83380"/>
            <a:ext cx="3822192" cy="334287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Akan </a:t>
            </a:r>
            <a:r>
              <a:rPr lang="en-US" dirty="0" err="1"/>
              <a:t>diadakan</a:t>
            </a:r>
            <a:r>
              <a:rPr lang="en-US" dirty="0"/>
              <a:t> 2-3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SPR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menukar</a:t>
            </a:r>
            <a:r>
              <a:rPr lang="en-US" dirty="0"/>
              <a:t> </a:t>
            </a: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72 jam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permulaan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Pertemuan</a:t>
            </a:r>
            <a:r>
              <a:rPr lang="en-US" dirty="0"/>
              <a:t> </a:t>
            </a:r>
            <a:r>
              <a:rPr lang="en-US" dirty="0" err="1"/>
              <a:t>terakhir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PACABA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taklimat</a:t>
            </a:r>
            <a:r>
              <a:rPr lang="en-US" dirty="0"/>
              <a:t> </a:t>
            </a:r>
            <a:r>
              <a:rPr lang="en-US" dirty="0" err="1"/>
              <a:t>ini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254872" y="2435922"/>
            <a:ext cx="4041648" cy="427109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Kutip</a:t>
            </a:r>
            <a:r>
              <a:rPr lang="en-US" dirty="0"/>
              <a:t> </a:t>
            </a:r>
            <a:r>
              <a:rPr lang="en-US" dirty="0" err="1"/>
              <a:t>Pek</a:t>
            </a:r>
            <a:r>
              <a:rPr lang="en-US" dirty="0"/>
              <a:t> PACABA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Satu</a:t>
            </a:r>
            <a:r>
              <a:rPr lang="en-US" dirty="0"/>
              <a:t> Kit PACA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, </a:t>
            </a:r>
            <a:r>
              <a:rPr lang="en-US" dirty="0" err="1"/>
              <a:t>dilabel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Dokumen</a:t>
            </a:r>
            <a:r>
              <a:rPr lang="en-US" dirty="0"/>
              <a:t> PACABA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Pastikan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Setiap</a:t>
            </a:r>
            <a:r>
              <a:rPr lang="en-US" dirty="0"/>
              <a:t> Kit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r>
              <a:rPr lang="en-US" dirty="0"/>
              <a:t> yang </a:t>
            </a:r>
            <a:r>
              <a:rPr lang="en-US" dirty="0" err="1"/>
              <a:t>betul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Saluran</a:t>
            </a:r>
            <a:endParaRPr lang="en-US" dirty="0"/>
          </a:p>
          <a:p>
            <a:pPr lvl="2">
              <a:lnSpc>
                <a:spcPct val="110000"/>
              </a:lnSpc>
            </a:pP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&amp; </a:t>
            </a:r>
            <a:r>
              <a:rPr lang="en-US" dirty="0" err="1"/>
              <a:t>Pos</a:t>
            </a:r>
            <a:r>
              <a:rPr lang="en-US" dirty="0"/>
              <a:t> </a:t>
            </a:r>
            <a:r>
              <a:rPr lang="en-US" dirty="0" err="1"/>
              <a:t>ditanda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alatan</a:t>
            </a:r>
            <a:r>
              <a:rPr lang="en-US" dirty="0"/>
              <a:t> </a:t>
            </a:r>
            <a:r>
              <a:rPr lang="en-US" dirty="0" err="1"/>
              <a:t>lengkap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Setiap</a:t>
            </a:r>
            <a:r>
              <a:rPr lang="en-US" dirty="0"/>
              <a:t> PACABA </a:t>
            </a:r>
            <a:r>
              <a:rPr lang="en-US" dirty="0" err="1"/>
              <a:t>ada</a:t>
            </a:r>
            <a:endParaRPr lang="en-US" dirty="0"/>
          </a:p>
          <a:p>
            <a:pPr lvl="2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A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endParaRPr lang="en-US" dirty="0"/>
          </a:p>
          <a:p>
            <a:pPr lvl="3">
              <a:lnSpc>
                <a:spcPct val="110000"/>
              </a:lnSpc>
            </a:pPr>
            <a:r>
              <a:rPr lang="en-US" dirty="0" err="1"/>
              <a:t>Tandatangan</a:t>
            </a:r>
            <a:r>
              <a:rPr lang="en-US" dirty="0"/>
              <a:t> oleh PP</a:t>
            </a:r>
          </a:p>
          <a:p>
            <a:pPr lvl="2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endParaRPr lang="en-US" dirty="0"/>
          </a:p>
          <a:p>
            <a:pPr lvl="3">
              <a:lnSpc>
                <a:spcPct val="110000"/>
              </a:lnSpc>
            </a:pPr>
            <a:r>
              <a:rPr lang="en-US" dirty="0" err="1"/>
              <a:t>Tandatangan</a:t>
            </a:r>
            <a:r>
              <a:rPr lang="en-US" dirty="0"/>
              <a:t> oleh Calon/EPR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Tag PACA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gambar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9EDA64-63C0-59B6-92C1-FDFF8171C746}"/>
              </a:ext>
            </a:extLst>
          </p:cNvPr>
          <p:cNvGrpSpPr/>
          <p:nvPr/>
        </p:nvGrpSpPr>
        <p:grpSpPr>
          <a:xfrm>
            <a:off x="7814498" y="5673870"/>
            <a:ext cx="1316631" cy="952384"/>
            <a:chOff x="259008" y="5351331"/>
            <a:chExt cx="2192740" cy="1339937"/>
          </a:xfrm>
        </p:grpSpPr>
        <p:pic>
          <p:nvPicPr>
            <p:cNvPr id="11" name="Picture 10" descr="screen-capture.png">
              <a:extLst>
                <a:ext uri="{FF2B5EF4-FFF2-40B4-BE49-F238E27FC236}">
                  <a16:creationId xmlns:a16="http://schemas.microsoft.com/office/drawing/2014/main" id="{B0F55524-0FA7-C64B-60A5-562D0F96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9008" y="5351331"/>
              <a:ext cx="1038451" cy="13399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screen-capture-1.png">
              <a:extLst>
                <a:ext uri="{FF2B5EF4-FFF2-40B4-BE49-F238E27FC236}">
                  <a16:creationId xmlns:a16="http://schemas.microsoft.com/office/drawing/2014/main" id="{4199AA89-4F49-D024-13A9-F8FADD960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EE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2828" y="5351331"/>
              <a:ext cx="1088920" cy="1339937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chemeClr val="tx1"/>
              </a:solidFill>
            </a:ln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5F1DE11-464E-21D7-34CC-51F413831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44" y="1828371"/>
            <a:ext cx="1940010" cy="14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21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5165" y="2565409"/>
            <a:ext cx="5727280" cy="402165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SPR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berikan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Daftar </a:t>
            </a:r>
            <a:r>
              <a:rPr lang="en-US" dirty="0" err="1"/>
              <a:t>Pemilih</a:t>
            </a:r>
            <a:r>
              <a:rPr lang="en-US" dirty="0"/>
              <a:t> pada Hari </a:t>
            </a:r>
            <a:r>
              <a:rPr lang="en-US" dirty="0" err="1"/>
              <a:t>Pernamaan</a:t>
            </a:r>
            <a:r>
              <a:rPr lang="en-US" dirty="0"/>
              <a:t>. 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SEMUA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mengasing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Awal dan Pos.  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lengkap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kesemua</a:t>
            </a:r>
            <a:r>
              <a:rPr lang="en-US" dirty="0"/>
              <a:t> Saluran Mengundi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mukasurat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bulan</a:t>
            </a:r>
            <a:r>
              <a:rPr lang="en-US" dirty="0"/>
              <a:t> </a:t>
            </a:r>
            <a:r>
              <a:rPr lang="en-US" dirty="0" err="1"/>
              <a:t>terkini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diwartakan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Buat</a:t>
            </a:r>
            <a:r>
              <a:rPr lang="en-US" dirty="0"/>
              <a:t> Salinan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dipakai</a:t>
            </a:r>
            <a:r>
              <a:rPr lang="en-US" dirty="0"/>
              <a:t> dan </a:t>
            </a:r>
            <a:r>
              <a:rPr lang="en-US" dirty="0" err="1"/>
              <a:t>simpan</a:t>
            </a:r>
            <a:r>
              <a:rPr lang="en-US" dirty="0"/>
              <a:t> yang </a:t>
            </a:r>
            <a:r>
              <a:rPr lang="en-US" dirty="0" err="1"/>
              <a:t>asal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selamat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Imbas</a:t>
            </a:r>
            <a:r>
              <a:rPr lang="en-US" dirty="0"/>
              <a:t> </a:t>
            </a:r>
            <a:r>
              <a:rPr lang="en-US" dirty="0" err="1"/>
              <a:t>salinan</a:t>
            </a:r>
            <a:r>
              <a:rPr lang="en-US" dirty="0"/>
              <a:t> pdf for </a:t>
            </a:r>
            <a:r>
              <a:rPr lang="en-US" dirty="0" err="1"/>
              <a:t>disimpan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Semak</a:t>
            </a:r>
            <a:r>
              <a:rPr lang="en-US" dirty="0"/>
              <a:t> Daftar </a:t>
            </a:r>
            <a:r>
              <a:rPr lang="en-US" dirty="0" err="1"/>
              <a:t>Pemilih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314533" y="5079308"/>
            <a:ext cx="2605629" cy="1778692"/>
            <a:chOff x="458163" y="1309271"/>
            <a:chExt cx="8235686" cy="5548729"/>
          </a:xfrm>
        </p:grpSpPr>
        <p:pic>
          <p:nvPicPr>
            <p:cNvPr id="10" name="Picture 2" descr="G:\SPR.Voter.Roll.1.JPG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63" y="1309271"/>
              <a:ext cx="8235686" cy="5548729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H="1">
              <a:off x="609600" y="5414307"/>
              <a:ext cx="575341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402928" y="5210352"/>
              <a:ext cx="396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PP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445" y="2697147"/>
            <a:ext cx="2557717" cy="1857505"/>
          </a:xfrm>
          <a:prstGeom prst="rect">
            <a:avLst/>
          </a:prstGeom>
        </p:spPr>
      </p:pic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0F91230D-6EFB-9FFC-26C2-6FD195D8B703}"/>
              </a:ext>
            </a:extLst>
          </p:cNvPr>
          <p:cNvSpPr/>
          <p:nvPr/>
        </p:nvSpPr>
        <p:spPr>
          <a:xfrm>
            <a:off x="1087583" y="3368964"/>
            <a:ext cx="4045527" cy="133003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21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Semak</a:t>
            </a:r>
            <a:r>
              <a:rPr lang="en-GB" dirty="0"/>
              <a:t> </a:t>
            </a:r>
            <a:r>
              <a:rPr lang="en-GB" dirty="0" err="1"/>
              <a:t>kedua-dua</a:t>
            </a:r>
            <a:r>
              <a:rPr lang="en-GB" dirty="0"/>
              <a:t> </a:t>
            </a:r>
            <a:r>
              <a:rPr lang="en-GB" dirty="0" err="1"/>
              <a:t>Undi</a:t>
            </a:r>
            <a:r>
              <a:rPr lang="en-GB" dirty="0"/>
              <a:t> Awal dan Pos.  </a:t>
            </a:r>
            <a:r>
              <a:rPr lang="en-GB" dirty="0" err="1"/>
              <a:t>Aturcara</a:t>
            </a:r>
            <a:r>
              <a:rPr lang="en-GB" dirty="0"/>
              <a:t> </a:t>
            </a:r>
            <a:r>
              <a:rPr lang="en-GB" dirty="0" err="1"/>
              <a:t>mungkin</a:t>
            </a:r>
            <a:r>
              <a:rPr lang="en-GB" dirty="0"/>
              <a:t> </a:t>
            </a:r>
            <a:r>
              <a:rPr lang="en-GB" dirty="0" err="1"/>
              <a:t>tukar</a:t>
            </a:r>
            <a:r>
              <a:rPr lang="en-GB" dirty="0"/>
              <a:t>!! SPR </a:t>
            </a:r>
            <a:r>
              <a:rPr lang="en-GB" dirty="0" err="1"/>
              <a:t>mungkin</a:t>
            </a:r>
            <a:r>
              <a:rPr lang="en-GB" dirty="0"/>
              <a:t> </a:t>
            </a:r>
            <a:r>
              <a:rPr lang="en-GB" dirty="0" err="1"/>
              <a:t>termasuk</a:t>
            </a:r>
            <a:r>
              <a:rPr lang="en-GB" dirty="0"/>
              <a:t> </a:t>
            </a:r>
            <a:r>
              <a:rPr lang="en-GB" dirty="0" err="1"/>
              <a:t>satu</a:t>
            </a:r>
            <a:r>
              <a:rPr lang="en-GB" dirty="0"/>
              <a:t> </a:t>
            </a:r>
            <a:r>
              <a:rPr lang="en-GB" dirty="0" err="1"/>
              <a:t>tetapi</a:t>
            </a:r>
            <a:r>
              <a:rPr lang="en-GB" dirty="0"/>
              <a:t> </a:t>
            </a:r>
            <a:r>
              <a:rPr lang="en-GB" dirty="0" err="1"/>
              <a:t>bukan</a:t>
            </a:r>
            <a:r>
              <a:rPr lang="en-GB" dirty="0"/>
              <a:t> yang lain</a:t>
            </a:r>
          </a:p>
        </p:txBody>
      </p:sp>
    </p:spTree>
    <p:extLst>
      <p:ext uri="{BB962C8B-B14F-4D97-AF65-F5344CB8AC3E}">
        <p14:creationId xmlns:p14="http://schemas.microsoft.com/office/powerpoint/2010/main" val="12266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"/>
          <a:stretch/>
        </p:blipFill>
        <p:spPr>
          <a:xfrm>
            <a:off x="3897492" y="5219066"/>
            <a:ext cx="1648185" cy="136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920" y="4833936"/>
            <a:ext cx="1753130" cy="175313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9854" y="2130504"/>
            <a:ext cx="7814733" cy="404076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tahu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Penyelaras</a:t>
            </a:r>
            <a:r>
              <a:rPr lang="en-US" dirty="0"/>
              <a:t> PACABA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&amp;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  <a:endParaRPr lang="en-MY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Jam </a:t>
            </a:r>
            <a:r>
              <a:rPr lang="en-US" dirty="0" err="1"/>
              <a:t>apa</a:t>
            </a:r>
            <a:r>
              <a:rPr lang="en-US" dirty="0"/>
              <a:t> air &amp;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sampai</a:t>
            </a:r>
            <a:endParaRPr lang="en-MY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Tempat </a:t>
            </a:r>
            <a:r>
              <a:rPr lang="en-US" dirty="0" err="1"/>
              <a:t>hantar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&amp; 14 </a:t>
            </a: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pengiraan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 err="1"/>
              <a:t>Maklumat</a:t>
            </a:r>
            <a:r>
              <a:rPr lang="en-US" dirty="0"/>
              <a:t> &amp; format </a:t>
            </a:r>
            <a:r>
              <a:rPr lang="en-US" dirty="0" err="1"/>
              <a:t>maklumat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endParaRPr lang="en-MY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Kumpulan </a:t>
            </a:r>
            <a:r>
              <a:rPr lang="en-US" dirty="0" err="1"/>
              <a:t>Whatsapp</a:t>
            </a:r>
            <a:r>
              <a:rPr lang="en-US" dirty="0"/>
              <a:t> </a:t>
            </a:r>
            <a:r>
              <a:rPr lang="en-US" dirty="0" err="1"/>
              <a:t>ditubuh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</a:t>
            </a:r>
            <a:r>
              <a:rPr lang="en-MY" dirty="0"/>
              <a:t>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Sama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disiapkan</a:t>
            </a:r>
            <a:endParaRPr lang="en-MY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Maklumat</a:t>
            </a:r>
            <a:r>
              <a:rPr lang="en-US" dirty="0"/>
              <a:t>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tahu</a:t>
            </a:r>
            <a:endParaRPr lang="en-US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D702B037-0D96-9AF8-ECBA-0E816514C8BE}"/>
              </a:ext>
            </a:extLst>
          </p:cNvPr>
          <p:cNvSpPr/>
          <p:nvPr/>
        </p:nvSpPr>
        <p:spPr>
          <a:xfrm>
            <a:off x="6538096" y="3037112"/>
            <a:ext cx="2605904" cy="565200"/>
          </a:xfrm>
          <a:prstGeom prst="wedgeRoundRectCallout">
            <a:avLst>
              <a:gd name="adj1" fmla="val -69489"/>
              <a:gd name="adj2" fmla="val -345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Soalan</a:t>
            </a:r>
            <a:r>
              <a:rPr lang="en-GB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paling popular</a:t>
            </a:r>
          </a:p>
        </p:txBody>
      </p:sp>
    </p:spTree>
    <p:extLst>
      <p:ext uri="{BB962C8B-B14F-4D97-AF65-F5344CB8AC3E}">
        <p14:creationId xmlns:p14="http://schemas.microsoft.com/office/powerpoint/2010/main" val="3198520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Bermula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12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3638" y="2269067"/>
          <a:ext cx="6582035" cy="4316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Pecahan</a:t>
            </a:r>
            <a:r>
              <a:rPr lang="en-US"/>
              <a:t> Kawasan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237" y="4231368"/>
            <a:ext cx="2738029" cy="132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234" y="5544567"/>
            <a:ext cx="1550456" cy="121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234" y="2082887"/>
            <a:ext cx="1839937" cy="167551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098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Peringatan</a:t>
            </a:r>
            <a:r>
              <a:rPr lang="en-US" dirty="0"/>
              <a:t> Hari </a:t>
            </a:r>
            <a:r>
              <a:rPr lang="en-US" dirty="0" err="1"/>
              <a:t>Sebelum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76655" y="3681382"/>
            <a:ext cx="3822192" cy="290568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8ptg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Mesej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ETM1/PB1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memperingatkan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tidur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dan </a:t>
            </a:r>
            <a:r>
              <a:rPr lang="en-US" dirty="0" err="1"/>
              <a:t>berada</a:t>
            </a:r>
            <a:r>
              <a:rPr lang="en-US" dirty="0"/>
              <a:t> di Pondok Panas pada 7 </a:t>
            </a:r>
            <a:r>
              <a:rPr lang="en-US" dirty="0" err="1"/>
              <a:t>pagi</a:t>
            </a:r>
            <a:r>
              <a:rPr lang="en-US" dirty="0"/>
              <a:t>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sebarang</a:t>
            </a:r>
            <a:r>
              <a:rPr lang="en-US" dirty="0"/>
              <a:t> </a:t>
            </a:r>
            <a:r>
              <a:rPr lang="en-US" dirty="0" err="1"/>
              <a:t>aturan</a:t>
            </a:r>
            <a:r>
              <a:rPr lang="en-US" dirty="0"/>
              <a:t> lain)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4041648" cy="390787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 err="1"/>
              <a:t>Hantar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berikut</a:t>
            </a:r>
            <a:endParaRPr lang="en-US" dirty="0"/>
          </a:p>
          <a:p>
            <a:pPr marL="260350" indent="-260350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Sedia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berikut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MyKad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dicas</a:t>
            </a:r>
            <a:r>
              <a:rPr lang="en-US" dirty="0"/>
              <a:t> </a:t>
            </a:r>
            <a:r>
              <a:rPr lang="en-US" dirty="0" err="1"/>
              <a:t>sepenuhnya</a:t>
            </a:r>
            <a:r>
              <a:rPr lang="en-US" dirty="0"/>
              <a:t> &amp;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kredit</a:t>
            </a:r>
            <a:r>
              <a:rPr lang="en-US" dirty="0"/>
              <a:t>;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pintar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pelan</a:t>
            </a:r>
            <a:r>
              <a:rPr lang="en-US" dirty="0"/>
              <a:t> data/</a:t>
            </a:r>
            <a:r>
              <a:rPr lang="en-US" dirty="0" err="1"/>
              <a:t>kuota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Lampu</a:t>
            </a:r>
            <a:r>
              <a:rPr lang="en-US" dirty="0"/>
              <a:t> </a:t>
            </a:r>
            <a:r>
              <a:rPr lang="en-US" dirty="0" err="1"/>
              <a:t>suluh</a:t>
            </a:r>
            <a:r>
              <a:rPr lang="en-US" dirty="0"/>
              <a:t> </a:t>
            </a:r>
            <a:r>
              <a:rPr lang="en-US" dirty="0" err="1"/>
              <a:t>kecil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bersaiz</a:t>
            </a:r>
            <a:r>
              <a:rPr lang="en-US" dirty="0"/>
              <a:t> passport </a:t>
            </a:r>
            <a:r>
              <a:rPr lang="en-US" dirty="0" err="1"/>
              <a:t>tambahan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Pen </a:t>
            </a:r>
            <a:r>
              <a:rPr lang="en-US" dirty="0" err="1"/>
              <a:t>tambahan</a:t>
            </a:r>
            <a:r>
              <a:rPr lang="en-US" dirty="0"/>
              <a:t>, </a:t>
            </a:r>
            <a:r>
              <a:rPr lang="en-US" dirty="0" err="1"/>
              <a:t>kertas</a:t>
            </a:r>
            <a:r>
              <a:rPr lang="en-US" dirty="0"/>
              <a:t>, </a:t>
            </a:r>
            <a:r>
              <a:rPr lang="en-US" dirty="0" err="1"/>
              <a:t>pembaris</a:t>
            </a:r>
            <a:r>
              <a:rPr lang="en-US" dirty="0"/>
              <a:t> &amp; pen </a:t>
            </a:r>
            <a:r>
              <a:rPr lang="en-US" dirty="0" err="1"/>
              <a:t>penanda</a:t>
            </a:r>
            <a:r>
              <a:rPr lang="en-US" dirty="0"/>
              <a:t> </a:t>
            </a:r>
            <a:r>
              <a:rPr lang="en-US" dirty="0" err="1"/>
              <a:t>kekal</a:t>
            </a:r>
            <a:endParaRPr lang="en-US" dirty="0"/>
          </a:p>
          <a:p>
            <a:pPr marL="260350" indent="-260350">
              <a:lnSpc>
                <a:spcPct val="110000"/>
              </a:lnSpc>
              <a:buFont typeface="+mj-lt"/>
              <a:buAutoNum type="arabicPeriod"/>
            </a:pPr>
            <a:r>
              <a:rPr lang="en-US" sz="2600" dirty="0" err="1"/>
              <a:t>Pastikan</a:t>
            </a:r>
            <a:r>
              <a:rPr lang="en-US" sz="2600" dirty="0"/>
              <a:t> </a:t>
            </a:r>
            <a:r>
              <a:rPr lang="en-US" sz="2600" dirty="0" err="1"/>
              <a:t>tidur</a:t>
            </a:r>
            <a:r>
              <a:rPr lang="en-US" sz="2600" dirty="0"/>
              <a:t> </a:t>
            </a:r>
            <a:r>
              <a:rPr lang="en-US" sz="2600" dirty="0" err="1"/>
              <a:t>mencukupi</a:t>
            </a:r>
            <a:endParaRPr lang="en-US" sz="2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97" y="1948304"/>
            <a:ext cx="2424595" cy="161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09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BF2D12-A2DC-E96E-BA6D-CEFA293CB6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1" y="2857499"/>
            <a:ext cx="5847295" cy="3662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DE324-CDBE-7351-5EA3-C3C794B4F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" y="2405258"/>
            <a:ext cx="2743200" cy="1600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663" y="3030071"/>
            <a:ext cx="5800726" cy="3489602"/>
          </a:xfrm>
          <a:noFill/>
        </p:spPr>
        <p:txBody>
          <a:bodyPr lIns="90000">
            <a:normAutofit fontScale="62500" lnSpcReduction="20000"/>
          </a:bodyPr>
          <a:lstStyle/>
          <a:p>
            <a:r>
              <a:rPr lang="en-US" sz="2800" dirty="0" err="1"/>
              <a:t>Pakaian</a:t>
            </a:r>
            <a:r>
              <a:rPr lang="en-US" sz="2800" dirty="0"/>
              <a:t> </a:t>
            </a:r>
            <a:r>
              <a:rPr lang="en-US" sz="2800" dirty="0" err="1"/>
              <a:t>kemas</a:t>
            </a:r>
            <a:r>
              <a:rPr lang="en-US" sz="2800" dirty="0"/>
              <a:t> – </a:t>
            </a:r>
            <a:r>
              <a:rPr lang="en-US" sz="2800" dirty="0" err="1"/>
              <a:t>kamu</a:t>
            </a:r>
            <a:r>
              <a:rPr lang="en-US" sz="2800" dirty="0"/>
              <a:t> </a:t>
            </a:r>
            <a:r>
              <a:rPr lang="en-US" sz="2800" dirty="0" err="1"/>
              <a:t>sedang</a:t>
            </a:r>
            <a:r>
              <a:rPr lang="en-US" sz="2800" dirty="0"/>
              <a:t> </a:t>
            </a:r>
            <a:r>
              <a:rPr lang="en-US" sz="2800" dirty="0" err="1"/>
              <a:t>menjalankan</a:t>
            </a:r>
            <a:r>
              <a:rPr lang="en-US" sz="2800" dirty="0"/>
              <a:t> </a:t>
            </a:r>
            <a:r>
              <a:rPr lang="en-US" sz="2800" dirty="0" err="1"/>
              <a:t>tugas</a:t>
            </a:r>
            <a:r>
              <a:rPr lang="en-US" sz="2800" dirty="0"/>
              <a:t> </a:t>
            </a:r>
            <a:r>
              <a:rPr lang="en-US" sz="2800" dirty="0" err="1"/>
              <a:t>rasmi</a:t>
            </a:r>
            <a:endParaRPr lang="en-US" sz="2800" dirty="0"/>
          </a:p>
          <a:p>
            <a:pPr lvl="1"/>
            <a:r>
              <a:rPr lang="en-US" sz="2600" dirty="0" err="1"/>
              <a:t>Pakai</a:t>
            </a:r>
            <a:r>
              <a:rPr lang="en-US" sz="2600" dirty="0"/>
              <a:t> </a:t>
            </a:r>
            <a:r>
              <a:rPr lang="en-US" sz="2600" dirty="0" err="1"/>
              <a:t>selesa</a:t>
            </a:r>
            <a:r>
              <a:rPr lang="en-US" sz="2600" dirty="0"/>
              <a:t> – </a:t>
            </a:r>
            <a:r>
              <a:rPr lang="en-US" sz="2600" dirty="0" err="1"/>
              <a:t>mungkin</a:t>
            </a:r>
            <a:r>
              <a:rPr lang="en-US" sz="2600" dirty="0"/>
              <a:t> </a:t>
            </a:r>
            <a:r>
              <a:rPr lang="en-US" sz="2600" dirty="0" err="1"/>
              <a:t>panas</a:t>
            </a:r>
            <a:r>
              <a:rPr lang="en-US" sz="2600" dirty="0"/>
              <a:t> </a:t>
            </a:r>
            <a:r>
              <a:rPr lang="en-US" sz="2600" dirty="0" err="1"/>
              <a:t>dalam</a:t>
            </a:r>
            <a:r>
              <a:rPr lang="en-US" sz="2600" dirty="0"/>
              <a:t> </a:t>
            </a:r>
            <a:r>
              <a:rPr lang="en-US" sz="2600" dirty="0" err="1"/>
              <a:t>bilik</a:t>
            </a:r>
            <a:endParaRPr lang="en-US" sz="2600" dirty="0"/>
          </a:p>
          <a:p>
            <a:r>
              <a:rPr lang="en-US" sz="2800" dirty="0" err="1"/>
              <a:t>Keperluan</a:t>
            </a:r>
            <a:r>
              <a:rPr lang="en-US" sz="2800" dirty="0"/>
              <a:t> </a:t>
            </a:r>
            <a:r>
              <a:rPr lang="en-US" sz="2800" dirty="0" err="1"/>
              <a:t>undang-undang</a:t>
            </a:r>
            <a:r>
              <a:rPr lang="en-US" sz="2800" dirty="0"/>
              <a:t>: </a:t>
            </a:r>
            <a:r>
              <a:rPr lang="en-US" sz="2800" dirty="0" err="1"/>
              <a:t>tiada</a:t>
            </a:r>
            <a:r>
              <a:rPr lang="en-US" sz="2800" dirty="0"/>
              <a:t> </a:t>
            </a:r>
            <a:r>
              <a:rPr lang="en-US" sz="2800" dirty="0" err="1"/>
              <a:t>kenyataan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logo </a:t>
            </a:r>
            <a:r>
              <a:rPr lang="en-US" sz="2800" dirty="0" err="1"/>
              <a:t>politik</a:t>
            </a:r>
            <a:endParaRPr lang="en-US" sz="2800" dirty="0"/>
          </a:p>
          <a:p>
            <a:r>
              <a:rPr lang="en-US" sz="2800" dirty="0" err="1"/>
              <a:t>Tertakluk</a:t>
            </a:r>
            <a:r>
              <a:rPr lang="en-US" sz="2800" dirty="0"/>
              <a:t> </a:t>
            </a:r>
            <a:r>
              <a:rPr lang="en-US" sz="2800" dirty="0" err="1"/>
              <a:t>kepada</a:t>
            </a:r>
            <a:r>
              <a:rPr lang="en-US" sz="2800" dirty="0"/>
              <a:t> </a:t>
            </a:r>
            <a:r>
              <a:rPr lang="en-US" sz="2800" dirty="0" err="1"/>
              <a:t>pernilaian</a:t>
            </a:r>
            <a:r>
              <a:rPr lang="en-US" sz="2800" dirty="0"/>
              <a:t> KTM</a:t>
            </a:r>
          </a:p>
          <a:p>
            <a:pPr lvl="1"/>
            <a:r>
              <a:rPr lang="en-US" sz="2600" dirty="0" err="1"/>
              <a:t>Tiada</a:t>
            </a:r>
            <a:r>
              <a:rPr lang="en-US" sz="2600" dirty="0"/>
              <a:t> </a:t>
            </a:r>
            <a:r>
              <a:rPr lang="en-US" sz="2600" dirty="0" err="1"/>
              <a:t>warna</a:t>
            </a:r>
            <a:r>
              <a:rPr lang="en-US" sz="2600" dirty="0"/>
              <a:t> yang </a:t>
            </a:r>
            <a:r>
              <a:rPr lang="en-US" sz="2600" dirty="0" err="1"/>
              <a:t>mungkin</a:t>
            </a:r>
            <a:r>
              <a:rPr lang="en-US" sz="2600" dirty="0"/>
              <a:t> </a:t>
            </a:r>
            <a:r>
              <a:rPr lang="en-US" sz="2600" dirty="0" err="1"/>
              <a:t>ditafsir</a:t>
            </a:r>
            <a:r>
              <a:rPr lang="en-US" sz="2600" dirty="0"/>
              <a:t> </a:t>
            </a:r>
            <a:r>
              <a:rPr lang="en-US" sz="2600" dirty="0" err="1"/>
              <a:t>sebagai</a:t>
            </a:r>
            <a:r>
              <a:rPr lang="en-US" sz="2600" dirty="0"/>
              <a:t> </a:t>
            </a:r>
            <a:r>
              <a:rPr lang="en-US" sz="2600" dirty="0" err="1"/>
              <a:t>kenyataan</a:t>
            </a:r>
            <a:r>
              <a:rPr lang="en-US" sz="2600" dirty="0"/>
              <a:t> </a:t>
            </a:r>
            <a:r>
              <a:rPr lang="en-US" sz="2600" dirty="0" err="1">
                <a:solidFill>
                  <a:srgbClr val="FF0000"/>
                </a:solidFill>
              </a:rPr>
              <a:t>politik</a:t>
            </a:r>
            <a:endParaRPr lang="en-US" sz="2600" dirty="0">
              <a:solidFill>
                <a:srgbClr val="FF0000"/>
              </a:solidFill>
            </a:endParaRPr>
          </a:p>
          <a:p>
            <a:pPr lvl="2"/>
            <a:r>
              <a:rPr lang="en-US" sz="2400" dirty="0" err="1"/>
              <a:t>Kalau</a:t>
            </a:r>
            <a:r>
              <a:rPr lang="en-US" sz="2400" dirty="0"/>
              <a:t> ragu, </a:t>
            </a:r>
            <a:r>
              <a:rPr lang="en-US" sz="2400" dirty="0" err="1"/>
              <a:t>pakai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bawa</a:t>
            </a:r>
            <a:r>
              <a:rPr lang="en-US" sz="2400" dirty="0"/>
              <a:t> baju </a:t>
            </a:r>
            <a:r>
              <a:rPr lang="en-US" sz="2400" dirty="0" err="1"/>
              <a:t>nutral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simpanan</a:t>
            </a:r>
            <a:endParaRPr lang="en-US" sz="2400" dirty="0"/>
          </a:p>
          <a:p>
            <a:pPr lvl="1"/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dibenarkan</a:t>
            </a:r>
            <a:r>
              <a:rPr lang="en-US" sz="2600" dirty="0"/>
              <a:t> </a:t>
            </a:r>
            <a:r>
              <a:rPr lang="en-US" sz="2600" dirty="0" err="1"/>
              <a:t>berpakaian</a:t>
            </a:r>
            <a:r>
              <a:rPr lang="en-US" sz="2600" dirty="0"/>
              <a:t> T-shirt </a:t>
            </a:r>
            <a:r>
              <a:rPr lang="en-US" sz="2600" dirty="0" err="1"/>
              <a:t>kolar</a:t>
            </a:r>
            <a:r>
              <a:rPr lang="en-US" sz="2600" dirty="0"/>
              <a:t> </a:t>
            </a:r>
            <a:r>
              <a:rPr lang="en-US" sz="2600" dirty="0" err="1"/>
              <a:t>bulat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baju </a:t>
            </a:r>
            <a:r>
              <a:rPr lang="en-US" sz="2600" dirty="0" err="1"/>
              <a:t>tak</a:t>
            </a:r>
            <a:r>
              <a:rPr lang="en-US" sz="2600" dirty="0"/>
              <a:t> </a:t>
            </a:r>
            <a:r>
              <a:rPr lang="en-US" sz="2600" dirty="0" err="1"/>
              <a:t>berlengan</a:t>
            </a:r>
            <a:endParaRPr lang="en-US" sz="2600" dirty="0"/>
          </a:p>
          <a:p>
            <a:pPr lvl="1"/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dibenarkan</a:t>
            </a:r>
            <a:r>
              <a:rPr lang="en-US" sz="2600" dirty="0"/>
              <a:t> </a:t>
            </a:r>
            <a:r>
              <a:rPr lang="en-US" sz="2600" dirty="0" err="1"/>
              <a:t>memakai</a:t>
            </a:r>
            <a:r>
              <a:rPr lang="en-US" sz="2600" dirty="0"/>
              <a:t> </a:t>
            </a:r>
            <a:r>
              <a:rPr lang="en-US" sz="2600" dirty="0" err="1"/>
              <a:t>seluar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skirt </a:t>
            </a:r>
            <a:r>
              <a:rPr lang="en-US" sz="2600" dirty="0" err="1"/>
              <a:t>pendek</a:t>
            </a:r>
            <a:endParaRPr lang="en-US" sz="2600" dirty="0"/>
          </a:p>
          <a:p>
            <a:pPr lvl="1"/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dibenarkan</a:t>
            </a:r>
            <a:r>
              <a:rPr lang="en-US" sz="2600" dirty="0"/>
              <a:t> </a:t>
            </a:r>
            <a:r>
              <a:rPr lang="en-US" sz="2600" dirty="0" err="1"/>
              <a:t>memakai</a:t>
            </a:r>
            <a:r>
              <a:rPr lang="en-US" sz="2600" dirty="0"/>
              <a:t> </a:t>
            </a:r>
            <a:r>
              <a:rPr lang="en-US" sz="2600" dirty="0" err="1"/>
              <a:t>selipar</a:t>
            </a: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Kod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Pakaian</a:t>
            </a:r>
            <a:r>
              <a:rPr lang="en-US" dirty="0">
                <a:solidFill>
                  <a:schemeClr val="bg1"/>
                </a:solidFill>
              </a:rPr>
              <a:t> PACABA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B5692-EB6B-10F3-BA08-7AF821BC0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4819661"/>
            <a:ext cx="2743199" cy="17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21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90057"/>
            <a:ext cx="7266093" cy="4497009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Ikut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pakaian</a:t>
            </a:r>
            <a:endParaRPr lang="en-US" dirty="0"/>
          </a:p>
          <a:p>
            <a:r>
              <a:rPr lang="en-US" dirty="0" err="1"/>
              <a:t>Sedia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berikut</a:t>
            </a:r>
            <a:endParaRPr lang="en-US" dirty="0"/>
          </a:p>
          <a:p>
            <a:pPr lvl="1"/>
            <a:r>
              <a:rPr lang="en-US" dirty="0" err="1"/>
              <a:t>MyKad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dicas</a:t>
            </a:r>
            <a:r>
              <a:rPr lang="en-US" dirty="0"/>
              <a:t> </a:t>
            </a:r>
            <a:r>
              <a:rPr lang="en-US" dirty="0" err="1"/>
              <a:t>sepenuhnya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kredit</a:t>
            </a:r>
            <a:r>
              <a:rPr lang="en-US" dirty="0"/>
              <a:t>; </a:t>
            </a:r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pintar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pelan</a:t>
            </a:r>
            <a:r>
              <a:rPr lang="en-US" dirty="0"/>
              <a:t> data/</a:t>
            </a:r>
            <a:r>
              <a:rPr lang="en-US" dirty="0" err="1"/>
              <a:t>kuota</a:t>
            </a:r>
            <a:r>
              <a:rPr lang="en-US" dirty="0"/>
              <a:t>; </a:t>
            </a:r>
            <a:r>
              <a:rPr lang="en-US" dirty="0" err="1"/>
              <a:t>Powerbank</a:t>
            </a:r>
            <a:endParaRPr lang="en-US" dirty="0"/>
          </a:p>
          <a:p>
            <a:pPr lvl="1"/>
            <a:r>
              <a:rPr lang="en-US" dirty="0" err="1"/>
              <a:t>Lampu</a:t>
            </a:r>
            <a:r>
              <a:rPr lang="en-US" dirty="0"/>
              <a:t> </a:t>
            </a:r>
            <a:r>
              <a:rPr lang="en-US" dirty="0" err="1"/>
              <a:t>suluh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kecil</a:t>
            </a:r>
            <a:r>
              <a:rPr lang="en-US" dirty="0"/>
              <a:t> (</a:t>
            </a:r>
            <a:r>
              <a:rPr lang="en-US" dirty="0" err="1"/>
              <a:t>lampu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mencukupi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bersaiz</a:t>
            </a:r>
            <a:r>
              <a:rPr lang="en-US" dirty="0"/>
              <a:t> passport </a:t>
            </a:r>
            <a:r>
              <a:rPr lang="en-US" dirty="0" err="1"/>
              <a:t>tambahan</a:t>
            </a:r>
            <a:endParaRPr lang="en-US" dirty="0"/>
          </a:p>
          <a:p>
            <a:pPr lvl="1"/>
            <a:r>
              <a:rPr lang="en-US" dirty="0" err="1"/>
              <a:t>Adakan</a:t>
            </a:r>
            <a:r>
              <a:rPr lang="en-US" dirty="0"/>
              <a:t> pen </a:t>
            </a:r>
            <a:r>
              <a:rPr lang="en-US" dirty="0" err="1"/>
              <a:t>tambahan</a:t>
            </a:r>
            <a:r>
              <a:rPr lang="en-US" dirty="0"/>
              <a:t>, </a:t>
            </a:r>
            <a:r>
              <a:rPr lang="en-US" dirty="0" err="1"/>
              <a:t>kertas</a:t>
            </a:r>
            <a:r>
              <a:rPr lang="en-US" dirty="0"/>
              <a:t>, </a:t>
            </a:r>
            <a:r>
              <a:rPr lang="en-US" dirty="0" err="1"/>
              <a:t>pembaris</a:t>
            </a:r>
            <a:r>
              <a:rPr lang="en-US" dirty="0"/>
              <a:t> &amp; pen </a:t>
            </a:r>
            <a:r>
              <a:rPr lang="en-US" dirty="0" err="1"/>
              <a:t>penanda</a:t>
            </a:r>
            <a:r>
              <a:rPr lang="en-US" dirty="0"/>
              <a:t> </a:t>
            </a:r>
            <a:r>
              <a:rPr lang="en-US" dirty="0" err="1"/>
              <a:t>kekal</a:t>
            </a:r>
            <a:endParaRPr lang="en-US" dirty="0"/>
          </a:p>
          <a:p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rehat</a:t>
            </a:r>
            <a:r>
              <a:rPr lang="en-US" dirty="0"/>
              <a:t> yang </a:t>
            </a:r>
            <a:r>
              <a:rPr lang="en-US" dirty="0" err="1"/>
              <a:t>mencukupi</a:t>
            </a:r>
            <a:endParaRPr lang="en-US" dirty="0"/>
          </a:p>
          <a:p>
            <a:pPr marL="553720" lvl="2"/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di Pusat Mengundi pada 6.45 </a:t>
            </a:r>
            <a:r>
              <a:rPr lang="en-US" dirty="0" err="1"/>
              <a:t>pagi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611" y="1802740"/>
            <a:ext cx="2566943" cy="18170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9" name="32-point Star 8">
            <a:extLst>
              <a:ext uri="{FF2B5EF4-FFF2-40B4-BE49-F238E27FC236}">
                <a16:creationId xmlns:a16="http://schemas.microsoft.com/office/drawing/2014/main" id="{73AA201F-5103-A1CA-F24C-BB976171119E}"/>
              </a:ext>
            </a:extLst>
          </p:cNvPr>
          <p:cNvSpPr/>
          <p:nvPr/>
        </p:nvSpPr>
        <p:spPr>
          <a:xfrm>
            <a:off x="7095072" y="4955975"/>
            <a:ext cx="2063294" cy="1631092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r>
              <a:rPr lang="en-GB" sz="1200" dirty="0" err="1">
                <a:solidFill>
                  <a:schemeClr val="tx1"/>
                </a:solidFill>
              </a:rPr>
              <a:t>Senarai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alatan</a:t>
            </a:r>
            <a:r>
              <a:rPr lang="en-GB" sz="1200" dirty="0">
                <a:solidFill>
                  <a:schemeClr val="tx1"/>
                </a:solidFill>
              </a:rPr>
              <a:t> KTM </a:t>
            </a:r>
            <a:r>
              <a:rPr lang="en-GB" sz="1200" dirty="0" err="1">
                <a:solidFill>
                  <a:schemeClr val="tx1"/>
                </a:solidFill>
              </a:rPr>
              <a:t>termasuk</a:t>
            </a:r>
            <a:r>
              <a:rPr lang="en-GB" sz="1200" dirty="0">
                <a:solidFill>
                  <a:schemeClr val="tx1"/>
                </a:solidFill>
              </a:rPr>
              <a:t> juga </a:t>
            </a:r>
            <a:r>
              <a:rPr lang="en-GB" sz="1200" dirty="0" err="1">
                <a:solidFill>
                  <a:schemeClr val="tx1"/>
                </a:solidFill>
              </a:rPr>
              <a:t>lampu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suluh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kecemasan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513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5788" y="2403499"/>
            <a:ext cx="5919583" cy="418356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 err="1"/>
              <a:t>Berada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bertemu</a:t>
            </a:r>
            <a:r>
              <a:rPr lang="en-US" dirty="0"/>
              <a:t> </a:t>
            </a:r>
            <a:r>
              <a:rPr lang="en-US" dirty="0" err="1"/>
              <a:t>sekurang-kurangnya</a:t>
            </a:r>
            <a:r>
              <a:rPr lang="en-US" dirty="0"/>
              <a:t> 15 </a:t>
            </a:r>
            <a:r>
              <a:rPr lang="en-US" dirty="0" err="1"/>
              <a:t>minit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masa yang </a:t>
            </a:r>
            <a:r>
              <a:rPr lang="en-US" dirty="0" err="1"/>
              <a:t>ditetapkan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ETM1/PB1 </a:t>
            </a:r>
            <a:r>
              <a:rPr lang="en-US" dirty="0" err="1"/>
              <a:t>dengan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Kit PACABA 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PACABA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A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, </a:t>
            </a:r>
            <a:r>
              <a:rPr lang="en-US" dirty="0" err="1"/>
              <a:t>tandatangan</a:t>
            </a:r>
            <a:r>
              <a:rPr lang="en-US" dirty="0"/>
              <a:t> oleh PP &amp; ETM</a:t>
            </a:r>
            <a:endParaRPr lang="en-MY" b="1" dirty="0"/>
          </a:p>
          <a:p>
            <a:pPr lvl="1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ETM, EMU </a:t>
            </a:r>
            <a:r>
              <a:rPr lang="en-US" dirty="0" err="1"/>
              <a:t>atau</a:t>
            </a:r>
            <a:r>
              <a:rPr lang="en-US" dirty="0"/>
              <a:t> PB </a:t>
            </a:r>
            <a:r>
              <a:rPr lang="en-US" dirty="0" err="1"/>
              <a:t>tandatangan</a:t>
            </a:r>
            <a:r>
              <a:rPr lang="en-US" dirty="0"/>
              <a:t> oleh Calon/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Satu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peranan</a:t>
            </a:r>
            <a:endParaRPr lang="en-US" dirty="0"/>
          </a:p>
          <a:p>
            <a:pPr lvl="2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PACABA </a:t>
            </a:r>
            <a:r>
              <a:rPr lang="en-US" dirty="0" err="1"/>
              <a:t>simpanan</a:t>
            </a:r>
            <a:r>
              <a:rPr lang="en-US" dirty="0"/>
              <a:t> </a:t>
            </a:r>
            <a:r>
              <a:rPr lang="en-US" dirty="0" err="1"/>
              <a:t>dipindah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Pusat Mengundi lain, </a:t>
            </a: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kosong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ditandatangani</a:t>
            </a:r>
            <a:r>
              <a:rPr lang="en-US" dirty="0"/>
              <a:t> oleh Calon/EPR.  </a:t>
            </a: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Tag SPR (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ETM, EMU, PB)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PACABA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peranan</a:t>
            </a:r>
            <a:endParaRPr lang="en-MY" b="1" dirty="0"/>
          </a:p>
          <a:p>
            <a:pPr>
              <a:lnSpc>
                <a:spcPct val="110000"/>
              </a:lnSpc>
            </a:pPr>
            <a:r>
              <a:rPr lang="en-US" dirty="0" err="1"/>
              <a:t>Payung</a:t>
            </a:r>
            <a:r>
              <a:rPr lang="en-US" dirty="0"/>
              <a:t> </a:t>
            </a:r>
            <a:r>
              <a:rPr lang="en-US" dirty="0" err="1"/>
              <a:t>tambahan</a:t>
            </a:r>
            <a:r>
              <a:rPr lang="en-US" dirty="0"/>
              <a:t> &amp; </a:t>
            </a:r>
            <a:r>
              <a:rPr lang="en-US" dirty="0" err="1"/>
              <a:t>klip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/pita/</a:t>
            </a:r>
            <a:r>
              <a:rPr lang="en-US" dirty="0" err="1"/>
              <a:t>pelekat</a:t>
            </a:r>
            <a:r>
              <a:rPr lang="en-US" dirty="0"/>
              <a:t>/stapler (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sebarang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tag SPR)</a:t>
            </a:r>
            <a:endParaRPr lang="en-MY" b="1" dirty="0"/>
          </a:p>
          <a:p>
            <a:pPr>
              <a:lnSpc>
                <a:spcPct val="110000"/>
              </a:lnSpc>
            </a:pPr>
            <a:r>
              <a:rPr lang="en-US" dirty="0" err="1"/>
              <a:t>Kerusi</a:t>
            </a:r>
            <a:r>
              <a:rPr lang="en-US" dirty="0"/>
              <a:t> </a:t>
            </a:r>
            <a:r>
              <a:rPr lang="en-US" dirty="0" err="1"/>
              <a:t>plastik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kereta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memindahkan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Awal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Latihan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PACA.  </a:t>
            </a:r>
            <a:r>
              <a:rPr lang="en-US" dirty="0" err="1"/>
              <a:t>Hakcipta</a:t>
            </a:r>
            <a:r>
              <a:rPr lang="en-US" dirty="0"/>
              <a:t> Rakyat Malaysia.  </a:t>
            </a:r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pakai</a:t>
            </a:r>
            <a:r>
              <a:rPr lang="en-US" dirty="0"/>
              <a:t> demi </a:t>
            </a:r>
            <a:r>
              <a:rPr lang="en-US" dirty="0" err="1"/>
              <a:t>manfaat</a:t>
            </a:r>
            <a:r>
              <a:rPr lang="en-US" dirty="0"/>
              <a:t>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3B10B9-F03A-DF14-FC9B-B8C3CF60C8CB}"/>
              </a:ext>
            </a:extLst>
          </p:cNvPr>
          <p:cNvGrpSpPr/>
          <p:nvPr/>
        </p:nvGrpSpPr>
        <p:grpSpPr>
          <a:xfrm>
            <a:off x="6909263" y="5334337"/>
            <a:ext cx="2078173" cy="1252728"/>
            <a:chOff x="259008" y="5351331"/>
            <a:chExt cx="2192740" cy="1339937"/>
          </a:xfrm>
        </p:grpSpPr>
        <p:pic>
          <p:nvPicPr>
            <p:cNvPr id="9" name="Picture 8" descr="screen-capture.png">
              <a:extLst>
                <a:ext uri="{FF2B5EF4-FFF2-40B4-BE49-F238E27FC236}">
                  <a16:creationId xmlns:a16="http://schemas.microsoft.com/office/drawing/2014/main" id="{46C9EC3A-A984-A067-371E-F91AAC68B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9008" y="5351331"/>
              <a:ext cx="1038451" cy="13399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 descr="screen-capture-1.png">
              <a:extLst>
                <a:ext uri="{FF2B5EF4-FFF2-40B4-BE49-F238E27FC236}">
                  <a16:creationId xmlns:a16="http://schemas.microsoft.com/office/drawing/2014/main" id="{16839D2C-380F-B6E0-4B9C-C8D3A6A24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rgbClr val="EE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2828" y="5351331"/>
              <a:ext cx="1088920" cy="1339937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chemeClr val="tx1"/>
              </a:solidFill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F8D06-39A7-2211-10EC-CAC11DD99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71" y="2616614"/>
            <a:ext cx="2310868" cy="1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6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Contoh</a:t>
            </a:r>
            <a:r>
              <a:rPr lang="en-US" dirty="0"/>
              <a:t> Pusat Mengundi (</a:t>
            </a:r>
            <a:r>
              <a:rPr lang="en-US" dirty="0" err="1"/>
              <a:t>Sekolah</a:t>
            </a:r>
            <a:r>
              <a:rPr lang="en-US" dirty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54</a:t>
            </a:fld>
            <a:endParaRPr lang="en-US"/>
          </a:p>
        </p:txBody>
      </p:sp>
      <p:sp>
        <p:nvSpPr>
          <p:cNvPr id="48" name="Content Placeholder 17"/>
          <p:cNvSpPr>
            <a:spLocks noGrp="1"/>
          </p:cNvSpPr>
          <p:nvPr>
            <p:ph sz="half" idx="14"/>
          </p:nvPr>
        </p:nvSpPr>
        <p:spPr>
          <a:xfrm>
            <a:off x="779463" y="4487340"/>
            <a:ext cx="3657600" cy="609601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Saluran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bilik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kelas</a:t>
            </a:r>
            <a:endParaRPr lang="en-MY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0" name="Content Placeholder 15"/>
          <p:cNvSpPr>
            <a:spLocks noGrp="1"/>
          </p:cNvSpPr>
          <p:nvPr>
            <p:ph sz="half" idx="1"/>
          </p:nvPr>
        </p:nvSpPr>
        <p:spPr>
          <a:xfrm>
            <a:off x="4474253" y="4930252"/>
            <a:ext cx="4436004" cy="11842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serentak</a:t>
            </a:r>
            <a:r>
              <a:rPr lang="en-US" dirty="0"/>
              <a:t>:</a:t>
            </a:r>
          </a:p>
          <a:p>
            <a:r>
              <a:rPr lang="en-US" dirty="0" err="1"/>
              <a:t>Bilangan</a:t>
            </a:r>
            <a:r>
              <a:rPr lang="en-US" dirty="0"/>
              <a:t> ETM </a:t>
            </a:r>
            <a:r>
              <a:rPr lang="en-US" dirty="0" err="1"/>
              <a:t>dibenarkan</a:t>
            </a:r>
            <a:r>
              <a:rPr lang="en-US" dirty="0"/>
              <a:t> 2: 1 </a:t>
            </a:r>
            <a:r>
              <a:rPr lang="en-US" dirty="0" err="1"/>
              <a:t>untuk</a:t>
            </a:r>
            <a:r>
              <a:rPr lang="en-US" dirty="0"/>
              <a:t> P </a:t>
            </a:r>
            <a:r>
              <a:rPr lang="en-US" dirty="0" err="1"/>
              <a:t>dan</a:t>
            </a:r>
            <a:r>
              <a:rPr lang="en-US" dirty="0"/>
              <a:t> 1 </a:t>
            </a:r>
            <a:r>
              <a:rPr lang="en-US" dirty="0" err="1"/>
              <a:t>untuk</a:t>
            </a:r>
            <a:r>
              <a:rPr lang="en-US" dirty="0"/>
              <a:t> N</a:t>
            </a:r>
          </a:p>
          <a:p>
            <a:r>
              <a:rPr lang="en-US" dirty="0" err="1"/>
              <a:t>Bilangan</a:t>
            </a:r>
            <a:r>
              <a:rPr lang="en-US" dirty="0"/>
              <a:t> EMU </a:t>
            </a:r>
            <a:r>
              <a:rPr lang="en-US" dirty="0" err="1"/>
              <a:t>dibenarkan</a:t>
            </a:r>
            <a:r>
              <a:rPr lang="en-US" dirty="0"/>
              <a:t> 2 </a:t>
            </a: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serentak</a:t>
            </a:r>
            <a:endParaRPr lang="en-US" dirty="0"/>
          </a:p>
          <a:p>
            <a:endParaRPr lang="en-US" dirty="0"/>
          </a:p>
        </p:txBody>
      </p:sp>
      <p:sp>
        <p:nvSpPr>
          <p:cNvPr id="51" name="Content Placeholder 16"/>
          <p:cNvSpPr>
            <a:spLocks noGrp="1"/>
          </p:cNvSpPr>
          <p:nvPr>
            <p:ph sz="half" idx="13"/>
          </p:nvPr>
        </p:nvSpPr>
        <p:spPr>
          <a:xfrm>
            <a:off x="5638801" y="4487339"/>
            <a:ext cx="1676400" cy="417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chemeClr val="tx1"/>
                </a:solidFill>
              </a:rPr>
              <a:t>Barung</a:t>
            </a:r>
            <a:r>
              <a:rPr lang="en-US" dirty="0">
                <a:solidFill>
                  <a:schemeClr val="tx1"/>
                </a:solidFill>
              </a:rPr>
              <a:t>  SPR</a:t>
            </a:r>
            <a:endParaRPr lang="en-MY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5334000" y="2531536"/>
            <a:ext cx="2286000" cy="1905000"/>
            <a:chOff x="5334000" y="2667000"/>
            <a:chExt cx="2286000" cy="1905000"/>
          </a:xfrm>
        </p:grpSpPr>
        <p:sp>
          <p:nvSpPr>
            <p:cNvPr id="53" name="Flowchart: Extract 5"/>
            <p:cNvSpPr/>
            <p:nvPr/>
          </p:nvSpPr>
          <p:spPr>
            <a:xfrm>
              <a:off x="5334000" y="2667000"/>
              <a:ext cx="2286000" cy="609600"/>
            </a:xfrm>
            <a:prstGeom prst="flowChartExtract">
              <a:avLst/>
            </a:prstGeom>
            <a:noFill/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MY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38800" y="3276600"/>
              <a:ext cx="1676400" cy="1295400"/>
            </a:xfrm>
            <a:prstGeom prst="rect">
              <a:avLst/>
            </a:prstGeom>
            <a:noFill/>
            <a:ln w="984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MY" sz="1600" dirty="0">
                  <a:solidFill>
                    <a:schemeClr val="bg1"/>
                  </a:solidFill>
                  <a:ea typeface="DejaVu LGC Sans"/>
                  <a:cs typeface="DejaVu LGC Sans"/>
                </a:rPr>
                <a:t>2 SPR clerks + BA, one for each contesting candidate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467600" y="3826936"/>
            <a:ext cx="1418353" cy="1051719"/>
            <a:chOff x="7467600" y="3962400"/>
            <a:chExt cx="1418353" cy="1051719"/>
          </a:xfrm>
        </p:grpSpPr>
        <p:sp>
          <p:nvSpPr>
            <p:cNvPr id="57" name="Left Arrow 56"/>
            <p:cNvSpPr/>
            <p:nvPr/>
          </p:nvSpPr>
          <p:spPr>
            <a:xfrm>
              <a:off x="7467600" y="3962400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59" name="TextBox 8"/>
            <p:cNvSpPr txBox="1">
              <a:spLocks noChangeArrowheads="1"/>
            </p:cNvSpPr>
            <p:nvPr/>
          </p:nvSpPr>
          <p:spPr bwMode="auto">
            <a:xfrm>
              <a:off x="7726661" y="4644787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 err="1">
                  <a:solidFill>
                    <a:srgbClr val="FFC000"/>
                  </a:solidFill>
                </a:rPr>
                <a:t>Pengundi</a:t>
              </a:r>
              <a:endParaRPr lang="en-MY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343400" y="3826936"/>
            <a:ext cx="1159292" cy="1090616"/>
            <a:chOff x="4343400" y="3962400"/>
            <a:chExt cx="1159292" cy="1090616"/>
          </a:xfrm>
        </p:grpSpPr>
        <p:sp>
          <p:nvSpPr>
            <p:cNvPr id="61" name="Left Arrow 60"/>
            <p:cNvSpPr/>
            <p:nvPr/>
          </p:nvSpPr>
          <p:spPr>
            <a:xfrm>
              <a:off x="4343400" y="3962400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63" name="TextBox 8"/>
            <p:cNvSpPr txBox="1">
              <a:spLocks noChangeArrowheads="1"/>
            </p:cNvSpPr>
            <p:nvPr/>
          </p:nvSpPr>
          <p:spPr bwMode="auto">
            <a:xfrm>
              <a:off x="4343400" y="4683684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 err="1">
                  <a:solidFill>
                    <a:srgbClr val="FFC000"/>
                  </a:solidFill>
                </a:rPr>
                <a:t>Pengundi</a:t>
              </a:r>
              <a:endParaRPr lang="en-MY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4" name="Group 7"/>
          <p:cNvGrpSpPr/>
          <p:nvPr/>
        </p:nvGrpSpPr>
        <p:grpSpPr>
          <a:xfrm>
            <a:off x="419100" y="1592795"/>
            <a:ext cx="3886200" cy="2819400"/>
            <a:chOff x="533400" y="1676400"/>
            <a:chExt cx="3886200" cy="2819400"/>
          </a:xfrm>
        </p:grpSpPr>
        <p:grpSp>
          <p:nvGrpSpPr>
            <p:cNvPr id="65" name="Group 17"/>
            <p:cNvGrpSpPr/>
            <p:nvPr/>
          </p:nvGrpSpPr>
          <p:grpSpPr>
            <a:xfrm>
              <a:off x="533400" y="1676400"/>
              <a:ext cx="3810000" cy="2667000"/>
              <a:chOff x="762000" y="1676400"/>
              <a:chExt cx="3810000" cy="2667000"/>
            </a:xfrm>
          </p:grpSpPr>
          <p:grpSp>
            <p:nvGrpSpPr>
              <p:cNvPr id="76" name="Group 31"/>
              <p:cNvGrpSpPr>
                <a:grpSpLocks/>
              </p:cNvGrpSpPr>
              <p:nvPr/>
            </p:nvGrpSpPr>
            <p:grpSpPr bwMode="auto">
              <a:xfrm>
                <a:off x="1600200" y="2590800"/>
                <a:ext cx="2133600" cy="1524000"/>
                <a:chOff x="1600200" y="2971800"/>
                <a:chExt cx="2133600" cy="1524000"/>
              </a:xfrm>
              <a:solidFill>
                <a:schemeClr val="bg1"/>
              </a:solidFill>
            </p:grpSpPr>
            <p:sp>
              <p:nvSpPr>
                <p:cNvPr id="80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1605622" y="2971800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6</a:t>
                  </a:r>
                </a:p>
              </p:txBody>
            </p:sp>
            <p:sp>
              <p:nvSpPr>
                <p:cNvPr id="81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2345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5</a:t>
                  </a:r>
                </a:p>
              </p:txBody>
            </p:sp>
            <p:sp>
              <p:nvSpPr>
                <p:cNvPr id="82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3107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4</a:t>
                  </a:r>
                </a:p>
              </p:txBody>
            </p:sp>
            <p:sp>
              <p:nvSpPr>
                <p:cNvPr id="83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1600200" y="3787914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3</a:t>
                  </a:r>
                </a:p>
              </p:txBody>
            </p:sp>
            <p:sp>
              <p:nvSpPr>
                <p:cNvPr id="84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2339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2</a:t>
                  </a:r>
                </a:p>
              </p:txBody>
            </p:sp>
            <p:sp>
              <p:nvSpPr>
                <p:cNvPr id="85" name="TextBox 84"/>
                <p:cNvSpPr txBox="1">
                  <a:spLocks noChangeArrowheads="1"/>
                </p:cNvSpPr>
                <p:nvPr/>
              </p:nvSpPr>
              <p:spPr bwMode="auto">
                <a:xfrm>
                  <a:off x="3101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1</a:t>
                  </a:r>
                </a:p>
              </p:txBody>
            </p:sp>
          </p:grpSp>
          <p:grpSp>
            <p:nvGrpSpPr>
              <p:cNvPr id="77" name="Group 30"/>
              <p:cNvGrpSpPr>
                <a:grpSpLocks/>
              </p:cNvGrpSpPr>
              <p:nvPr/>
            </p:nvGrpSpPr>
            <p:grpSpPr bwMode="auto">
              <a:xfrm>
                <a:off x="762000" y="1676400"/>
                <a:ext cx="3810000" cy="2667000"/>
                <a:chOff x="762000" y="2057400"/>
                <a:chExt cx="3810000" cy="2667000"/>
              </a:xfrm>
            </p:grpSpPr>
            <p:sp>
              <p:nvSpPr>
                <p:cNvPr id="78" name="Rectangle 77"/>
                <p:cNvSpPr/>
                <p:nvPr/>
              </p:nvSpPr>
              <p:spPr bwMode="auto">
                <a:xfrm>
                  <a:off x="1219200" y="2819400"/>
                  <a:ext cx="2895600" cy="1905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9" name="Isosceles Triangle 78"/>
                <p:cNvSpPr/>
                <p:nvPr/>
              </p:nvSpPr>
              <p:spPr bwMode="auto">
                <a:xfrm>
                  <a:off x="762000" y="2057400"/>
                  <a:ext cx="3810000" cy="762000"/>
                </a:xfrm>
                <a:prstGeom prst="triangl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66" name="Group 31"/>
            <p:cNvGrpSpPr>
              <a:grpSpLocks/>
            </p:cNvGrpSpPr>
            <p:nvPr/>
          </p:nvGrpSpPr>
          <p:grpSpPr bwMode="auto">
            <a:xfrm>
              <a:off x="1447800" y="2743200"/>
              <a:ext cx="2133600" cy="1524000"/>
              <a:chOff x="1600200" y="2971800"/>
              <a:chExt cx="2133600" cy="1524000"/>
            </a:xfrm>
            <a:solidFill>
              <a:schemeClr val="bg1"/>
            </a:solidFill>
          </p:grpSpPr>
          <p:sp>
            <p:nvSpPr>
              <p:cNvPr id="70" name="TextBox 21"/>
              <p:cNvSpPr txBox="1">
                <a:spLocks noChangeArrowheads="1"/>
              </p:cNvSpPr>
              <p:nvPr/>
            </p:nvSpPr>
            <p:spPr bwMode="auto">
              <a:xfrm>
                <a:off x="1605622" y="2971800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6</a:t>
                </a:r>
              </a:p>
            </p:txBody>
          </p:sp>
          <p:sp>
            <p:nvSpPr>
              <p:cNvPr id="71" name="TextBox 22"/>
              <p:cNvSpPr txBox="1">
                <a:spLocks noChangeArrowheads="1"/>
              </p:cNvSpPr>
              <p:nvPr/>
            </p:nvSpPr>
            <p:spPr bwMode="auto">
              <a:xfrm>
                <a:off x="2345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5</a:t>
                </a:r>
              </a:p>
            </p:txBody>
          </p:sp>
          <p:sp>
            <p:nvSpPr>
              <p:cNvPr id="72" name="TextBox 23"/>
              <p:cNvSpPr txBox="1">
                <a:spLocks noChangeArrowheads="1"/>
              </p:cNvSpPr>
              <p:nvPr/>
            </p:nvSpPr>
            <p:spPr bwMode="auto">
              <a:xfrm>
                <a:off x="3107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73" name="TextBox 24"/>
              <p:cNvSpPr txBox="1">
                <a:spLocks noChangeArrowheads="1"/>
              </p:cNvSpPr>
              <p:nvPr/>
            </p:nvSpPr>
            <p:spPr bwMode="auto">
              <a:xfrm>
                <a:off x="1600200" y="3787914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3</a:t>
                </a:r>
              </a:p>
            </p:txBody>
          </p:sp>
          <p:sp>
            <p:nvSpPr>
              <p:cNvPr id="74" name="TextBox 25"/>
              <p:cNvSpPr txBox="1">
                <a:spLocks noChangeArrowheads="1"/>
              </p:cNvSpPr>
              <p:nvPr/>
            </p:nvSpPr>
            <p:spPr bwMode="auto">
              <a:xfrm>
                <a:off x="2339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75" name="TextBox 27"/>
              <p:cNvSpPr txBox="1">
                <a:spLocks noChangeArrowheads="1"/>
              </p:cNvSpPr>
              <p:nvPr/>
            </p:nvSpPr>
            <p:spPr bwMode="auto">
              <a:xfrm>
                <a:off x="3101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1</a:t>
                </a:r>
              </a:p>
            </p:txBody>
          </p:sp>
        </p:grpSp>
        <p:grpSp>
          <p:nvGrpSpPr>
            <p:cNvPr id="67" name="Group 4"/>
            <p:cNvGrpSpPr/>
            <p:nvPr/>
          </p:nvGrpSpPr>
          <p:grpSpPr>
            <a:xfrm>
              <a:off x="609600" y="1828800"/>
              <a:ext cx="3810000" cy="2667000"/>
              <a:chOff x="876300" y="2168380"/>
              <a:chExt cx="3810000" cy="2667000"/>
            </a:xfrm>
          </p:grpSpPr>
          <p:sp>
            <p:nvSpPr>
              <p:cNvPr id="68" name="Rectangle 67"/>
              <p:cNvSpPr/>
              <p:nvPr/>
            </p:nvSpPr>
            <p:spPr bwMode="auto">
              <a:xfrm>
                <a:off x="1333500" y="2930380"/>
                <a:ext cx="2895600" cy="1905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noFill/>
                </a:endParaRPr>
              </a:p>
            </p:txBody>
          </p:sp>
          <p:sp>
            <p:nvSpPr>
              <p:cNvPr id="69" name="Isosceles Triangle 68"/>
              <p:cNvSpPr/>
              <p:nvPr/>
            </p:nvSpPr>
            <p:spPr bwMode="auto">
              <a:xfrm>
                <a:off x="876300" y="2168380"/>
                <a:ext cx="3810000" cy="762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6" name="Content Placeholder 5"/>
          <p:cNvSpPr>
            <a:spLocks noGrp="1"/>
          </p:cNvSpPr>
          <p:nvPr>
            <p:ph sz="half" idx="15"/>
          </p:nvPr>
        </p:nvSpPr>
        <p:spPr>
          <a:xfrm>
            <a:off x="495300" y="4882070"/>
            <a:ext cx="3941763" cy="1704996"/>
          </a:xfrm>
        </p:spPr>
        <p:txBody>
          <a:bodyPr lIns="0" rIns="0">
            <a:no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Max 700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Pengundi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setiap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saluran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kecuali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Saluran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1: 350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3" name="8-point Star 42">
            <a:extLst>
              <a:ext uri="{FF2B5EF4-FFF2-40B4-BE49-F238E27FC236}">
                <a16:creationId xmlns:a16="http://schemas.microsoft.com/office/drawing/2014/main" id="{ECA2ACE3-330F-8C4E-87C4-7485585E66E9}"/>
              </a:ext>
            </a:extLst>
          </p:cNvPr>
          <p:cNvSpPr/>
          <p:nvPr/>
        </p:nvSpPr>
        <p:spPr>
          <a:xfrm>
            <a:off x="-17376" y="4393126"/>
            <a:ext cx="1024932" cy="10816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/>
              <a:t>Covid </a:t>
            </a:r>
            <a:r>
              <a:rPr lang="en-GB" sz="1600" dirty="0" err="1"/>
              <a:t>Ubahan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E9F47-961F-40C7-9B83-059A9D9E1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76" y="3459695"/>
            <a:ext cx="466749" cy="981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FE20A-8BB7-7D4E-734D-9E076C0A8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9" y="3428069"/>
            <a:ext cx="466749" cy="9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38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625" y="2482708"/>
            <a:ext cx="6169585" cy="42872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ETM1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masa yang </a:t>
            </a:r>
            <a:r>
              <a:rPr lang="en-US" dirty="0" err="1"/>
              <a:t>ditetapkan</a:t>
            </a:r>
            <a:endParaRPr lang="en-US" dirty="0"/>
          </a:p>
          <a:p>
            <a:pPr lvl="1"/>
            <a:r>
              <a:rPr lang="en-US" dirty="0"/>
              <a:t>7.30 </a:t>
            </a:r>
            <a:r>
              <a:rPr lang="en-US" dirty="0" err="1"/>
              <a:t>pagi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bila-bila</a:t>
            </a:r>
            <a:r>
              <a:rPr lang="en-US" dirty="0"/>
              <a:t> </a:t>
            </a:r>
            <a:r>
              <a:rPr lang="en-US" dirty="0" err="1"/>
              <a:t>masa</a:t>
            </a:r>
            <a:r>
              <a:rPr lang="en-US" dirty="0"/>
              <a:t> KTM </a:t>
            </a:r>
            <a:r>
              <a:rPr lang="en-US" dirty="0" err="1"/>
              <a:t>membenarkan</a:t>
            </a:r>
            <a:endParaRPr lang="en-US" dirty="0"/>
          </a:p>
          <a:p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dengan</a:t>
            </a:r>
            <a:endParaRPr lang="en-US" dirty="0"/>
          </a:p>
          <a:p>
            <a:pPr lvl="1"/>
            <a:r>
              <a:rPr lang="en-US" dirty="0" err="1"/>
              <a:t>MyKad</a:t>
            </a:r>
            <a:endParaRPr lang="en-US" dirty="0"/>
          </a:p>
          <a:p>
            <a:pPr lvl="1"/>
            <a:r>
              <a:rPr lang="en-US" dirty="0" err="1"/>
              <a:t>Borang</a:t>
            </a:r>
            <a:r>
              <a:rPr lang="en-US" dirty="0"/>
              <a:t> A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merah</a:t>
            </a:r>
            <a:endParaRPr lang="en-US" dirty="0"/>
          </a:p>
          <a:p>
            <a:pPr lvl="1"/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 </a:t>
            </a:r>
            <a:r>
              <a:rPr lang="en-US" dirty="0" err="1"/>
              <a:t>melantikan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ETM</a:t>
            </a:r>
          </a:p>
          <a:p>
            <a:pPr lvl="1"/>
            <a:r>
              <a:rPr lang="en-US" dirty="0"/>
              <a:t>Tag SPR </a:t>
            </a:r>
          </a:p>
          <a:p>
            <a:pPr lvl="1"/>
            <a:r>
              <a:rPr lang="en-US" dirty="0"/>
              <a:t>Kit PACA</a:t>
            </a:r>
          </a:p>
          <a:p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taklimat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ETM &amp; </a:t>
            </a:r>
            <a:r>
              <a:rPr lang="en-US" dirty="0" err="1"/>
              <a:t>Kerani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Memasuki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90698" y="22998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812210" y="5117232"/>
            <a:ext cx="2228864" cy="1495750"/>
            <a:chOff x="611833" y="1722705"/>
            <a:chExt cx="5411143" cy="3876675"/>
          </a:xfrm>
        </p:grpSpPr>
        <p:pic>
          <p:nvPicPr>
            <p:cNvPr id="15" name="Picture 14" descr="C:\Users\Win7\Desktop\Package Training Petugas PR\Sample 4 Training\PAS-PAS PETUGAS PR\Ejen Tempat Mengundi.jpg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33" y="1722705"/>
              <a:ext cx="2779712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 descr="C:\Users\Win7\Desktop\Package Training Petugas PR\Sample 4 Training\PAS-PAS PETUGAS PR\Ejen Mengira Undi.jp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313" y="1722705"/>
              <a:ext cx="2633663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F892E20-6C16-2C50-D893-D220644B0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95" y="2892258"/>
            <a:ext cx="1930864" cy="161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400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penyokong</a:t>
            </a:r>
            <a:endParaRPr lang="en-US" dirty="0"/>
          </a:p>
          <a:p>
            <a:r>
              <a:rPr lang="en-US" dirty="0" err="1"/>
              <a:t>Kebanyakannya</a:t>
            </a:r>
            <a:r>
              <a:rPr lang="en-US" dirty="0"/>
              <a:t> </a:t>
            </a:r>
            <a:r>
              <a:rPr lang="en-US" dirty="0" err="1"/>
              <a:t>pekerja</a:t>
            </a:r>
            <a:r>
              <a:rPr lang="en-US" dirty="0"/>
              <a:t> </a:t>
            </a:r>
            <a:r>
              <a:rPr lang="en-US" dirty="0" err="1"/>
              <a:t>awam</a:t>
            </a:r>
            <a:r>
              <a:rPr lang="en-US" dirty="0"/>
              <a:t>, </a:t>
            </a:r>
            <a:r>
              <a:rPr lang="en-US" dirty="0" err="1"/>
              <a:t>disuruh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pada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kelepasan</a:t>
            </a:r>
            <a:endParaRPr lang="en-US" dirty="0"/>
          </a:p>
          <a:p>
            <a:r>
              <a:rPr lang="en-US" dirty="0"/>
              <a:t>Ada yang </a:t>
            </a:r>
            <a:r>
              <a:rPr lang="en-US" dirty="0" err="1"/>
              <a:t>sukarelawan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kerajaan</a:t>
            </a:r>
            <a:endParaRPr lang="en-US" dirty="0"/>
          </a:p>
          <a:p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seberapa</a:t>
            </a:r>
            <a:r>
              <a:rPr lang="en-US" dirty="0"/>
              <a:t> </a:t>
            </a:r>
            <a:r>
              <a:rPr lang="en-US" dirty="0" err="1"/>
              <a:t>tahu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Peraturan</a:t>
            </a:r>
            <a:endParaRPr lang="en-US" dirty="0"/>
          </a:p>
          <a:p>
            <a:pPr lvl="1"/>
            <a:r>
              <a:rPr lang="en-US" dirty="0"/>
              <a:t>1 kali </a:t>
            </a:r>
            <a:r>
              <a:rPr lang="en-US" dirty="0" err="1"/>
              <a:t>latihan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5 </a:t>
            </a:r>
            <a:r>
              <a:rPr lang="en-US" dirty="0" err="1"/>
              <a:t>tahun</a:t>
            </a:r>
            <a:endParaRPr lang="en-US" dirty="0"/>
          </a:p>
          <a:p>
            <a:r>
              <a:rPr lang="en-US" dirty="0" err="1"/>
              <a:t>Buat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kawan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KTM1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berpengalaman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6D278-248C-A7A6-7650-92C678F8D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95" y="4739368"/>
            <a:ext cx="3027405" cy="18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88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7" y="1758887"/>
            <a:ext cx="1621287" cy="12702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9730" y="2834639"/>
            <a:ext cx="6508101" cy="37524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Aturcara</a:t>
            </a:r>
            <a:r>
              <a:rPr lang="en-US" dirty="0"/>
              <a:t> SPR </a:t>
            </a:r>
            <a:r>
              <a:rPr lang="en-US" dirty="0" err="1">
                <a:solidFill>
                  <a:srgbClr val="EE0000"/>
                </a:solidFill>
              </a:rPr>
              <a:t>tidak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>
                <a:solidFill>
                  <a:srgbClr val="EE0000"/>
                </a:solidFill>
              </a:rPr>
              <a:t>membenarkan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bimbit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Saluran Mengundi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difahami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dibenarkan</a:t>
            </a:r>
            <a:r>
              <a:rPr lang="en-US" dirty="0"/>
              <a:t> </a:t>
            </a:r>
            <a:r>
              <a:rPr lang="en-US" dirty="0" err="1"/>
              <a:t>cakap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Penyerahan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pengundi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Ada KTM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tekun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letak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bakul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Tindakan</a:t>
            </a:r>
            <a:endParaRPr lang="en-US" dirty="0"/>
          </a:p>
          <a:p>
            <a:pPr marL="588963" lvl="1" indent="-287338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Beritahu</a:t>
            </a:r>
            <a:r>
              <a:rPr lang="en-US" dirty="0"/>
              <a:t> KTM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dipakai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bercakap</a:t>
            </a:r>
            <a:endParaRPr lang="en-US" dirty="0"/>
          </a:p>
          <a:p>
            <a:pPr marL="588963" lvl="1" indent="-287338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, </a:t>
            </a:r>
            <a:r>
              <a:rPr lang="en-US" dirty="0" err="1"/>
              <a:t>minta</a:t>
            </a:r>
            <a:r>
              <a:rPr lang="en-US" dirty="0"/>
              <a:t> KTM </a:t>
            </a:r>
            <a:r>
              <a:rPr lang="en-US" dirty="0" err="1"/>
              <a:t>samada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dipakai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bilik</a:t>
            </a:r>
            <a:endParaRPr lang="en-US" dirty="0"/>
          </a:p>
          <a:p>
            <a:pPr marL="936625" lvl="2" indent="-271463">
              <a:lnSpc>
                <a:spcPct val="110000"/>
              </a:lnSpc>
            </a:pPr>
            <a:r>
              <a:rPr lang="en-US" dirty="0"/>
              <a:t>ETM </a:t>
            </a:r>
            <a:r>
              <a:rPr lang="en-US" dirty="0" err="1"/>
              <a:t>bawa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mencatit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teks</a:t>
            </a:r>
            <a:endParaRPr lang="en-US" dirty="0"/>
          </a:p>
          <a:p>
            <a:pPr marL="588963" lvl="1" indent="-287338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, </a:t>
            </a:r>
            <a:r>
              <a:rPr lang="en-US" dirty="0" err="1"/>
              <a:t>pembantu</a:t>
            </a:r>
            <a:r>
              <a:rPr lang="en-US" dirty="0"/>
              <a:t> </a:t>
            </a:r>
            <a:r>
              <a:rPr lang="en-US" dirty="0" err="1"/>
              <a:t>dihantar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30-60 </a:t>
            </a:r>
            <a:r>
              <a:rPr lang="en-US" dirty="0" err="1"/>
              <a:t>minit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cakap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ETM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dilaporkan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ETM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cuba</a:t>
            </a:r>
            <a:r>
              <a:rPr lang="en-US" dirty="0"/>
              <a:t> 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serahkan</a:t>
            </a:r>
            <a:r>
              <a:rPr lang="en-US" dirty="0"/>
              <a:t>.  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saku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beg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dibuang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kerana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bimbit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072" y="2917284"/>
            <a:ext cx="1907563" cy="1023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947B8B-C556-0B6C-ADE6-77EF71AF5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24" y="4180945"/>
            <a:ext cx="1710438" cy="24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629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1" y="2292096"/>
            <a:ext cx="5361340" cy="429497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 err="1"/>
              <a:t>Pegawai</a:t>
            </a:r>
            <a:r>
              <a:rPr lang="en-US" dirty="0"/>
              <a:t> PDM </a:t>
            </a:r>
            <a:r>
              <a:rPr lang="en-US" dirty="0" err="1"/>
              <a:t>berkuasa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Saluran Mengundi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Kenalkan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PDM dan </a:t>
            </a:r>
            <a:r>
              <a:rPr lang="en-US" dirty="0" err="1"/>
              <a:t>pegawai</a:t>
            </a:r>
            <a:r>
              <a:rPr lang="en-US" dirty="0"/>
              <a:t> polis </a:t>
            </a:r>
            <a:r>
              <a:rPr lang="en-US" dirty="0" err="1"/>
              <a:t>bertugas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Beritahu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siapa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&amp; mana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hubung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masalah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Sepanjang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,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lambai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polis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lalu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Buatkan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kenal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benarkan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, </a:t>
            </a:r>
            <a:r>
              <a:rPr lang="en-US" dirty="0" err="1"/>
              <a:t>hubungi</a:t>
            </a:r>
            <a:r>
              <a:rPr lang="en-US" dirty="0"/>
              <a:t> EPR </a:t>
            </a:r>
            <a:r>
              <a:rPr lang="en-US" dirty="0" err="1"/>
              <a:t>secepat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menghubung</a:t>
            </a:r>
            <a:r>
              <a:rPr lang="en-US" dirty="0"/>
              <a:t> PP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perlukan</a:t>
            </a:r>
            <a:r>
              <a:rPr lang="en-US" dirty="0"/>
              <a:t> </a:t>
            </a:r>
            <a:r>
              <a:rPr lang="en-US" dirty="0" err="1"/>
              <a:t>kerjasama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membawa</a:t>
            </a:r>
            <a:r>
              <a:rPr lang="en-US" dirty="0"/>
              <a:t> PACABA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tamat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 </a:t>
            </a:r>
            <a:r>
              <a:rPr lang="en-US" dirty="0" err="1"/>
              <a:t>menjaga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kempen</a:t>
            </a:r>
            <a:r>
              <a:rPr lang="en-US" dirty="0"/>
              <a:t> </a:t>
            </a:r>
            <a:r>
              <a:rPr lang="en-US" dirty="0" err="1"/>
              <a:t>dibenarkan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50m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(</a:t>
            </a:r>
            <a:r>
              <a:rPr lang="en-US" dirty="0" err="1"/>
              <a:t>cth</a:t>
            </a:r>
            <a:r>
              <a:rPr lang="en-US" dirty="0"/>
              <a:t>.,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pintu</a:t>
            </a:r>
            <a:r>
              <a:rPr lang="en-US" dirty="0"/>
              <a:t> </a:t>
            </a:r>
            <a:r>
              <a:rPr lang="en-US" dirty="0" err="1"/>
              <a:t>sekolah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Contohnya</a:t>
            </a:r>
            <a:r>
              <a:rPr lang="en-US" dirty="0"/>
              <a:t>, </a:t>
            </a:r>
            <a:r>
              <a:rPr lang="en-US" dirty="0" err="1"/>
              <a:t>kereta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lambang</a:t>
            </a:r>
            <a:r>
              <a:rPr lang="en-US" dirty="0"/>
              <a:t> </a:t>
            </a:r>
            <a:r>
              <a:rPr lang="en-US" dirty="0" err="1"/>
              <a:t>parti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Beritahu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PDM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Pegawai</a:t>
            </a:r>
            <a:r>
              <a:rPr lang="en-US" dirty="0"/>
              <a:t> PDM dan </a:t>
            </a:r>
            <a:r>
              <a:rPr lang="en-US" dirty="0" err="1"/>
              <a:t>Pegawai</a:t>
            </a:r>
            <a:r>
              <a:rPr lang="en-US" dirty="0"/>
              <a:t> Polis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865" y="4180010"/>
            <a:ext cx="3139495" cy="240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851FC-C363-183B-875F-CCEBD2E87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65" y="2184272"/>
            <a:ext cx="3115732" cy="190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214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53845" y="2540193"/>
            <a:ext cx="6296515" cy="404687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Setujukan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KTM di </a:t>
            </a:r>
            <a:r>
              <a:rPr lang="en-US" dirty="0" err="1"/>
              <a:t>mana</a:t>
            </a:r>
            <a:r>
              <a:rPr lang="en-US" dirty="0"/>
              <a:t> </a:t>
            </a:r>
            <a:r>
              <a:rPr lang="en-US" dirty="0" err="1"/>
              <a:t>masa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disingkatkan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Waktu </a:t>
            </a:r>
            <a:r>
              <a:rPr lang="en-US" dirty="0" err="1"/>
              <a:t>tutup</a:t>
            </a:r>
            <a:r>
              <a:rPr lang="en-US" dirty="0"/>
              <a:t> </a:t>
            </a:r>
            <a:r>
              <a:rPr lang="en-US" dirty="0" err="1"/>
              <a:t>dipamerkan</a:t>
            </a:r>
            <a:r>
              <a:rPr lang="en-US" dirty="0"/>
              <a:t> di Saluran Mengundi </a:t>
            </a:r>
            <a:r>
              <a:rPr lang="en-US" dirty="0" err="1"/>
              <a:t>selama</a:t>
            </a:r>
            <a:r>
              <a:rPr lang="en-US" dirty="0"/>
              <a:t> 3 </a:t>
            </a:r>
            <a:r>
              <a:rPr lang="en-US" dirty="0" err="1"/>
              <a:t>hari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Aturkan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meneliti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Pengiraan</a:t>
            </a:r>
            <a:r>
              <a:rPr lang="en-US" dirty="0"/>
              <a:t>/</a:t>
            </a:r>
            <a:r>
              <a:rPr lang="en-US" dirty="0" err="1"/>
              <a:t>pengumuman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berlaku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jam 5 </a:t>
            </a:r>
            <a:r>
              <a:rPr lang="en-US" dirty="0" err="1"/>
              <a:t>ptg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KTM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, </a:t>
            </a:r>
            <a:r>
              <a:rPr lang="en-US" dirty="0" err="1"/>
              <a:t>pastikan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ETM di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tempat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ETM1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perekat</a:t>
            </a:r>
            <a:r>
              <a:rPr lang="en-US" dirty="0"/>
              <a:t> di </a:t>
            </a:r>
            <a:r>
              <a:rPr lang="en-US" dirty="0" err="1"/>
              <a:t>mulut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4-angka </a:t>
            </a:r>
            <a:r>
              <a:rPr lang="en-US" dirty="0" err="1"/>
              <a:t>atau</a:t>
            </a:r>
            <a:r>
              <a:rPr lang="en-US" dirty="0"/>
              <a:t> cop </a:t>
            </a:r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gambar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ETM2 </a:t>
            </a:r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pembukaan</a:t>
            </a:r>
            <a:r>
              <a:rPr lang="en-US" dirty="0"/>
              <a:t> </a:t>
            </a:r>
            <a:r>
              <a:rPr lang="en-US" dirty="0" err="1"/>
              <a:t>perekat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liputan</a:t>
            </a:r>
            <a:r>
              <a:rPr lang="en-US" dirty="0"/>
              <a:t> </a:t>
            </a:r>
            <a:r>
              <a:rPr lang="en-US" dirty="0" err="1"/>
              <a:t>talifon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Carikan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yang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liputan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berhubung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Sediakan</a:t>
            </a:r>
            <a:r>
              <a:rPr lang="en-US" dirty="0"/>
              <a:t> ETM 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pembawa</a:t>
            </a:r>
            <a:r>
              <a:rPr lang="en-US" dirty="0"/>
              <a:t> </a:t>
            </a:r>
            <a:r>
              <a:rPr lang="en-US" dirty="0" err="1"/>
              <a:t>pesanan</a:t>
            </a:r>
            <a:endParaRPr lang="en-US" dirty="0"/>
          </a:p>
          <a:p>
            <a:pPr lvl="2">
              <a:lnSpc>
                <a:spcPct val="110000"/>
              </a:lnSpc>
            </a:pPr>
            <a:r>
              <a:rPr lang="en-US" dirty="0" err="1"/>
              <a:t>Pergi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30 </a:t>
            </a:r>
            <a:r>
              <a:rPr lang="en-US" dirty="0" err="1"/>
              <a:t>atau</a:t>
            </a:r>
            <a:r>
              <a:rPr lang="en-US" dirty="0"/>
              <a:t> 60 </a:t>
            </a:r>
            <a:r>
              <a:rPr lang="en-US" dirty="0" err="1"/>
              <a:t>minit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pedalaman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821766"/>
            <a:ext cx="2653846" cy="176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2720"/>
            <a:ext cx="2653845" cy="171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4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383" y="5753888"/>
            <a:ext cx="1196315" cy="9371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937" y="2652351"/>
            <a:ext cx="1017609" cy="92667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Siapa</a:t>
            </a:r>
            <a:r>
              <a:rPr lang="en-US" dirty="0"/>
              <a:t> yang </a:t>
            </a:r>
            <a:r>
              <a:rPr lang="en-US" dirty="0" err="1"/>
              <a:t>hadir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522947" y="2687831"/>
            <a:ext cx="2339458" cy="4016651"/>
          </a:xfrm>
        </p:spPr>
        <p:txBody>
          <a:bodyPr lIns="0" rIns="0" anchor="b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marL="179388" indent="-179388">
              <a:buNone/>
            </a:pPr>
            <a:r>
              <a:rPr lang="en-US" dirty="0" err="1"/>
              <a:t>Penyelaras</a:t>
            </a:r>
            <a:r>
              <a:rPr lang="en-US" dirty="0"/>
              <a:t> PACABA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Ketua</a:t>
            </a:r>
            <a:r>
              <a:rPr lang="en-US" dirty="0"/>
              <a:t> PACABA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177800" indent="-177800">
              <a:buNone/>
            </a:pP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(Polling Agent=‘PA’)</a:t>
            </a:r>
          </a:p>
          <a:p>
            <a:pPr marL="176213" indent="-176213">
              <a:buNone/>
            </a:pP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Mengira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(Counting Agent=‘CA’)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084230" y="2821034"/>
            <a:ext cx="2676636" cy="3776591"/>
          </a:xfrm>
        </p:spPr>
        <p:txBody>
          <a:bodyPr anchor="b"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dirty="0" err="1"/>
              <a:t>Pegawai</a:t>
            </a:r>
            <a:r>
              <a:rPr lang="en-US" dirty="0"/>
              <a:t> </a:t>
            </a:r>
            <a:r>
              <a:rPr lang="en-US" dirty="0" err="1"/>
              <a:t>Pengurus</a:t>
            </a:r>
            <a:r>
              <a:rPr lang="en-US" dirty="0"/>
              <a:t> (Returning Officer = ‘PP’)</a:t>
            </a:r>
          </a:p>
          <a:p>
            <a:pPr marL="0" indent="0" algn="r">
              <a:buNone/>
            </a:pPr>
            <a:r>
              <a:rPr lang="en-US" dirty="0"/>
              <a:t>+ 4 </a:t>
            </a:r>
            <a:r>
              <a:rPr lang="en-US" dirty="0" err="1"/>
              <a:t>Pembantu</a:t>
            </a:r>
            <a:r>
              <a:rPr lang="en-US" dirty="0"/>
              <a:t> PP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Ketua Tempat Mengundi 1 (‘KTM1’) </a:t>
            </a:r>
            <a:r>
              <a:rPr lang="en-US" sz="2200" dirty="0"/>
              <a:t>– </a:t>
            </a:r>
            <a:r>
              <a:rPr lang="en-US" sz="2200" dirty="0" err="1"/>
              <a:t>Peranan</a:t>
            </a:r>
            <a:r>
              <a:rPr lang="en-US" sz="2200" dirty="0"/>
              <a:t> </a:t>
            </a:r>
            <a:r>
              <a:rPr lang="en-US" sz="2200" dirty="0" err="1"/>
              <a:t>menyelaras</a:t>
            </a:r>
            <a:endParaRPr lang="en-US" sz="2200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(‘KTM’)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77" y="2430922"/>
            <a:ext cx="496890" cy="1626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86" y="2082984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55" y="38641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26" y="4848987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10" y="37117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616" y="4971440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571" y="2227363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332" y="4257892"/>
            <a:ext cx="1435575" cy="55111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734768" y="2176664"/>
            <a:ext cx="1351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Kawasan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027291" y="3769991"/>
            <a:ext cx="910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Pusat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756951" y="5394601"/>
            <a:ext cx="1450753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2400" dirty="0" err="1"/>
              <a:t>Saluran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19444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4428192"/>
            <a:ext cx="1802363" cy="202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33" y="1968839"/>
            <a:ext cx="1826995" cy="161295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7728" y="2201333"/>
            <a:ext cx="6619072" cy="438573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b="1" dirty="0"/>
              <a:t>(</a:t>
            </a:r>
            <a:r>
              <a:rPr lang="en-US" b="1" dirty="0" err="1"/>
              <a:t>Berdasarkan</a:t>
            </a:r>
            <a:r>
              <a:rPr lang="en-US" b="1" dirty="0"/>
              <a:t> </a:t>
            </a:r>
            <a:r>
              <a:rPr lang="en-US" b="1" dirty="0" err="1"/>
              <a:t>tiga</a:t>
            </a:r>
            <a:r>
              <a:rPr lang="en-US" b="1" dirty="0"/>
              <a:t> </a:t>
            </a:r>
            <a:r>
              <a:rPr lang="en-US" b="1" dirty="0" err="1"/>
              <a:t>alihan</a:t>
            </a:r>
            <a:r>
              <a:rPr lang="en-US" b="1" dirty="0"/>
              <a:t>)</a:t>
            </a:r>
          </a:p>
          <a:p>
            <a:pPr lvl="0"/>
            <a:r>
              <a:rPr lang="en-US" b="1" dirty="0"/>
              <a:t>8 </a:t>
            </a:r>
            <a:r>
              <a:rPr lang="en-US" b="1" dirty="0" err="1"/>
              <a:t>pagi</a:t>
            </a:r>
            <a:r>
              <a:rPr lang="en-US" b="1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peringatan</a:t>
            </a:r>
            <a:r>
              <a:rPr lang="en-US" dirty="0"/>
              <a:t> ETM2/PB2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dan </a:t>
            </a:r>
            <a:r>
              <a:rPr lang="en-US" dirty="0" err="1"/>
              <a:t>berada</a:t>
            </a:r>
            <a:r>
              <a:rPr lang="en-US" dirty="0"/>
              <a:t> di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pada 11.30 </a:t>
            </a:r>
            <a:r>
              <a:rPr lang="en-US" dirty="0" err="1"/>
              <a:t>pagi</a:t>
            </a:r>
            <a:r>
              <a:rPr lang="en-US" dirty="0"/>
              <a:t>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sebarang</a:t>
            </a:r>
            <a:r>
              <a:rPr lang="en-US" dirty="0"/>
              <a:t> </a:t>
            </a:r>
            <a:r>
              <a:rPr lang="en-US" dirty="0" err="1"/>
              <a:t>aturan</a:t>
            </a:r>
            <a:r>
              <a:rPr lang="en-US" dirty="0"/>
              <a:t> lain)</a:t>
            </a:r>
            <a:endParaRPr lang="en-MY" dirty="0"/>
          </a:p>
          <a:p>
            <a:pPr lvl="0"/>
            <a:r>
              <a:rPr lang="en-US" b="1" dirty="0"/>
              <a:t>11 </a:t>
            </a:r>
            <a:r>
              <a:rPr lang="en-US" b="1" dirty="0" err="1"/>
              <a:t>pagi</a:t>
            </a:r>
            <a:r>
              <a:rPr lang="en-US" b="1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peringatan</a:t>
            </a:r>
            <a:r>
              <a:rPr lang="en-US" dirty="0"/>
              <a:t> ETM2/PB2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bertemu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masa 30 </a:t>
            </a:r>
            <a:r>
              <a:rPr lang="en-US" dirty="0" err="1"/>
              <a:t>minit</a:t>
            </a:r>
            <a:endParaRPr lang="en-MY" dirty="0"/>
          </a:p>
          <a:p>
            <a:pPr lvl="0"/>
            <a:r>
              <a:rPr lang="en-US" b="1" dirty="0"/>
              <a:t>11.50 </a:t>
            </a:r>
            <a:r>
              <a:rPr lang="en-US" b="1" dirty="0" err="1"/>
              <a:t>pagi</a:t>
            </a:r>
            <a:r>
              <a:rPr lang="en-US" b="1" dirty="0"/>
              <a:t> </a:t>
            </a:r>
            <a:r>
              <a:rPr lang="en-US" dirty="0" err="1"/>
              <a:t>beritahu</a:t>
            </a:r>
            <a:r>
              <a:rPr lang="en-US" dirty="0"/>
              <a:t> ETM1/PB1 </a:t>
            </a:r>
            <a:r>
              <a:rPr lang="en-US" dirty="0" err="1"/>
              <a:t>pengganti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/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;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, </a:t>
            </a: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tunggu</a:t>
            </a:r>
            <a:r>
              <a:rPr lang="en-US" dirty="0"/>
              <a:t> dan </a:t>
            </a:r>
            <a:r>
              <a:rPr lang="en-US" dirty="0" err="1"/>
              <a:t>maklumkan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10 </a:t>
            </a:r>
            <a:r>
              <a:rPr lang="en-US" dirty="0" err="1"/>
              <a:t>minit</a:t>
            </a:r>
            <a:endParaRPr lang="en-MY" dirty="0"/>
          </a:p>
          <a:p>
            <a:pPr lvl="0"/>
            <a:r>
              <a:rPr lang="en-US" b="1" dirty="0"/>
              <a:t>2 </a:t>
            </a:r>
            <a:r>
              <a:rPr lang="en-US" b="1" dirty="0" err="1"/>
              <a:t>petang</a:t>
            </a:r>
            <a:r>
              <a:rPr lang="en-US" b="1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peringatan</a:t>
            </a:r>
            <a:r>
              <a:rPr lang="en-US" dirty="0"/>
              <a:t> </a:t>
            </a:r>
            <a:r>
              <a:rPr lang="en-US" dirty="0" err="1"/>
              <a:t>sebarang</a:t>
            </a:r>
            <a:r>
              <a:rPr lang="en-US" dirty="0"/>
              <a:t> ETM3-EMU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pada 3 </a:t>
            </a:r>
            <a:r>
              <a:rPr lang="en-US" dirty="0" err="1"/>
              <a:t>petang</a:t>
            </a:r>
            <a:endParaRPr lang="en-MY" dirty="0"/>
          </a:p>
          <a:p>
            <a:r>
              <a:rPr lang="en-US" b="1" dirty="0"/>
              <a:t>3.50 </a:t>
            </a:r>
            <a:r>
              <a:rPr lang="en-US" b="1" dirty="0" err="1"/>
              <a:t>petang</a:t>
            </a:r>
            <a:r>
              <a:rPr lang="en-US" b="1" dirty="0"/>
              <a:t> </a:t>
            </a:r>
            <a:r>
              <a:rPr lang="en-US" dirty="0" err="1"/>
              <a:t>semua</a:t>
            </a:r>
            <a:r>
              <a:rPr lang="en-US" dirty="0"/>
              <a:t> ETM2 </a:t>
            </a:r>
            <a:r>
              <a:rPr lang="en-US" dirty="0" err="1"/>
              <a:t>bahawa</a:t>
            </a:r>
            <a:r>
              <a:rPr lang="en-US" dirty="0"/>
              <a:t> ETM3-EMU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/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Peringatan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PACABA</a:t>
            </a:r>
          </a:p>
        </p:txBody>
      </p:sp>
    </p:spTree>
    <p:extLst>
      <p:ext uri="{BB962C8B-B14F-4D97-AF65-F5344CB8AC3E}">
        <p14:creationId xmlns:p14="http://schemas.microsoft.com/office/powerpoint/2010/main" val="25026132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55" y="2443036"/>
            <a:ext cx="2857500" cy="28575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590800"/>
            <a:ext cx="5795142" cy="399626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Lapor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Whatsapp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ketidak-patuhan</a:t>
            </a:r>
            <a:r>
              <a:rPr lang="en-MY" dirty="0"/>
              <a:t> </a:t>
            </a:r>
            <a:r>
              <a:rPr lang="en-US" dirty="0" err="1"/>
              <a:t>secepat</a:t>
            </a:r>
            <a:r>
              <a:rPr lang="en-US" dirty="0"/>
              <a:t> </a:t>
            </a:r>
            <a:r>
              <a:rPr lang="en-US" dirty="0" err="1"/>
              <a:t>mungkin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Nyata</a:t>
            </a:r>
            <a:r>
              <a:rPr lang="en-US" dirty="0"/>
              <a:t> Pusat Mengundi </a:t>
            </a:r>
            <a:r>
              <a:rPr lang="en-US" dirty="0" err="1"/>
              <a:t>atau</a:t>
            </a:r>
            <a:r>
              <a:rPr lang="en-US" dirty="0"/>
              <a:t> Saluran,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, masa dan </a:t>
            </a:r>
            <a:r>
              <a:rPr lang="en-US" dirty="0" err="1"/>
              <a:t>perkara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dipatuhi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Format Saluran = [No </a:t>
            </a:r>
            <a:r>
              <a:rPr lang="en-US" dirty="0" err="1"/>
              <a:t>parlimen</a:t>
            </a:r>
            <a:r>
              <a:rPr lang="en-US" dirty="0"/>
              <a:t>]/[No DUN]/ [Pusat Mengundi]/[Saluran] = </a:t>
            </a:r>
            <a:r>
              <a:rPr lang="en-US" dirty="0" err="1"/>
              <a:t>Pxx</a:t>
            </a:r>
            <a:r>
              <a:rPr lang="en-US" dirty="0"/>
              <a:t>/</a:t>
            </a:r>
            <a:r>
              <a:rPr lang="en-US" dirty="0" err="1"/>
              <a:t>Nxx</a:t>
            </a:r>
            <a:r>
              <a:rPr lang="en-US" dirty="0"/>
              <a:t>/xx/xx</a:t>
            </a:r>
            <a:r>
              <a:rPr lang="en-MY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MY" dirty="0"/>
              <a:t>Cakap kalau perkara luarbiasa yang perlu penjelasan atau perlu tindakan segera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Timbulkan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apa-apa</a:t>
            </a:r>
            <a:r>
              <a:rPr lang="en-US" dirty="0"/>
              <a:t> </a:t>
            </a:r>
            <a:r>
              <a:rPr lang="en-US" dirty="0" err="1"/>
              <a:t>kesyakan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Hadkan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fakta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Calon</a:t>
            </a:r>
            <a:r>
              <a:rPr lang="en-US" dirty="0"/>
              <a:t> &amp;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mana-mana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Berhubung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317" y="4814637"/>
            <a:ext cx="1636566" cy="16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099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Bermula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71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Borang</a:t>
            </a:r>
            <a:r>
              <a:rPr lang="en-US" dirty="0"/>
              <a:t> 13  </a:t>
            </a:r>
            <a:r>
              <a:rPr lang="en-US" dirty="0" err="1"/>
              <a:t>Bhg</a:t>
            </a:r>
            <a:r>
              <a:rPr lang="en-US" dirty="0"/>
              <a:t> A: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2661837"/>
            <a:ext cx="3822192" cy="3925229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Kumpulkan</a:t>
            </a:r>
            <a:r>
              <a:rPr lang="en-US" dirty="0"/>
              <a:t> </a:t>
            </a:r>
            <a:r>
              <a:rPr lang="en-US" dirty="0" err="1"/>
              <a:t>maklumat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Bhg</a:t>
            </a:r>
            <a:r>
              <a:rPr lang="en-US" dirty="0"/>
              <a:t> A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ETM1,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KTM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tidak</a:t>
            </a:r>
            <a:endParaRPr lang="en-US" dirty="0"/>
          </a:p>
          <a:p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peringatan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hantar</a:t>
            </a:r>
            <a:r>
              <a:rPr lang="en-US" dirty="0"/>
              <a:t> </a:t>
            </a:r>
            <a:r>
              <a:rPr lang="en-US" dirty="0" err="1"/>
              <a:t>utusan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sesiapa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terima</a:t>
            </a:r>
            <a:r>
              <a:rPr lang="en-US" dirty="0"/>
              <a:t> pada 7.50 </a:t>
            </a:r>
            <a:r>
              <a:rPr lang="en-US" dirty="0" err="1"/>
              <a:t>pagi</a:t>
            </a:r>
            <a:endParaRPr lang="en-US" dirty="0"/>
          </a:p>
          <a:p>
            <a:r>
              <a:rPr lang="en-US" dirty="0"/>
              <a:t>Teks </a:t>
            </a:r>
            <a:r>
              <a:rPr lang="en-US" dirty="0" err="1"/>
              <a:t>jumlah</a:t>
            </a:r>
            <a:r>
              <a:rPr lang="en-US" dirty="0"/>
              <a:t> di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Whatsapp Ketua PACABA</a:t>
            </a:r>
            <a:r>
              <a:rPr lang="en-MY" dirty="0"/>
              <a:t> </a:t>
            </a:r>
            <a:endParaRPr lang="en-US" dirty="0"/>
          </a:p>
        </p:txBody>
      </p:sp>
      <p:pic>
        <p:nvPicPr>
          <p:cNvPr id="5" name="Picture 4" descr="screen-capture-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42953" y="3274535"/>
            <a:ext cx="4405666" cy="3312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24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69694" y="2374155"/>
            <a:ext cx="6180667" cy="4375841"/>
          </a:xfrm>
        </p:spPr>
        <p:txBody>
          <a:bodyPr>
            <a:normAutofit fontScale="85000" lnSpcReduction="10000"/>
          </a:bodyPr>
          <a:lstStyle/>
          <a:p>
            <a:pPr marL="265113" indent="-265113">
              <a:buFont typeface="+mj-lt"/>
              <a:buAutoNum type="arabicPeriod"/>
            </a:pPr>
            <a:r>
              <a:rPr lang="en-US" sz="2000" dirty="0"/>
              <a:t>KTM </a:t>
            </a:r>
            <a:r>
              <a:rPr lang="en-US" sz="2000" dirty="0" err="1"/>
              <a:t>mungkin</a:t>
            </a:r>
            <a:r>
              <a:rPr lang="en-US" sz="2000" dirty="0"/>
              <a:t> </a:t>
            </a:r>
            <a:r>
              <a:rPr lang="en-US" sz="2000" dirty="0" err="1"/>
              <a:t>menolak</a:t>
            </a:r>
            <a:r>
              <a:rPr lang="en-US" sz="2000" dirty="0"/>
              <a:t> </a:t>
            </a:r>
            <a:r>
              <a:rPr lang="en-US" sz="2000" dirty="0" err="1"/>
              <a:t>memberi</a:t>
            </a:r>
            <a:r>
              <a:rPr lang="en-US" sz="2000" dirty="0"/>
              <a:t> </a:t>
            </a:r>
            <a:r>
              <a:rPr lang="en-US" sz="2000" dirty="0" err="1"/>
              <a:t>salinan</a:t>
            </a:r>
            <a:r>
              <a:rPr lang="en-US" sz="2000" dirty="0"/>
              <a:t> </a:t>
            </a:r>
            <a:r>
              <a:rPr lang="en-US" sz="2000" dirty="0" err="1"/>
              <a:t>Borang</a:t>
            </a:r>
            <a:r>
              <a:rPr lang="en-US" sz="2000" dirty="0"/>
              <a:t> 13</a:t>
            </a:r>
          </a:p>
          <a:p>
            <a:pPr lvl="1"/>
            <a:r>
              <a:rPr lang="en-US" sz="1800" dirty="0"/>
              <a:t>ETM </a:t>
            </a:r>
            <a:r>
              <a:rPr lang="en-US" sz="1800" dirty="0" err="1"/>
              <a:t>dapatkan</a:t>
            </a:r>
            <a:r>
              <a:rPr lang="en-US" sz="1800" dirty="0"/>
              <a:t> </a:t>
            </a:r>
            <a:r>
              <a:rPr lang="en-US" sz="1800" dirty="0" err="1"/>
              <a:t>maklumat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mengisi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salinan</a:t>
            </a:r>
            <a:r>
              <a:rPr lang="en-US" sz="1800" dirty="0"/>
              <a:t> Kit PACA</a:t>
            </a:r>
          </a:p>
          <a:p>
            <a:pPr marL="265113" indent="-265113">
              <a:buFont typeface="+mj-lt"/>
              <a:buAutoNum type="arabicPeriod"/>
            </a:pPr>
            <a:r>
              <a:rPr lang="en-US" sz="2000" dirty="0"/>
              <a:t>KTM </a:t>
            </a:r>
            <a:r>
              <a:rPr lang="en-US" sz="2000" dirty="0" err="1"/>
              <a:t>mungkin</a:t>
            </a:r>
            <a:r>
              <a:rPr lang="en-US" sz="2000" dirty="0"/>
              <a:t> </a:t>
            </a:r>
            <a:r>
              <a:rPr lang="en-US" sz="2000" dirty="0" err="1"/>
              <a:t>menolak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cop </a:t>
            </a:r>
            <a:r>
              <a:rPr lang="en-US" sz="2000" dirty="0" err="1"/>
              <a:t>nombor</a:t>
            </a:r>
            <a:r>
              <a:rPr lang="en-US" sz="2000" dirty="0"/>
              <a:t> </a:t>
            </a:r>
            <a:r>
              <a:rPr lang="en-US" sz="2000" dirty="0" err="1"/>
              <a:t>Saluran</a:t>
            </a:r>
            <a:endParaRPr lang="en-US" sz="2000" dirty="0"/>
          </a:p>
          <a:p>
            <a:pPr lvl="1"/>
            <a:r>
              <a:rPr lang="en-US" sz="1800" dirty="0" err="1"/>
              <a:t>Bukan</a:t>
            </a:r>
            <a:r>
              <a:rPr lang="en-US" sz="1800" dirty="0"/>
              <a:t> </a:t>
            </a:r>
            <a:r>
              <a:rPr lang="en-US" sz="1800" dirty="0" err="1"/>
              <a:t>isu</a:t>
            </a:r>
            <a:r>
              <a:rPr lang="en-US" sz="1800" dirty="0"/>
              <a:t>, </a:t>
            </a:r>
            <a:r>
              <a:rPr lang="en-US" sz="1800" dirty="0" err="1"/>
              <a:t>catitkan</a:t>
            </a:r>
            <a:r>
              <a:rPr lang="en-US" sz="1800" dirty="0"/>
              <a:t> </a:t>
            </a:r>
            <a:r>
              <a:rPr lang="en-US" sz="1800" dirty="0" err="1"/>
              <a:t>nombor</a:t>
            </a:r>
            <a:r>
              <a:rPr lang="en-US" sz="1800" dirty="0"/>
              <a:t> </a:t>
            </a:r>
            <a:r>
              <a:rPr lang="en-US" sz="1800" dirty="0" err="1"/>
              <a:t>siri</a:t>
            </a:r>
            <a:r>
              <a:rPr lang="en-US" sz="1800" dirty="0"/>
              <a:t> </a:t>
            </a:r>
            <a:r>
              <a:rPr lang="en-US" sz="1800" dirty="0" err="1"/>
              <a:t>tersebut</a:t>
            </a:r>
            <a:endParaRPr lang="en-US" sz="1800" dirty="0"/>
          </a:p>
          <a:p>
            <a:pPr marL="265113" indent="-265113">
              <a:buFont typeface="+mj-lt"/>
              <a:buAutoNum type="arabicPeriod"/>
            </a:pPr>
            <a:r>
              <a:rPr lang="en-US" sz="2000" dirty="0"/>
              <a:t>KTM </a:t>
            </a:r>
            <a:r>
              <a:rPr lang="en-US" sz="2000" dirty="0" err="1"/>
              <a:t>mungkin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benarkan</a:t>
            </a:r>
            <a:r>
              <a:rPr lang="en-US" sz="2000" dirty="0"/>
              <a:t> </a:t>
            </a:r>
            <a:r>
              <a:rPr lang="en-US" sz="2000" dirty="0" err="1"/>
              <a:t>mengguna</a:t>
            </a:r>
            <a:r>
              <a:rPr lang="en-US" sz="2000" dirty="0"/>
              <a:t> </a:t>
            </a:r>
            <a:r>
              <a:rPr lang="en-US" sz="2000" dirty="0" err="1"/>
              <a:t>talifon</a:t>
            </a:r>
            <a:endParaRPr lang="en-US" sz="2000" dirty="0"/>
          </a:p>
          <a:p>
            <a:pPr lvl="1"/>
            <a:r>
              <a:rPr lang="en-US" sz="1800" dirty="0" err="1"/>
              <a:t>Masuk</a:t>
            </a:r>
            <a:r>
              <a:rPr lang="en-US" sz="1800" dirty="0"/>
              <a:t> </a:t>
            </a:r>
            <a:r>
              <a:rPr lang="en-US" sz="1800" dirty="0" err="1"/>
              <a:t>cakap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KTM </a:t>
            </a:r>
            <a:r>
              <a:rPr lang="en-US" sz="1800" dirty="0" err="1"/>
              <a:t>tersebut</a:t>
            </a:r>
            <a:r>
              <a:rPr lang="en-US" sz="1800" dirty="0"/>
              <a:t>,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jelaskan</a:t>
            </a:r>
            <a:r>
              <a:rPr lang="en-US" sz="1800" dirty="0"/>
              <a:t> ETM </a:t>
            </a:r>
            <a:r>
              <a:rPr lang="en-US" sz="1800" dirty="0" err="1"/>
              <a:t>hanya</a:t>
            </a:r>
            <a:r>
              <a:rPr lang="en-US" sz="1800" dirty="0"/>
              <a:t> </a:t>
            </a:r>
            <a:r>
              <a:rPr lang="en-US" sz="1800" dirty="0" err="1"/>
              <a:t>akan</a:t>
            </a:r>
            <a:r>
              <a:rPr lang="en-US" sz="1800" dirty="0"/>
              <a:t> </a:t>
            </a:r>
            <a:r>
              <a:rPr lang="en-US" sz="1800" dirty="0" err="1"/>
              <a:t>teks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akan</a:t>
            </a:r>
            <a:r>
              <a:rPr lang="en-US" sz="1800" dirty="0"/>
              <a:t> </a:t>
            </a:r>
            <a:r>
              <a:rPr lang="en-US" sz="1800" dirty="0" err="1"/>
              <a:t>guna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cakap</a:t>
            </a:r>
            <a:endParaRPr lang="en-US" sz="1800" dirty="0"/>
          </a:p>
          <a:p>
            <a:pPr lvl="1"/>
            <a:r>
              <a:rPr lang="en-US" sz="1800" dirty="0" err="1"/>
              <a:t>Kalau</a:t>
            </a:r>
            <a:r>
              <a:rPr lang="en-US" sz="1800" dirty="0"/>
              <a:t> </a:t>
            </a:r>
            <a:r>
              <a:rPr lang="en-US" sz="1800" dirty="0" err="1"/>
              <a:t>ditolak</a:t>
            </a:r>
            <a:r>
              <a:rPr lang="en-US" sz="1800" dirty="0"/>
              <a:t>, </a:t>
            </a:r>
            <a:r>
              <a:rPr lang="en-US" sz="1800" dirty="0" err="1"/>
              <a:t>setujukan</a:t>
            </a:r>
            <a:r>
              <a:rPr lang="en-US" sz="1800" dirty="0"/>
              <a:t> ETM </a:t>
            </a:r>
            <a:r>
              <a:rPr lang="en-US" sz="1800" dirty="0" err="1"/>
              <a:t>boleh</a:t>
            </a:r>
            <a:r>
              <a:rPr lang="en-US" sz="1800" dirty="0"/>
              <a:t> </a:t>
            </a:r>
            <a:r>
              <a:rPr lang="en-US" sz="1800" dirty="0" err="1"/>
              <a:t>teks</a:t>
            </a:r>
            <a:r>
              <a:rPr lang="en-US" sz="1800" dirty="0"/>
              <a:t> di </a:t>
            </a:r>
            <a:r>
              <a:rPr lang="en-US" sz="1800" dirty="0" err="1"/>
              <a:t>luar</a:t>
            </a:r>
            <a:r>
              <a:rPr lang="en-US" sz="1800" dirty="0"/>
              <a:t> </a:t>
            </a:r>
            <a:r>
              <a:rPr lang="en-US" sz="1800" dirty="0" err="1"/>
              <a:t>bilik</a:t>
            </a:r>
            <a:endParaRPr lang="en-US" sz="1800" dirty="0"/>
          </a:p>
          <a:p>
            <a:pPr lvl="1"/>
            <a:r>
              <a:rPr lang="en-US" sz="1800" dirty="0" err="1"/>
              <a:t>Kalau</a:t>
            </a:r>
            <a:r>
              <a:rPr lang="en-US" sz="1800" dirty="0"/>
              <a:t> </a:t>
            </a:r>
            <a:r>
              <a:rPr lang="en-US" sz="1800" dirty="0" err="1"/>
              <a:t>masih</a:t>
            </a:r>
            <a:r>
              <a:rPr lang="en-US" sz="1800" dirty="0"/>
              <a:t> </a:t>
            </a:r>
            <a:r>
              <a:rPr lang="en-US" sz="1800" dirty="0" err="1"/>
              <a:t>ditolak</a:t>
            </a:r>
            <a:r>
              <a:rPr lang="en-US" sz="1800" dirty="0"/>
              <a:t>, </a:t>
            </a:r>
            <a:r>
              <a:rPr lang="en-US" sz="1800" dirty="0" err="1"/>
              <a:t>hantar</a:t>
            </a:r>
            <a:r>
              <a:rPr lang="en-US" sz="1800" dirty="0"/>
              <a:t> PACABA </a:t>
            </a:r>
            <a:r>
              <a:rPr lang="en-US" sz="1800" dirty="0" err="1"/>
              <a:t>simpanan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saluran</a:t>
            </a:r>
            <a:r>
              <a:rPr lang="en-US" sz="1800" dirty="0"/>
              <a:t> </a:t>
            </a:r>
            <a:r>
              <a:rPr lang="en-US" sz="1800" dirty="0" err="1"/>
              <a:t>setiap</a:t>
            </a:r>
            <a:r>
              <a:rPr lang="en-US" sz="1800" dirty="0"/>
              <a:t> 30 </a:t>
            </a:r>
            <a:r>
              <a:rPr lang="en-US" sz="1800" dirty="0" err="1"/>
              <a:t>atau</a:t>
            </a:r>
            <a:r>
              <a:rPr lang="en-US" sz="1800" dirty="0"/>
              <a:t> 60 </a:t>
            </a:r>
            <a:r>
              <a:rPr lang="en-US" sz="1800" dirty="0" err="1"/>
              <a:t>minit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maklumat</a:t>
            </a:r>
            <a:endParaRPr lang="en-US" sz="1800" dirty="0"/>
          </a:p>
          <a:p>
            <a:pPr lvl="2"/>
            <a:r>
              <a:rPr lang="en-US" sz="1600" dirty="0" err="1"/>
              <a:t>Kalau</a:t>
            </a:r>
            <a:r>
              <a:rPr lang="en-US" sz="1600" dirty="0"/>
              <a:t> </a:t>
            </a:r>
            <a:r>
              <a:rPr lang="en-US" sz="1600" dirty="0" err="1"/>
              <a:t>boleh</a:t>
            </a:r>
            <a:r>
              <a:rPr lang="en-US" sz="1600" dirty="0"/>
              <a:t>, ETM </a:t>
            </a:r>
            <a:r>
              <a:rPr lang="en-US" sz="1600" dirty="0" err="1"/>
              <a:t>keluar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saluran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berbincang</a:t>
            </a:r>
            <a:endParaRPr lang="en-US" sz="1600" dirty="0"/>
          </a:p>
          <a:p>
            <a:pPr marL="263525" indent="-263525">
              <a:buFont typeface="+mj-lt"/>
              <a:buAutoNum type="arabicPeriod"/>
            </a:pPr>
            <a:r>
              <a:rPr lang="en-US" sz="2000" dirty="0" err="1"/>
              <a:t>Tiada</a:t>
            </a:r>
            <a:r>
              <a:rPr lang="en-US" sz="2000" dirty="0"/>
              <a:t> </a:t>
            </a:r>
            <a:r>
              <a:rPr lang="en-US" sz="2000" dirty="0" err="1"/>
              <a:t>liputan</a:t>
            </a:r>
            <a:r>
              <a:rPr lang="en-US" sz="2000" dirty="0"/>
              <a:t> 3G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talifon</a:t>
            </a:r>
            <a:r>
              <a:rPr lang="en-US" sz="2000" dirty="0"/>
              <a:t> </a:t>
            </a:r>
            <a:r>
              <a:rPr lang="en-US" sz="2000" dirty="0" err="1"/>
              <a:t>langsung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dibenarkan</a:t>
            </a:r>
            <a:endParaRPr lang="en-US" sz="2000" dirty="0"/>
          </a:p>
          <a:p>
            <a:pPr lvl="1"/>
            <a:r>
              <a:rPr lang="en-US" sz="1800" dirty="0" err="1"/>
              <a:t>Hantar</a:t>
            </a:r>
            <a:r>
              <a:rPr lang="en-US" sz="1800" dirty="0"/>
              <a:t> PACABA </a:t>
            </a:r>
            <a:r>
              <a:rPr lang="en-US" sz="1800" dirty="0" err="1"/>
              <a:t>simpanan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Saluran</a:t>
            </a:r>
            <a:r>
              <a:rPr lang="en-US" sz="1800" dirty="0"/>
              <a:t> </a:t>
            </a:r>
            <a:r>
              <a:rPr lang="en-US" sz="1800" dirty="0" err="1"/>
              <a:t>setiap</a:t>
            </a:r>
            <a:r>
              <a:rPr lang="en-US" sz="1800" dirty="0"/>
              <a:t> 30-60 </a:t>
            </a:r>
            <a:r>
              <a:rPr lang="en-US" sz="1800" dirty="0" err="1"/>
              <a:t>minit</a:t>
            </a:r>
            <a:endParaRPr lang="en-US" sz="1800" dirty="0"/>
          </a:p>
          <a:p>
            <a:pPr lvl="1"/>
            <a:r>
              <a:rPr lang="en-US" sz="1800" dirty="0" err="1"/>
              <a:t>Hantar</a:t>
            </a:r>
            <a:r>
              <a:rPr lang="en-US" sz="1800" dirty="0"/>
              <a:t> PACABA </a:t>
            </a:r>
            <a:r>
              <a:rPr lang="en-US" sz="1800" dirty="0" err="1"/>
              <a:t>simpanan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tempat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 </a:t>
            </a:r>
            <a:r>
              <a:rPr lang="en-US" sz="1800" dirty="0" err="1"/>
              <a:t>liputan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teks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Bilik</a:t>
            </a:r>
            <a:r>
              <a:rPr lang="en-US" sz="1800" dirty="0"/>
              <a:t> </a:t>
            </a:r>
            <a:r>
              <a:rPr lang="en-US" sz="1800" dirty="0" err="1"/>
              <a:t>Gerakan</a:t>
            </a:r>
            <a:endParaRPr lang="en-US" sz="1800" dirty="0"/>
          </a:p>
          <a:p>
            <a:pPr marL="269875" indent="-269875">
              <a:buFont typeface="+mj-lt"/>
              <a:buAutoNum type="arabicPeriod"/>
            </a:pPr>
            <a:r>
              <a:rPr lang="en-US" sz="2000" dirty="0"/>
              <a:t>KTM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benarkan</a:t>
            </a:r>
            <a:r>
              <a:rPr lang="en-US" sz="2000" dirty="0"/>
              <a:t> </a:t>
            </a:r>
            <a:r>
              <a:rPr lang="en-US" sz="2000" dirty="0" err="1"/>
              <a:t>kamu</a:t>
            </a:r>
            <a:r>
              <a:rPr lang="en-US" sz="2000" dirty="0"/>
              <a:t> </a:t>
            </a:r>
            <a:r>
              <a:rPr lang="en-US" sz="2000" dirty="0" err="1"/>
              <a:t>tandatangan</a:t>
            </a:r>
            <a:r>
              <a:rPr lang="en-US" sz="2000" dirty="0"/>
              <a:t> </a:t>
            </a:r>
            <a:r>
              <a:rPr lang="en-US" sz="2000" dirty="0" err="1"/>
              <a:t>perekat</a:t>
            </a:r>
            <a:r>
              <a:rPr lang="en-US" sz="2000" dirty="0"/>
              <a:t> </a:t>
            </a:r>
            <a:r>
              <a:rPr lang="en-US" sz="2000" dirty="0" err="1"/>
              <a:t>Peti</a:t>
            </a:r>
            <a:r>
              <a:rPr lang="en-US" sz="2000" dirty="0"/>
              <a:t> </a:t>
            </a:r>
            <a:r>
              <a:rPr lang="en-US" sz="2000" dirty="0" err="1"/>
              <a:t>Undi</a:t>
            </a:r>
            <a:endParaRPr lang="en-US" sz="2000" dirty="0"/>
          </a:p>
          <a:p>
            <a:pPr lvl="1"/>
            <a:r>
              <a:rPr lang="en-US" sz="1800" dirty="0" err="1"/>
              <a:t>Melanggar</a:t>
            </a:r>
            <a:r>
              <a:rPr lang="en-US" sz="1800" dirty="0"/>
              <a:t> </a:t>
            </a:r>
            <a:r>
              <a:rPr lang="en-US" sz="1800" dirty="0" err="1"/>
              <a:t>Peraturan</a:t>
            </a:r>
            <a:r>
              <a:rPr lang="en-US" sz="1800" dirty="0"/>
              <a:t>, </a:t>
            </a:r>
            <a:r>
              <a:rPr lang="en-US" sz="1800" dirty="0" err="1"/>
              <a:t>laporkan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Ketua</a:t>
            </a:r>
            <a:r>
              <a:rPr lang="en-US" sz="1800" dirty="0"/>
              <a:t> PACABA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Sebelum</a:t>
            </a:r>
            <a:r>
              <a:rPr lang="en-US" dirty="0"/>
              <a:t> 8 </a:t>
            </a:r>
            <a:r>
              <a:rPr lang="en-US" dirty="0" err="1"/>
              <a:t>pagi</a:t>
            </a:r>
            <a:r>
              <a:rPr lang="en-US" dirty="0"/>
              <a:t>: </a:t>
            </a:r>
            <a:r>
              <a:rPr lang="en-US" dirty="0" err="1"/>
              <a:t>Isu-isu</a:t>
            </a:r>
            <a:r>
              <a:rPr lang="en-US" dirty="0"/>
              <a:t> yang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timbul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98" y="3217333"/>
            <a:ext cx="2434967" cy="227753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602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5AB0FDC-62A2-91BD-4511-A8AA4319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Latihan KTM – </a:t>
            </a:r>
            <a:r>
              <a:rPr lang="en-GB" dirty="0" err="1"/>
              <a:t>Peraturan</a:t>
            </a:r>
            <a:r>
              <a:rPr lang="en-GB" dirty="0"/>
              <a:t> 2 jam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2C24D0-7BD5-2360-4AC3-58F76A23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82249-6B23-6539-87C7-82F641A5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89208-89E0-4809-6791-00EE6235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3BFB150-A88A-5AC0-4391-CCFE3B5AD9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0397" y="3553254"/>
            <a:ext cx="3822192" cy="296641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KTM </a:t>
            </a:r>
            <a:r>
              <a:rPr lang="en-GB" dirty="0" err="1"/>
              <a:t>sering</a:t>
            </a:r>
            <a:r>
              <a:rPr lang="en-GB" dirty="0"/>
              <a:t> </a:t>
            </a:r>
            <a:r>
              <a:rPr lang="en-GB" dirty="0" err="1"/>
              <a:t>salahfaham</a:t>
            </a:r>
            <a:r>
              <a:rPr lang="en-GB" dirty="0"/>
              <a:t> </a:t>
            </a:r>
            <a:r>
              <a:rPr lang="en-GB" dirty="0" err="1"/>
              <a:t>peraturan</a:t>
            </a:r>
            <a:r>
              <a:rPr lang="en-GB" dirty="0"/>
              <a:t> </a:t>
            </a:r>
            <a:r>
              <a:rPr lang="en-GB" dirty="0" err="1"/>
              <a:t>dua</a:t>
            </a:r>
            <a:r>
              <a:rPr lang="en-GB" dirty="0"/>
              <a:t> jam </a:t>
            </a:r>
            <a:r>
              <a:rPr lang="en-GB" dirty="0" err="1"/>
              <a:t>bermaksud</a:t>
            </a:r>
            <a:r>
              <a:rPr lang="en-GB" dirty="0"/>
              <a:t> </a:t>
            </a:r>
            <a:r>
              <a:rPr lang="en-GB" dirty="0" err="1"/>
              <a:t>maksima</a:t>
            </a:r>
            <a:r>
              <a:rPr lang="en-GB" dirty="0"/>
              <a:t> 2 jam</a:t>
            </a:r>
          </a:p>
          <a:p>
            <a:pPr>
              <a:lnSpc>
                <a:spcPct val="110000"/>
              </a:lnSpc>
            </a:pPr>
            <a:r>
              <a:rPr lang="en-GB" dirty="0" err="1"/>
              <a:t>Rujuk</a:t>
            </a:r>
            <a:r>
              <a:rPr lang="en-GB" dirty="0"/>
              <a:t> KTM </a:t>
            </a:r>
            <a:r>
              <a:rPr lang="en-GB" dirty="0" err="1"/>
              <a:t>ke</a:t>
            </a:r>
            <a:endParaRPr lang="en-GB" dirty="0"/>
          </a:p>
          <a:p>
            <a:pPr lvl="1">
              <a:lnSpc>
                <a:spcPct val="110000"/>
              </a:lnSpc>
            </a:pPr>
            <a:r>
              <a:rPr lang="en-US" dirty="0"/>
              <a:t>Sec 14 (1A)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Slaid 95 Latihan KTM </a:t>
            </a:r>
            <a:r>
              <a:rPr lang="en-GB" dirty="0" err="1"/>
              <a:t>Peringkat</a:t>
            </a:r>
            <a:r>
              <a:rPr lang="en-GB" dirty="0"/>
              <a:t> 1</a:t>
            </a:r>
          </a:p>
          <a:p>
            <a:pPr>
              <a:lnSpc>
                <a:spcPct val="110000"/>
              </a:lnSpc>
            </a:pPr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masih</a:t>
            </a:r>
            <a:r>
              <a:rPr lang="en-GB" dirty="0"/>
              <a:t> </a:t>
            </a:r>
            <a:r>
              <a:rPr lang="en-GB" dirty="0" err="1"/>
              <a:t>salahfaham</a:t>
            </a:r>
            <a:r>
              <a:rPr lang="en-GB" dirty="0"/>
              <a:t>, </a:t>
            </a:r>
            <a:r>
              <a:rPr lang="en-GB" dirty="0" err="1"/>
              <a:t>beritahu</a:t>
            </a:r>
            <a:r>
              <a:rPr lang="en-GB" dirty="0"/>
              <a:t> Ketua PACABA </a:t>
            </a:r>
            <a:r>
              <a:rPr lang="en-GB" dirty="0" err="1"/>
              <a:t>secepat</a:t>
            </a:r>
            <a:r>
              <a:rPr lang="en-GB" dirty="0"/>
              <a:t> </a:t>
            </a:r>
            <a:r>
              <a:rPr lang="en-GB" dirty="0" err="1"/>
              <a:t>mungkin</a:t>
            </a:r>
            <a:endParaRPr lang="en-GB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C50D5E2-C9DE-053B-0F21-61F948A7861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97" y="3429000"/>
            <a:ext cx="4510710" cy="309067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78654-6D9F-A735-4701-F85EEC7E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r="13048"/>
          <a:stretch/>
        </p:blipFill>
        <p:spPr>
          <a:xfrm>
            <a:off x="750397" y="1715310"/>
            <a:ext cx="1951751" cy="1713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622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/>
              <a:t>Pengiraan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972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6921" y="1909382"/>
            <a:ext cx="2440440" cy="4971039"/>
          </a:xfrm>
        </p:spPr>
        <p:txBody>
          <a:bodyPr lIns="0" tIns="0" rIns="0" bIns="0">
            <a:normAutofit lnSpcReduction="10000"/>
          </a:bodyPr>
          <a:lstStyle/>
          <a:p>
            <a:r>
              <a:rPr lang="en-US" sz="2000" dirty="0" err="1"/>
              <a:t>Kumpulkan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maklumat</a:t>
            </a:r>
            <a:r>
              <a:rPr lang="en-US" sz="2000" dirty="0"/>
              <a:t> </a:t>
            </a:r>
            <a:r>
              <a:rPr lang="en-US" sz="2000" dirty="0" err="1"/>
              <a:t>Borang</a:t>
            </a:r>
            <a:r>
              <a:rPr lang="en-US" sz="2000" dirty="0"/>
              <a:t> 13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ETM, </a:t>
            </a:r>
            <a:r>
              <a:rPr lang="en-US" sz="2000" dirty="0" err="1"/>
              <a:t>samaada</a:t>
            </a:r>
            <a:r>
              <a:rPr lang="en-US" sz="2000" dirty="0"/>
              <a:t> </a:t>
            </a:r>
            <a:r>
              <a:rPr lang="en-US" sz="2000" dirty="0" err="1"/>
              <a:t>Borang</a:t>
            </a:r>
            <a:r>
              <a:rPr lang="en-US" sz="2000" dirty="0"/>
              <a:t> 13 </a:t>
            </a:r>
            <a:r>
              <a:rPr lang="en-US" sz="2000" dirty="0" err="1"/>
              <a:t>diberi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KTM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</a:p>
          <a:p>
            <a:pPr lvl="1"/>
            <a:r>
              <a:rPr lang="en-US" sz="1800" dirty="0" err="1"/>
              <a:t>Teks</a:t>
            </a:r>
            <a:r>
              <a:rPr lang="en-US" sz="1800" dirty="0"/>
              <a:t> </a:t>
            </a:r>
            <a:r>
              <a:rPr lang="en-US" sz="1800" dirty="0" err="1"/>
              <a:t>mereka</a:t>
            </a:r>
            <a:r>
              <a:rPr lang="en-US" sz="1800" dirty="0"/>
              <a:t> </a:t>
            </a:r>
            <a:r>
              <a:rPr lang="en-US" sz="1800" dirty="0" err="1"/>
              <a:t>jika</a:t>
            </a:r>
            <a:r>
              <a:rPr lang="en-US" sz="1800" dirty="0"/>
              <a:t> </a:t>
            </a:r>
            <a:r>
              <a:rPr lang="en-US" sz="1800" dirty="0" err="1"/>
              <a:t>kamu</a:t>
            </a:r>
            <a:r>
              <a:rPr lang="en-US" sz="1800" dirty="0"/>
              <a:t> </a:t>
            </a:r>
            <a:r>
              <a:rPr lang="en-US" sz="1800" dirty="0" err="1"/>
              <a:t>belum</a:t>
            </a:r>
            <a:r>
              <a:rPr lang="en-US" sz="1800" dirty="0"/>
              <a:t> </a:t>
            </a:r>
            <a:r>
              <a:rPr lang="en-US" sz="1800" dirty="0" err="1"/>
              <a:t>terima</a:t>
            </a:r>
            <a:r>
              <a:rPr lang="en-US" sz="1800" dirty="0"/>
              <a:t> </a:t>
            </a:r>
            <a:r>
              <a:rPr lang="en-US" sz="1800" dirty="0" err="1"/>
              <a:t>pada</a:t>
            </a:r>
            <a:r>
              <a:rPr lang="en-US" sz="1800" dirty="0"/>
              <a:t> 5.30ptg</a:t>
            </a:r>
            <a:endParaRPr lang="en-MY" sz="1800" dirty="0"/>
          </a:p>
          <a:p>
            <a:r>
              <a:rPr lang="en-US" sz="2000" dirty="0" err="1"/>
              <a:t>Teks</a:t>
            </a:r>
            <a:r>
              <a:rPr lang="en-US" sz="2000" dirty="0"/>
              <a:t> </a:t>
            </a:r>
            <a:r>
              <a:rPr lang="en-US" sz="2000" dirty="0" err="1"/>
              <a:t>Maklumat</a:t>
            </a:r>
            <a:r>
              <a:rPr lang="en-US" sz="2000" dirty="0"/>
              <a:t> </a:t>
            </a:r>
            <a:r>
              <a:rPr lang="en-US" sz="2000" dirty="0" err="1"/>
              <a:t>Borang</a:t>
            </a:r>
            <a:r>
              <a:rPr lang="en-US" sz="2000" dirty="0"/>
              <a:t> 13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saluran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Ejen</a:t>
            </a:r>
            <a:r>
              <a:rPr lang="en-US" sz="2000" dirty="0"/>
              <a:t> </a:t>
            </a:r>
            <a:r>
              <a:rPr lang="en-US" sz="2000" dirty="0" err="1"/>
              <a:t>Pilihan</a:t>
            </a:r>
            <a:r>
              <a:rPr lang="en-US" sz="2000" dirty="0"/>
              <a:t> Raya / </a:t>
            </a:r>
            <a:r>
              <a:rPr lang="en-US" sz="2000" dirty="0" err="1"/>
              <a:t>kumpulan</a:t>
            </a:r>
            <a:r>
              <a:rPr lang="en-US" sz="2000" dirty="0"/>
              <a:t> </a:t>
            </a:r>
            <a:r>
              <a:rPr lang="en-US" sz="2000" dirty="0" err="1"/>
              <a:t>Whataspp</a:t>
            </a:r>
            <a:r>
              <a:rPr lang="en-US" sz="2000" dirty="0"/>
              <a:t> </a:t>
            </a:r>
            <a:r>
              <a:rPr lang="en-US" sz="2000" dirty="0" err="1"/>
              <a:t>Ketua</a:t>
            </a:r>
            <a:r>
              <a:rPr lang="en-US" sz="2000" dirty="0"/>
              <a:t> PACABA</a:t>
            </a:r>
            <a:r>
              <a:rPr lang="en-MY" sz="2000" dirty="0"/>
              <a:t>  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9" y="412226"/>
            <a:ext cx="2589628" cy="1252728"/>
          </a:xfrm>
        </p:spPr>
        <p:txBody>
          <a:bodyPr lIns="0" rIns="0">
            <a:normAutofit fontScale="90000"/>
          </a:bodyPr>
          <a:lstStyle/>
          <a:p>
            <a:pPr algn="l"/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361" y="322009"/>
            <a:ext cx="6223000" cy="6121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7327" y="1295622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403392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70E5-70C1-F356-7125-4C7508A3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Latihan KTM – </a:t>
            </a:r>
            <a:r>
              <a:rPr lang="en-GB" dirty="0" err="1"/>
              <a:t>Borang</a:t>
            </a:r>
            <a:r>
              <a:rPr lang="en-GB" dirty="0"/>
              <a:t> 13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34A4A-B991-3888-EED2-1008524A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5D41F-26D2-5C72-A42B-E7546D52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F9FAF-CE21-54B5-1F78-7A2FB675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066C56-6A85-4956-8257-A2622C3374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229852"/>
            <a:ext cx="3822192" cy="435721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KTM </a:t>
            </a:r>
            <a:r>
              <a:rPr lang="en-GB" dirty="0" err="1"/>
              <a:t>dilatih</a:t>
            </a:r>
            <a:r>
              <a:rPr lang="en-GB" dirty="0"/>
              <a:t> </a:t>
            </a:r>
            <a:r>
              <a:rPr lang="en-GB" dirty="0" err="1"/>
              <a:t>tidak</a:t>
            </a:r>
            <a:r>
              <a:rPr lang="en-GB" dirty="0"/>
              <a:t> </a:t>
            </a:r>
            <a:r>
              <a:rPr lang="en-GB" dirty="0" err="1"/>
              <a:t>beri</a:t>
            </a:r>
            <a:r>
              <a:rPr lang="en-GB" dirty="0"/>
              <a:t> Salinan </a:t>
            </a:r>
            <a:r>
              <a:rPr lang="en-GB" dirty="0" err="1"/>
              <a:t>Borang</a:t>
            </a:r>
            <a:r>
              <a:rPr lang="en-GB" dirty="0"/>
              <a:t> 13 </a:t>
            </a:r>
            <a:r>
              <a:rPr lang="en-GB" dirty="0" err="1"/>
              <a:t>kepada</a:t>
            </a:r>
            <a:r>
              <a:rPr lang="en-GB" dirty="0"/>
              <a:t> ETM </a:t>
            </a:r>
            <a:r>
              <a:rPr lang="en-GB" dirty="0" err="1"/>
              <a:t>atau</a:t>
            </a:r>
            <a:r>
              <a:rPr lang="en-GB" dirty="0"/>
              <a:t> </a:t>
            </a:r>
            <a:r>
              <a:rPr lang="en-GB" dirty="0" err="1"/>
              <a:t>tandatangan</a:t>
            </a:r>
            <a:r>
              <a:rPr lang="en-GB" dirty="0"/>
              <a:t> Salinan ETM</a:t>
            </a:r>
          </a:p>
          <a:p>
            <a:r>
              <a:rPr lang="en-GB" dirty="0"/>
              <a:t>KTM </a:t>
            </a:r>
            <a:r>
              <a:rPr lang="en-GB" dirty="0" err="1"/>
              <a:t>mungkin</a:t>
            </a:r>
            <a:r>
              <a:rPr lang="en-GB" dirty="0"/>
              <a:t> </a:t>
            </a:r>
            <a:r>
              <a:rPr lang="en-GB" dirty="0" err="1"/>
              <a:t>salahfaham</a:t>
            </a:r>
            <a:r>
              <a:rPr lang="en-GB" dirty="0"/>
              <a:t> </a:t>
            </a:r>
            <a:r>
              <a:rPr lang="en-GB" dirty="0" err="1"/>
              <a:t>arahan</a:t>
            </a:r>
            <a:r>
              <a:rPr lang="en-GB" dirty="0"/>
              <a:t> dan </a:t>
            </a:r>
            <a:r>
              <a:rPr lang="en-GB" dirty="0" err="1"/>
              <a:t>enggan</a:t>
            </a:r>
            <a:r>
              <a:rPr lang="en-GB" dirty="0"/>
              <a:t> ETM </a:t>
            </a:r>
            <a:r>
              <a:rPr lang="en-GB" dirty="0" err="1"/>
              <a:t>salin</a:t>
            </a:r>
            <a:r>
              <a:rPr lang="en-GB" dirty="0"/>
              <a:t> </a:t>
            </a:r>
            <a:r>
              <a:rPr lang="en-GB" dirty="0" err="1"/>
              <a:t>atau</a:t>
            </a:r>
            <a:r>
              <a:rPr lang="en-GB" dirty="0"/>
              <a:t> </a:t>
            </a:r>
            <a:r>
              <a:rPr lang="en-GB" dirty="0" err="1"/>
              <a:t>tengok</a:t>
            </a:r>
            <a:r>
              <a:rPr lang="en-GB" dirty="0"/>
              <a:t> </a:t>
            </a:r>
            <a:r>
              <a:rPr lang="en-GB" dirty="0" err="1"/>
              <a:t>Borang</a:t>
            </a:r>
            <a:r>
              <a:rPr lang="en-GB" dirty="0"/>
              <a:t> 13</a:t>
            </a:r>
          </a:p>
          <a:p>
            <a:r>
              <a:rPr lang="en-GB" dirty="0" err="1"/>
              <a:t>Rujuk</a:t>
            </a:r>
            <a:r>
              <a:rPr lang="en-GB" dirty="0"/>
              <a:t> KTM </a:t>
            </a:r>
            <a:r>
              <a:rPr lang="en-GB" dirty="0" err="1"/>
              <a:t>ke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Slaid 68 Latihan KTM </a:t>
            </a:r>
            <a:r>
              <a:rPr lang="en-GB" dirty="0" err="1"/>
              <a:t>Peringkat</a:t>
            </a:r>
            <a:r>
              <a:rPr lang="en-GB" dirty="0"/>
              <a:t> 2</a:t>
            </a:r>
          </a:p>
          <a:p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masih</a:t>
            </a:r>
            <a:r>
              <a:rPr lang="en-GB" dirty="0"/>
              <a:t> </a:t>
            </a:r>
            <a:r>
              <a:rPr lang="en-GB" dirty="0" err="1"/>
              <a:t>salahfaham</a:t>
            </a:r>
            <a:r>
              <a:rPr lang="en-GB" dirty="0"/>
              <a:t>, </a:t>
            </a:r>
            <a:r>
              <a:rPr lang="en-GB" dirty="0" err="1"/>
              <a:t>beritahu</a:t>
            </a:r>
            <a:r>
              <a:rPr lang="en-GB" dirty="0"/>
              <a:t> Ketua PACABA </a:t>
            </a:r>
            <a:r>
              <a:rPr lang="en-GB" dirty="0" err="1"/>
              <a:t>secepat</a:t>
            </a:r>
            <a:r>
              <a:rPr lang="en-GB" dirty="0"/>
              <a:t> </a:t>
            </a:r>
            <a:r>
              <a:rPr lang="en-GB" dirty="0" err="1"/>
              <a:t>mungkin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69602E-D9FC-AAD6-454A-91CF50F9AF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04" y="2775308"/>
            <a:ext cx="4780096" cy="3292954"/>
          </a:xfrm>
        </p:spPr>
      </p:pic>
    </p:spTree>
    <p:extLst>
      <p:ext uri="{BB962C8B-B14F-4D97-AF65-F5344CB8AC3E}">
        <p14:creationId xmlns:p14="http://schemas.microsoft.com/office/powerpoint/2010/main" val="22124982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72067" y="3256024"/>
            <a:ext cx="7408333" cy="333104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PACABA yang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ditempatkan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membantu</a:t>
            </a:r>
            <a:r>
              <a:rPr lang="en-US" dirty="0"/>
              <a:t> PACA </a:t>
            </a:r>
            <a:r>
              <a:rPr lang="en-US" dirty="0" err="1"/>
              <a:t>pemerhatikan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MY" dirty="0"/>
          </a:p>
          <a:p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dibenarkan</a:t>
            </a:r>
            <a:r>
              <a:rPr lang="en-US" dirty="0"/>
              <a:t>,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dudukan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yang </a:t>
            </a:r>
            <a:r>
              <a:rPr lang="en-US" dirty="0" err="1"/>
              <a:t>tinggal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di </a:t>
            </a:r>
            <a:r>
              <a:rPr lang="en-US" dirty="0" err="1"/>
              <a:t>mana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ditempatkan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di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(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semakin</a:t>
            </a:r>
            <a:r>
              <a:rPr lang="en-US" dirty="0"/>
              <a:t> </a:t>
            </a:r>
            <a:r>
              <a:rPr lang="en-US" dirty="0" err="1"/>
              <a:t>gelap</a:t>
            </a:r>
            <a:r>
              <a:rPr lang="en-US" dirty="0"/>
              <a:t>)</a:t>
            </a:r>
          </a:p>
          <a:p>
            <a:r>
              <a:rPr lang="en-US" dirty="0" err="1"/>
              <a:t>Lepaskan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ETM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bermula</a:t>
            </a:r>
            <a:r>
              <a:rPr lang="en-US" dirty="0"/>
              <a:t>. </a:t>
            </a: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bersihkan</a:t>
            </a:r>
            <a:r>
              <a:rPr lang="en-US" dirty="0"/>
              <a:t>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endParaRPr lang="en-US" dirty="0"/>
          </a:p>
          <a:p>
            <a:pPr lvl="1"/>
            <a:r>
              <a:rPr lang="en-US" dirty="0" err="1"/>
              <a:t>tinggalkan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sebersih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mendapatinya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Susunan</a:t>
            </a:r>
            <a:r>
              <a:rPr lang="en-US" dirty="0"/>
              <a:t> PACABA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948" y="1836278"/>
            <a:ext cx="1517885" cy="1419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5" y="2040629"/>
            <a:ext cx="2400405" cy="12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46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2067" y="2354580"/>
            <a:ext cx="5274733" cy="423248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Calon</a:t>
            </a:r>
          </a:p>
          <a:p>
            <a:pPr lvl="1"/>
            <a:r>
              <a:rPr lang="en-US" dirty="0" err="1"/>
              <a:t>Perbuatan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perbuatan</a:t>
            </a:r>
            <a:r>
              <a:rPr lang="en-US" dirty="0"/>
              <a:t> </a:t>
            </a:r>
            <a:r>
              <a:rPr lang="en-US" dirty="0" err="1"/>
              <a:t>calon</a:t>
            </a:r>
            <a:endParaRPr lang="en-US" dirty="0"/>
          </a:p>
          <a:p>
            <a:pPr lvl="1"/>
            <a:r>
              <a:rPr lang="en-US" dirty="0" err="1"/>
              <a:t>Kepentingan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kepentingan</a:t>
            </a:r>
            <a:r>
              <a:rPr lang="en-US" dirty="0"/>
              <a:t> </a:t>
            </a:r>
            <a:r>
              <a:rPr lang="en-US" dirty="0" err="1"/>
              <a:t>ejen</a:t>
            </a:r>
            <a:endParaRPr lang="en-US" dirty="0"/>
          </a:p>
          <a:p>
            <a:pPr lvl="1"/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bebas</a:t>
            </a:r>
            <a:endParaRPr lang="en-US" dirty="0"/>
          </a:p>
          <a:p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berlainan</a:t>
            </a:r>
            <a:r>
              <a:rPr lang="en-US"/>
              <a:t> – ETM dan EMU</a:t>
            </a:r>
            <a:endParaRPr lang="en-US" dirty="0"/>
          </a:p>
          <a:p>
            <a:r>
              <a:rPr lang="en-US" dirty="0" err="1"/>
              <a:t>Teliti</a:t>
            </a:r>
            <a:r>
              <a:rPr lang="en-US" dirty="0"/>
              <a:t> </a:t>
            </a:r>
            <a:r>
              <a:rPr lang="en-US" dirty="0" err="1"/>
              <a:t>perjalanan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/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sebahagian</a:t>
            </a:r>
            <a:r>
              <a:rPr lang="en-US" dirty="0"/>
              <a:t> proses</a:t>
            </a:r>
          </a:p>
          <a:p>
            <a:pPr lvl="1"/>
            <a:r>
              <a:rPr lang="en-US" dirty="0" err="1"/>
              <a:t>Tiada</a:t>
            </a:r>
            <a:r>
              <a:rPr lang="en-US" dirty="0"/>
              <a:t> veto</a:t>
            </a:r>
          </a:p>
          <a:p>
            <a:r>
              <a:rPr lang="en-US" dirty="0" err="1"/>
              <a:t>Tertakluk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undang-undang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2980267"/>
            <a:ext cx="2540000" cy="3187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67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4812" y="2535602"/>
            <a:ext cx="7096674" cy="40407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pedalaman</a:t>
            </a:r>
            <a:r>
              <a:rPr lang="en-US" dirty="0"/>
              <a:t>, kampung </a:t>
            </a:r>
            <a:r>
              <a:rPr lang="en-US" dirty="0" err="1"/>
              <a:t>dikumpulkan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kampung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panjang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kampung) dan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kampung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panjang</a:t>
            </a:r>
            <a:r>
              <a:rPr lang="en-US" dirty="0"/>
              <a:t>) </a:t>
            </a:r>
            <a:r>
              <a:rPr lang="en-US" dirty="0" err="1"/>
              <a:t>dijadikan</a:t>
            </a:r>
            <a:r>
              <a:rPr lang="en-US" dirty="0"/>
              <a:t> Saluran Mengundi</a:t>
            </a:r>
          </a:p>
          <a:p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,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disingkatkan</a:t>
            </a:r>
            <a:r>
              <a:rPr lang="en-US" dirty="0"/>
              <a:t>. 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disingkatkan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diwartakan</a:t>
            </a:r>
            <a:r>
              <a:rPr lang="en-US" dirty="0"/>
              <a:t> di Warta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r>
              <a:rPr lang="en-US" dirty="0" err="1"/>
              <a:t>Walaupun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diamanatkan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, </a:t>
            </a:r>
            <a:r>
              <a:rPr lang="en-US" dirty="0" err="1"/>
              <a:t>cuba</a:t>
            </a:r>
            <a:r>
              <a:rPr lang="en-US" dirty="0"/>
              <a:t> </a:t>
            </a:r>
            <a:r>
              <a:rPr lang="en-US" dirty="0" err="1"/>
              <a:t>pujuk</a:t>
            </a:r>
            <a:r>
              <a:rPr lang="en-US" dirty="0"/>
              <a:t> KTM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kira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jam 5 </a:t>
            </a:r>
            <a:r>
              <a:rPr lang="en-US" dirty="0" err="1"/>
              <a:t>ptg</a:t>
            </a:r>
            <a:endParaRPr lang="en-US" dirty="0"/>
          </a:p>
          <a:p>
            <a:pPr lvl="1"/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berjaya</a:t>
            </a:r>
            <a:r>
              <a:rPr lang="en-US" dirty="0"/>
              <a:t>, jaga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Pengiraan</a:t>
            </a:r>
            <a:endParaRPr lang="en-US" dirty="0"/>
          </a:p>
          <a:p>
            <a:pPr lvl="1"/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, </a:t>
            </a:r>
            <a:r>
              <a:rPr lang="en-US" dirty="0" err="1"/>
              <a:t>cuba</a:t>
            </a:r>
            <a:r>
              <a:rPr lang="en-US" dirty="0"/>
              <a:t> </a:t>
            </a:r>
            <a:r>
              <a:rPr lang="en-US" dirty="0" err="1"/>
              <a:t>tangguhkan</a:t>
            </a:r>
            <a:r>
              <a:rPr lang="en-US" dirty="0"/>
              <a:t> </a:t>
            </a:r>
            <a:r>
              <a:rPr lang="en-US" dirty="0" err="1"/>
              <a:t>pengumuman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jam 6 </a:t>
            </a:r>
            <a:r>
              <a:rPr lang="en-US" dirty="0" err="1"/>
              <a:t>ptg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Masa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disingkatkan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09" y="2535602"/>
            <a:ext cx="1738403" cy="1219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4" y="5266048"/>
            <a:ext cx="1900288" cy="13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62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01823"/>
            <a:ext cx="5823443" cy="418524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KTM </a:t>
            </a:r>
            <a:r>
              <a:rPr lang="en-US" dirty="0" err="1"/>
              <a:t>bertanggungjawab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(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semestinya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lain)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tunggal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yang lain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mulut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dilekatkan</a:t>
            </a:r>
            <a:r>
              <a:rPr lang="en-US" dirty="0"/>
              <a:t>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pun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dimasukkan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, </a:t>
            </a:r>
            <a:r>
              <a:rPr lang="en-US" dirty="0" err="1"/>
              <a:t>mulut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dibuka</a:t>
            </a:r>
            <a:r>
              <a:rPr lang="en-US" dirty="0"/>
              <a:t>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dimasuki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diisi</a:t>
            </a:r>
            <a:r>
              <a:rPr lang="en-US" dirty="0"/>
              <a:t>,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lama</a:t>
            </a:r>
          </a:p>
          <a:p>
            <a:pPr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beritahu</a:t>
            </a:r>
            <a:r>
              <a:rPr lang="en-US" dirty="0"/>
              <a:t> ETM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dijalankan</a:t>
            </a:r>
            <a:r>
              <a:rPr lang="en-US" dirty="0"/>
              <a:t> </a:t>
            </a:r>
            <a:r>
              <a:rPr lang="en-US" dirty="0" err="1"/>
              <a:t>seolah-olah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dan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permulaan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PACA di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tempat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perekat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4 </a:t>
            </a:r>
            <a:r>
              <a:rPr lang="en-US" dirty="0" err="1"/>
              <a:t>angka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/</a:t>
            </a:r>
            <a:r>
              <a:rPr lang="en-US" dirty="0" err="1"/>
              <a:t>atau</a:t>
            </a:r>
            <a:r>
              <a:rPr lang="en-US" dirty="0"/>
              <a:t> cop </a:t>
            </a:r>
            <a:r>
              <a:rPr lang="en-US" dirty="0" err="1"/>
              <a:t>getah</a:t>
            </a:r>
            <a:r>
              <a:rPr lang="en-US" dirty="0"/>
              <a:t> </a:t>
            </a:r>
            <a:r>
              <a:rPr lang="en-US" dirty="0" err="1"/>
              <a:t>parti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4 </a:t>
            </a:r>
            <a:r>
              <a:rPr lang="en-US" dirty="0" err="1"/>
              <a:t>angka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/</a:t>
            </a:r>
            <a:r>
              <a:rPr lang="en-US" dirty="0" err="1"/>
              <a:t>atau</a:t>
            </a:r>
            <a:r>
              <a:rPr lang="en-US" dirty="0"/>
              <a:t> cop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mulut</a:t>
            </a:r>
            <a:r>
              <a:rPr lang="en-US" dirty="0"/>
              <a:t> </a:t>
            </a:r>
            <a:r>
              <a:rPr lang="en-US" dirty="0" err="1"/>
              <a:t>dibuka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Bergerak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37" y="2692638"/>
            <a:ext cx="2657523" cy="1762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35" y="4621280"/>
            <a:ext cx="2624425" cy="19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25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189" y="3247939"/>
            <a:ext cx="2363295" cy="233192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655641"/>
            <a:ext cx="6677328" cy="3931424"/>
          </a:xfrm>
        </p:spPr>
        <p:txBody>
          <a:bodyPr>
            <a:normAutofit fontScale="85000" lnSpcReduction="20000"/>
          </a:bodyPr>
          <a:lstStyle/>
          <a:p>
            <a:pPr marL="263525" indent="-263525">
              <a:buFont typeface="+mj-lt"/>
              <a:buAutoNum type="arabicPeriod"/>
            </a:pPr>
            <a:r>
              <a:rPr lang="en-US" dirty="0"/>
              <a:t>ETM lain </a:t>
            </a:r>
            <a:r>
              <a:rPr lang="en-US" dirty="0" err="1"/>
              <a:t>mencatit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urutan</a:t>
            </a:r>
            <a:endParaRPr lang="en-US" dirty="0"/>
          </a:p>
          <a:p>
            <a:pPr lvl="1"/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arahan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permulaan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  <a:p>
            <a:pPr marL="263525" indent="-263525">
              <a:buFont typeface="+mj-lt"/>
              <a:buAutoNum type="arabicPeriod"/>
            </a:pPr>
            <a:r>
              <a:rPr lang="en-US" dirty="0"/>
              <a:t>KTM </a:t>
            </a:r>
            <a:r>
              <a:rPr lang="en-US" dirty="0" err="1"/>
              <a:t>suruh</a:t>
            </a:r>
            <a:r>
              <a:rPr lang="en-US" dirty="0"/>
              <a:t> ETM </a:t>
            </a:r>
            <a:r>
              <a:rPr lang="en-US" dirty="0" err="1"/>
              <a:t>diganti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jam</a:t>
            </a:r>
          </a:p>
          <a:p>
            <a:pPr lvl="1"/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sekurang-kurangnya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jam,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jam</a:t>
            </a:r>
          </a:p>
          <a:p>
            <a:pPr lvl="2"/>
            <a:r>
              <a:rPr lang="en-US" dirty="0" err="1"/>
              <a:t>Sek</a:t>
            </a:r>
            <a:r>
              <a:rPr lang="en-US" dirty="0"/>
              <a:t> 14(1A)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marL="263525" indent="-263525">
              <a:buFont typeface="+mj-lt"/>
              <a:buAutoNum type="arabicPeriod"/>
            </a:pP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parti</a:t>
            </a:r>
            <a:r>
              <a:rPr lang="en-US" dirty="0"/>
              <a:t> lain </a:t>
            </a:r>
            <a:r>
              <a:rPr lang="en-US" dirty="0" err="1"/>
              <a:t>dalam</a:t>
            </a:r>
            <a:r>
              <a:rPr lang="en-US" dirty="0"/>
              <a:t> 50m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pPr lvl="1"/>
            <a:r>
              <a:rPr lang="en-US" dirty="0" err="1"/>
              <a:t>Dilarang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Sek</a:t>
            </a:r>
            <a:r>
              <a:rPr lang="en-US" dirty="0"/>
              <a:t> 24B(7)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1"/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maklumkan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KTM</a:t>
            </a:r>
          </a:p>
          <a:p>
            <a:pPr marL="263525" indent="-263525">
              <a:buFont typeface="+mj-lt"/>
              <a:buAutoNum type="arabicPeriod"/>
            </a:pPr>
            <a:r>
              <a:rPr lang="en-US" dirty="0"/>
              <a:t>KTM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</a:t>
            </a:r>
          </a:p>
          <a:p>
            <a:pPr lvl="1"/>
            <a:r>
              <a:rPr lang="en-US" dirty="0"/>
              <a:t>ETM </a:t>
            </a:r>
            <a:r>
              <a:rPr lang="en-US" dirty="0" err="1"/>
              <a:t>salinkan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kosong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rasmi</a:t>
            </a:r>
            <a:r>
              <a:rPr lang="en-US" dirty="0"/>
              <a:t> KTM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Pengundian</a:t>
            </a:r>
            <a:r>
              <a:rPr lang="en-US" dirty="0"/>
              <a:t>: </a:t>
            </a:r>
            <a:r>
              <a:rPr lang="en-US" dirty="0" err="1"/>
              <a:t>Isu-isu</a:t>
            </a:r>
            <a:r>
              <a:rPr lang="en-US" dirty="0"/>
              <a:t> yang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timbul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200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47064" y="2546302"/>
            <a:ext cx="6496935" cy="40407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KTM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</a:t>
            </a:r>
            <a:r>
              <a:rPr lang="en-US" dirty="0" err="1"/>
              <a:t>raya</a:t>
            </a:r>
            <a:r>
              <a:rPr lang="en-US" dirty="0"/>
              <a:t> </a:t>
            </a:r>
            <a:r>
              <a:rPr lang="en-US" dirty="0" err="1"/>
              <a:t>serentak</a:t>
            </a:r>
            <a:r>
              <a:rPr lang="en-US" dirty="0"/>
              <a:t> </a:t>
            </a:r>
            <a:r>
              <a:rPr lang="en-US" dirty="0" err="1"/>
              <a:t>Negeri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Parlimen</a:t>
            </a:r>
            <a:endParaRPr lang="en-US" dirty="0"/>
          </a:p>
          <a:p>
            <a:pPr marL="268288" indent="-268288">
              <a:buFont typeface="+mj-lt"/>
              <a:buAutoNum type="arabicPeriod"/>
            </a:pP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serentak</a:t>
            </a:r>
            <a:r>
              <a:rPr lang="en-US" dirty="0"/>
              <a:t> (</a:t>
            </a:r>
            <a:r>
              <a:rPr lang="en-US" b="1" dirty="0" err="1">
                <a:solidFill>
                  <a:srgbClr val="FF0000"/>
                </a:solidFill>
              </a:rPr>
              <a:t>lebih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disukai</a:t>
            </a:r>
            <a:r>
              <a:rPr lang="en-US" b="1" dirty="0">
                <a:solidFill>
                  <a:srgbClr val="FF0000"/>
                </a:solidFill>
              </a:rPr>
              <a:t> oleh SPR</a:t>
            </a:r>
            <a:r>
              <a:rPr lang="en-US" dirty="0"/>
              <a:t>)</a:t>
            </a:r>
          </a:p>
          <a:p>
            <a:pPr marL="447675" lvl="1" indent="-179388" defTabSz="625475"/>
            <a:r>
              <a:rPr lang="en-US" dirty="0" err="1"/>
              <a:t>Kedua-dua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dikira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masa yang </a:t>
            </a:r>
            <a:r>
              <a:rPr lang="en-US" dirty="0" err="1"/>
              <a:t>sama</a:t>
            </a:r>
            <a:r>
              <a:rPr lang="en-US" dirty="0"/>
              <a:t> </a:t>
            </a:r>
          </a:p>
          <a:p>
            <a:pPr marL="447675" lvl="1" indent="-179388" defTabSz="625475"/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membahagikan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, </a:t>
            </a:r>
            <a:r>
              <a:rPr lang="en-US" dirty="0" err="1"/>
              <a:t>dengan</a:t>
            </a:r>
            <a:r>
              <a:rPr lang="en-US" dirty="0"/>
              <a:t> 2 </a:t>
            </a:r>
            <a:r>
              <a:rPr lang="en-US" dirty="0" err="1"/>
              <a:t>kerani</a:t>
            </a:r>
            <a:r>
              <a:rPr lang="en-US" dirty="0"/>
              <a:t> SPR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kumpulan</a:t>
            </a:r>
            <a:endParaRPr lang="en-US" dirty="0"/>
          </a:p>
          <a:p>
            <a:pPr marL="447675" lvl="1" indent="-179388" defTabSz="625475"/>
            <a:r>
              <a:rPr lang="en-US" dirty="0"/>
              <a:t>Akan </a:t>
            </a:r>
            <a:r>
              <a:rPr lang="en-US" dirty="0" err="1"/>
              <a:t>memerlukan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  <a:p>
            <a:pPr marL="268288" indent="-268288">
              <a:buFont typeface="+mj-lt"/>
              <a:buAutoNum type="arabicPeriod"/>
            </a:pP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berturut-turut</a:t>
            </a:r>
            <a:endParaRPr lang="en-US" dirty="0"/>
          </a:p>
          <a:p>
            <a:pPr marL="447675" lvl="1" indent="-179388"/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dikira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demi </a:t>
            </a:r>
            <a:r>
              <a:rPr lang="en-US" dirty="0" err="1"/>
              <a:t>satu</a:t>
            </a:r>
            <a:endParaRPr lang="en-US" dirty="0"/>
          </a:p>
          <a:p>
            <a:pPr marL="447675" lvl="1" indent="-179388"/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4 </a:t>
            </a:r>
            <a:r>
              <a:rPr lang="en-US" dirty="0" err="1"/>
              <a:t>kerani</a:t>
            </a:r>
            <a:r>
              <a:rPr lang="en-US" dirty="0"/>
              <a:t> SPR</a:t>
            </a:r>
          </a:p>
          <a:p>
            <a:pPr marL="447675" lvl="1" indent="-179388"/>
            <a:r>
              <a:rPr lang="en-US" dirty="0"/>
              <a:t>Akan </a:t>
            </a:r>
            <a:r>
              <a:rPr lang="en-US" dirty="0" err="1"/>
              <a:t>perlukan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Serentak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Berturut-turut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2289790"/>
            <a:ext cx="2453426" cy="1504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4724756"/>
            <a:ext cx="2453426" cy="15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116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Pos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659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2AD764-D3B8-DBB4-4632-317F5462B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4" y="270934"/>
            <a:ext cx="2063692" cy="245508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Awal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76655" y="3657600"/>
            <a:ext cx="3822192" cy="29294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err="1"/>
              <a:t>Kelayakan</a:t>
            </a:r>
            <a:endParaRPr lang="en-US" b="1" dirty="0"/>
          </a:p>
          <a:p>
            <a:r>
              <a:rPr lang="en-US" dirty="0" err="1"/>
              <a:t>Pegawai</a:t>
            </a:r>
            <a:r>
              <a:rPr lang="en-US" dirty="0"/>
              <a:t> SPR</a:t>
            </a:r>
          </a:p>
          <a:p>
            <a:r>
              <a:rPr lang="en-US" dirty="0"/>
              <a:t>Polis</a:t>
            </a:r>
          </a:p>
          <a:p>
            <a:r>
              <a:rPr lang="en-US" dirty="0" err="1"/>
              <a:t>Tentera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yang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suami</a:t>
            </a:r>
            <a:r>
              <a:rPr lang="en-US" dirty="0"/>
              <a:t>/</a:t>
            </a:r>
            <a:r>
              <a:rPr lang="en-US" dirty="0" err="1"/>
              <a:t>isterinya</a:t>
            </a: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PASTIKAN KEHADIRAN TIDAK MELEBIHI YANG DIDAFTAR</a:t>
            </a:r>
            <a:r>
              <a:rPr lang="en-US" dirty="0"/>
              <a:t>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1" y="2889504"/>
            <a:ext cx="4378360" cy="36975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/>
              <a:t>Saluran Mengundi </a:t>
            </a:r>
            <a:r>
              <a:rPr lang="en-US" sz="2600" dirty="0" err="1"/>
              <a:t>asing</a:t>
            </a:r>
            <a:endParaRPr lang="en-US" sz="2600" dirty="0"/>
          </a:p>
          <a:p>
            <a:pPr lvl="1">
              <a:lnSpc>
                <a:spcPct val="110000"/>
              </a:lnSpc>
            </a:pPr>
            <a:r>
              <a:rPr lang="en-US" sz="2300" dirty="0" err="1"/>
              <a:t>Perekat</a:t>
            </a:r>
            <a:r>
              <a:rPr lang="en-US" sz="2300" dirty="0"/>
              <a:t> </a:t>
            </a:r>
            <a:r>
              <a:rPr lang="en-US" sz="2300" dirty="0" err="1"/>
              <a:t>khas</a:t>
            </a:r>
            <a:r>
              <a:rPr lang="en-US" sz="2300" dirty="0"/>
              <a:t> </a:t>
            </a:r>
            <a:r>
              <a:rPr lang="en-US" sz="2300" dirty="0" err="1"/>
              <a:t>bagi</a:t>
            </a:r>
            <a:r>
              <a:rPr lang="en-US" sz="2300" dirty="0"/>
              <a:t> </a:t>
            </a:r>
            <a:r>
              <a:rPr lang="en-US" sz="2300" dirty="0" err="1"/>
              <a:t>Borang</a:t>
            </a:r>
            <a:r>
              <a:rPr lang="en-US" sz="2300" dirty="0"/>
              <a:t> 13 &amp; </a:t>
            </a:r>
            <a:r>
              <a:rPr lang="en-US" sz="2300" dirty="0" err="1"/>
              <a:t>Peti</a:t>
            </a:r>
            <a:r>
              <a:rPr lang="en-US" sz="2300" dirty="0"/>
              <a:t> </a:t>
            </a:r>
            <a:r>
              <a:rPr lang="en-US" sz="2300" dirty="0" err="1"/>
              <a:t>Undi</a:t>
            </a:r>
            <a:endParaRPr lang="en-US" sz="2300" dirty="0"/>
          </a:p>
          <a:p>
            <a:pPr lvl="1">
              <a:lnSpc>
                <a:spcPct val="110000"/>
              </a:lnSpc>
            </a:pPr>
            <a:r>
              <a:rPr lang="en-US" sz="2300" dirty="0"/>
              <a:t>KTM </a:t>
            </a:r>
            <a:r>
              <a:rPr lang="en-US" sz="2300" dirty="0" err="1"/>
              <a:t>adalah</a:t>
            </a:r>
            <a:r>
              <a:rPr lang="en-US" sz="2300" dirty="0"/>
              <a:t> </a:t>
            </a:r>
            <a:r>
              <a:rPr lang="en-US" sz="2300" dirty="0" err="1"/>
              <a:t>Pembantu</a:t>
            </a:r>
            <a:r>
              <a:rPr lang="en-US" sz="2300" dirty="0"/>
              <a:t> </a:t>
            </a:r>
            <a:r>
              <a:rPr lang="en-US" sz="2300" dirty="0" err="1"/>
              <a:t>Pegawai</a:t>
            </a:r>
            <a:r>
              <a:rPr lang="en-US" sz="2300" dirty="0"/>
              <a:t> </a:t>
            </a:r>
            <a:r>
              <a:rPr lang="en-US" sz="2300" dirty="0" err="1"/>
              <a:t>Pengurus</a:t>
            </a:r>
            <a:endParaRPr lang="en-US" sz="2300" dirty="0"/>
          </a:p>
          <a:p>
            <a:pPr>
              <a:lnSpc>
                <a:spcPct val="110000"/>
              </a:lnSpc>
            </a:pPr>
            <a:r>
              <a:rPr lang="en-US" sz="2600" dirty="0" err="1"/>
              <a:t>Tatacara</a:t>
            </a:r>
            <a:r>
              <a:rPr lang="en-US" sz="2600" dirty="0"/>
              <a:t> </a:t>
            </a:r>
            <a:r>
              <a:rPr lang="en-US" sz="2600" dirty="0" err="1"/>
              <a:t>sama</a:t>
            </a:r>
            <a:r>
              <a:rPr lang="en-US" sz="2600" dirty="0"/>
              <a:t> </a:t>
            </a:r>
            <a:r>
              <a:rPr lang="en-US" sz="2600" dirty="0" err="1"/>
              <a:t>seperti</a:t>
            </a:r>
            <a:r>
              <a:rPr lang="en-US" sz="2600" dirty="0"/>
              <a:t> </a:t>
            </a:r>
            <a:r>
              <a:rPr lang="en-US" sz="2600" dirty="0" err="1"/>
              <a:t>Undi</a:t>
            </a:r>
            <a:r>
              <a:rPr lang="en-US" sz="2600" dirty="0"/>
              <a:t> </a:t>
            </a:r>
            <a:r>
              <a:rPr lang="en-US" sz="2600" dirty="0" err="1"/>
              <a:t>Biasa</a:t>
            </a:r>
            <a:endParaRPr lang="en-US" sz="2600" dirty="0"/>
          </a:p>
          <a:p>
            <a:pPr lvl="1">
              <a:lnSpc>
                <a:spcPct val="110000"/>
              </a:lnSpc>
            </a:pPr>
            <a:r>
              <a:rPr lang="en-US" sz="2300" dirty="0" err="1"/>
              <a:t>Kecuali</a:t>
            </a:r>
            <a:r>
              <a:rPr lang="en-US" sz="2300" dirty="0"/>
              <a:t> (</a:t>
            </a:r>
            <a:r>
              <a:rPr lang="en-US" sz="2300" dirty="0" err="1"/>
              <a:t>biasanya</a:t>
            </a:r>
            <a:r>
              <a:rPr lang="en-US" sz="2300" dirty="0"/>
              <a:t>) 3 </a:t>
            </a:r>
            <a:r>
              <a:rPr lang="en-US" sz="2300" dirty="0" err="1"/>
              <a:t>hari</a:t>
            </a:r>
            <a:r>
              <a:rPr lang="en-US" sz="2300" dirty="0"/>
              <a:t> </a:t>
            </a:r>
            <a:r>
              <a:rPr lang="en-US" sz="2300" dirty="0" err="1"/>
              <a:t>sebelum</a:t>
            </a:r>
            <a:r>
              <a:rPr lang="en-US" sz="2300" dirty="0"/>
              <a:t> </a:t>
            </a:r>
            <a:r>
              <a:rPr lang="en-US" sz="2300" dirty="0" err="1"/>
              <a:t>Hari</a:t>
            </a:r>
            <a:r>
              <a:rPr lang="en-US" sz="2300" dirty="0"/>
              <a:t> </a:t>
            </a:r>
            <a:r>
              <a:rPr lang="en-US" sz="2300" dirty="0" err="1"/>
              <a:t>Pilihan</a:t>
            </a:r>
            <a:r>
              <a:rPr lang="en-US" sz="2300" dirty="0"/>
              <a:t> Raya</a:t>
            </a:r>
          </a:p>
          <a:p>
            <a:pPr lvl="2">
              <a:lnSpc>
                <a:spcPct val="110000"/>
              </a:lnSpc>
            </a:pPr>
            <a:r>
              <a:rPr lang="en-US" dirty="0" err="1"/>
              <a:t>Peraturan</a:t>
            </a:r>
            <a:r>
              <a:rPr lang="en-US" dirty="0"/>
              <a:t>: 7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Penamaan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3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2">
              <a:lnSpc>
                <a:spcPct val="110000"/>
              </a:lnSpc>
            </a:pPr>
            <a:r>
              <a:rPr lang="en-US" dirty="0" err="1"/>
              <a:t>Dakwat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kekal</a:t>
            </a:r>
            <a:r>
              <a:rPr lang="en-US" dirty="0"/>
              <a:t> </a:t>
            </a:r>
            <a:r>
              <a:rPr lang="en-US" dirty="0" err="1"/>
              <a:t>masa</a:t>
            </a:r>
            <a:r>
              <a:rPr lang="en-US" dirty="0"/>
              <a:t> </a:t>
            </a:r>
            <a:r>
              <a:rPr lang="en-US" dirty="0" err="1"/>
              <a:t>itu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sz="2300" dirty="0" err="1"/>
              <a:t>Biasanya</a:t>
            </a:r>
            <a:r>
              <a:rPr lang="en-US" sz="2300" dirty="0"/>
              <a:t> </a:t>
            </a:r>
            <a:r>
              <a:rPr lang="en-US" sz="2300" dirty="0" err="1"/>
              <a:t>waktu</a:t>
            </a:r>
            <a:r>
              <a:rPr lang="en-US" sz="2300" dirty="0"/>
              <a:t> </a:t>
            </a:r>
            <a:r>
              <a:rPr lang="en-US" sz="2300" dirty="0" err="1"/>
              <a:t>sama</a:t>
            </a:r>
            <a:r>
              <a:rPr lang="en-US" sz="2300" dirty="0"/>
              <a:t>, </a:t>
            </a:r>
            <a:r>
              <a:rPr lang="en-US" sz="2300" dirty="0" err="1"/>
              <a:t>tetapi</a:t>
            </a:r>
            <a:r>
              <a:rPr lang="en-US" sz="2300" dirty="0"/>
              <a:t> </a:t>
            </a:r>
            <a:r>
              <a:rPr lang="en-US" sz="2300" dirty="0" err="1"/>
              <a:t>boleh</a:t>
            </a:r>
            <a:r>
              <a:rPr lang="en-US" sz="2300" dirty="0"/>
              <a:t> </a:t>
            </a:r>
            <a:r>
              <a:rPr lang="en-US" sz="2300" dirty="0" err="1"/>
              <a:t>berbeza</a:t>
            </a:r>
            <a:endParaRPr lang="en-US" sz="2300" dirty="0"/>
          </a:p>
          <a:p>
            <a:pPr lvl="2">
              <a:lnSpc>
                <a:spcPct val="110000"/>
              </a:lnSpc>
            </a:pPr>
            <a:r>
              <a:rPr lang="en-US" dirty="0"/>
              <a:t>2ptg </a:t>
            </a:r>
            <a:r>
              <a:rPr lang="en-US" dirty="0" err="1"/>
              <a:t>kalau</a:t>
            </a:r>
            <a:r>
              <a:rPr lang="en-US" dirty="0"/>
              <a:t> &lt; 50 </a:t>
            </a:r>
            <a:r>
              <a:rPr lang="en-US" dirty="0" err="1"/>
              <a:t>pengundi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sz="2600" dirty="0" err="1"/>
              <a:t>Kiraan</a:t>
            </a:r>
            <a:r>
              <a:rPr lang="en-US" sz="2600" dirty="0"/>
              <a:t> </a:t>
            </a:r>
            <a:r>
              <a:rPr lang="en-US" sz="2600" dirty="0" err="1"/>
              <a:t>selepas</a:t>
            </a:r>
            <a:r>
              <a:rPr lang="en-US" sz="2600" dirty="0"/>
              <a:t> 5 </a:t>
            </a:r>
            <a:r>
              <a:rPr lang="en-US" sz="2600" dirty="0" err="1"/>
              <a:t>ptg</a:t>
            </a:r>
            <a:r>
              <a:rPr lang="en-US" sz="2600" dirty="0"/>
              <a:t> Hari </a:t>
            </a:r>
            <a:r>
              <a:rPr lang="en-US" sz="2600" dirty="0" err="1"/>
              <a:t>Pilihan</a:t>
            </a:r>
            <a:r>
              <a:rPr lang="en-US" sz="2600" dirty="0"/>
              <a:t> Raya</a:t>
            </a:r>
          </a:p>
          <a:p>
            <a:pPr lvl="1">
              <a:lnSpc>
                <a:spcPct val="110000"/>
              </a:lnSpc>
            </a:pPr>
            <a:r>
              <a:rPr lang="en-US" sz="2300" dirty="0" err="1"/>
              <a:t>Kerumitan</a:t>
            </a:r>
            <a:r>
              <a:rPr lang="en-US" sz="2300" dirty="0"/>
              <a:t> jaga </a:t>
            </a:r>
            <a:r>
              <a:rPr lang="en-US" sz="2300" dirty="0" err="1"/>
              <a:t>Peti</a:t>
            </a:r>
            <a:r>
              <a:rPr lang="en-US" sz="2300" dirty="0"/>
              <a:t> </a:t>
            </a:r>
            <a:r>
              <a:rPr lang="en-US" sz="2300" dirty="0" err="1"/>
              <a:t>Undi</a:t>
            </a:r>
            <a:r>
              <a:rPr lang="en-US" sz="2300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96" y="1872623"/>
            <a:ext cx="2713597" cy="170678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7F9A22-79C2-6ECD-D598-4668AF36B6BC}"/>
              </a:ext>
            </a:extLst>
          </p:cNvPr>
          <p:cNvCxnSpPr>
            <a:cxnSpLocks/>
          </p:cNvCxnSpPr>
          <p:nvPr/>
        </p:nvCxnSpPr>
        <p:spPr>
          <a:xfrm flipV="1">
            <a:off x="7583424" y="748408"/>
            <a:ext cx="768948" cy="245508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1A0D9DE8-96DF-8621-5765-C7D4C52F5A25}"/>
              </a:ext>
            </a:extLst>
          </p:cNvPr>
          <p:cNvSpPr/>
          <p:nvPr/>
        </p:nvSpPr>
        <p:spPr>
          <a:xfrm>
            <a:off x="8068959" y="338328"/>
            <a:ext cx="681567" cy="41008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43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Pos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76655" y="2267712"/>
            <a:ext cx="3822192" cy="431935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u="sng" dirty="0" err="1"/>
              <a:t>Kelayakan</a:t>
            </a:r>
            <a:endParaRPr lang="en-US" u="sng" dirty="0"/>
          </a:p>
          <a:p>
            <a:pPr>
              <a:lnSpc>
                <a:spcPct val="110000"/>
              </a:lnSpc>
            </a:pPr>
            <a:r>
              <a:rPr lang="en-US" dirty="0" err="1"/>
              <a:t>Bertugas</a:t>
            </a:r>
            <a:r>
              <a:rPr lang="en-US" dirty="0"/>
              <a:t> pada Hari </a:t>
            </a:r>
            <a:r>
              <a:rPr lang="en-US" dirty="0" err="1"/>
              <a:t>Pengundian</a:t>
            </a:r>
            <a:r>
              <a:rPr lang="en-US" dirty="0"/>
              <a:t> dan Hari </a:t>
            </a:r>
            <a:r>
              <a:rPr lang="en-US" dirty="0" err="1"/>
              <a:t>Pengundian</a:t>
            </a:r>
            <a:r>
              <a:rPr lang="en-US" dirty="0"/>
              <a:t> Awal &amp; </a:t>
            </a:r>
            <a:r>
              <a:rPr lang="en-US" dirty="0" err="1"/>
              <a:t>berniat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pos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SPR, Polis, </a:t>
            </a:r>
            <a:r>
              <a:rPr lang="en-US" dirty="0" err="1"/>
              <a:t>Tentera</a:t>
            </a:r>
            <a:r>
              <a:rPr lang="en-US" dirty="0"/>
              <a:t>, </a:t>
            </a:r>
            <a:r>
              <a:rPr lang="en-US" dirty="0" err="1"/>
              <a:t>Agensi</a:t>
            </a:r>
            <a:r>
              <a:rPr lang="en-US" dirty="0"/>
              <a:t> </a:t>
            </a:r>
            <a:r>
              <a:rPr lang="en-US" dirty="0" err="1"/>
              <a:t>Kuatkuasa</a:t>
            </a:r>
            <a:r>
              <a:rPr lang="en-US" dirty="0"/>
              <a:t> Marin (MMEA),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Penjara</a:t>
            </a:r>
            <a:r>
              <a:rPr lang="en-US" dirty="0"/>
              <a:t>,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Bomba</a:t>
            </a:r>
            <a:r>
              <a:rPr lang="en-US" dirty="0"/>
              <a:t> dan </a:t>
            </a:r>
            <a:r>
              <a:rPr lang="en-US" dirty="0" err="1"/>
              <a:t>Keselamatan</a:t>
            </a:r>
            <a:r>
              <a:rPr lang="en-US" dirty="0"/>
              <a:t>, </a:t>
            </a:r>
            <a:r>
              <a:rPr lang="en-US" dirty="0" err="1"/>
              <a:t>kakitangan</a:t>
            </a:r>
            <a:r>
              <a:rPr lang="en-US" dirty="0"/>
              <a:t> hospital dan </a:t>
            </a:r>
            <a:r>
              <a:rPr lang="en-US" dirty="0" err="1"/>
              <a:t>klinik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, </a:t>
            </a:r>
            <a:r>
              <a:rPr lang="en-US" dirty="0" err="1"/>
              <a:t>sukarelawan</a:t>
            </a:r>
            <a:r>
              <a:rPr lang="en-US" dirty="0"/>
              <a:t> polis, Angkatan </a:t>
            </a:r>
            <a:r>
              <a:rPr lang="en-US" dirty="0" err="1"/>
              <a:t>Pertahanan</a:t>
            </a:r>
            <a:r>
              <a:rPr lang="en-US" dirty="0"/>
              <a:t> </a:t>
            </a:r>
            <a:r>
              <a:rPr lang="en-US" dirty="0" err="1"/>
              <a:t>Awam</a:t>
            </a:r>
            <a:r>
              <a:rPr lang="en-US" dirty="0"/>
              <a:t>, </a:t>
            </a:r>
            <a:r>
              <a:rPr lang="en-US" dirty="0" err="1"/>
              <a:t>Agensi</a:t>
            </a:r>
            <a:r>
              <a:rPr lang="en-US" dirty="0"/>
              <a:t> </a:t>
            </a:r>
            <a:r>
              <a:rPr lang="en-US" dirty="0" err="1"/>
              <a:t>Pengurusan</a:t>
            </a:r>
            <a:r>
              <a:rPr lang="en-US" dirty="0"/>
              <a:t> </a:t>
            </a:r>
            <a:r>
              <a:rPr lang="en-US" dirty="0" err="1"/>
              <a:t>Bencana</a:t>
            </a:r>
            <a:r>
              <a:rPr lang="en-US" dirty="0"/>
              <a:t> Nasional dan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Pendaftaran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Pekerja</a:t>
            </a:r>
            <a:r>
              <a:rPr lang="en-US" dirty="0"/>
              <a:t> media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Warganegara</a:t>
            </a:r>
            <a:r>
              <a:rPr lang="en-US" dirty="0"/>
              <a:t> yang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alamat</a:t>
            </a:r>
            <a:r>
              <a:rPr lang="en-US" dirty="0"/>
              <a:t> </a:t>
            </a:r>
            <a:r>
              <a:rPr lang="en-US" dirty="0" err="1"/>
              <a:t>tetap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negeri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pulang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Malaysia 30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 5 </a:t>
            </a:r>
            <a:r>
              <a:rPr lang="en-US" dirty="0" err="1"/>
              <a:t>tahun</a:t>
            </a:r>
            <a:r>
              <a:rPr lang="en-US" dirty="0"/>
              <a:t> yang </a:t>
            </a:r>
            <a:r>
              <a:rPr lang="en-US" dirty="0" err="1"/>
              <a:t>lalu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Dan </a:t>
            </a:r>
            <a:r>
              <a:rPr lang="en-US" dirty="0" err="1"/>
              <a:t>suami</a:t>
            </a:r>
            <a:r>
              <a:rPr lang="en-US" dirty="0"/>
              <a:t>/</a:t>
            </a:r>
            <a:r>
              <a:rPr lang="en-US" dirty="0" err="1"/>
              <a:t>isteri</a:t>
            </a: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D2AD77-AC1A-3A45-A38A-AF972FD4E7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4684265"/>
            <a:ext cx="3822192" cy="190280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Permohonan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1A (</a:t>
            </a:r>
            <a:r>
              <a:rPr lang="en-US" dirty="0" err="1"/>
              <a:t>luar</a:t>
            </a:r>
            <a:r>
              <a:rPr lang="en-US" dirty="0"/>
              <a:t> negara) </a:t>
            </a:r>
            <a:r>
              <a:rPr lang="en-US" dirty="0" err="1"/>
              <a:t>atau</a:t>
            </a:r>
            <a:r>
              <a:rPr lang="en-US" dirty="0"/>
              <a:t> 1C(</a:t>
            </a:r>
            <a:r>
              <a:rPr lang="en-US" dirty="0" err="1"/>
              <a:t>tempatan</a:t>
            </a:r>
            <a:r>
              <a:rPr lang="en-US" dirty="0"/>
              <a:t>)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laman</a:t>
            </a:r>
            <a:r>
              <a:rPr lang="en-US" dirty="0"/>
              <a:t> SPR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Salinan MyKad/Passport</a:t>
            </a:r>
          </a:p>
          <a:p>
            <a:pPr>
              <a:lnSpc>
                <a:spcPct val="110000"/>
              </a:lnSpc>
            </a:pPr>
            <a:r>
              <a:rPr lang="en-US" dirty="0"/>
              <a:t>Tarikh: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1A: Hari </a:t>
            </a:r>
            <a:r>
              <a:rPr lang="en-US" dirty="0" err="1"/>
              <a:t>Penamaan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1C: 5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C390DE-3C57-C266-7605-5299F055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22" y="2630818"/>
            <a:ext cx="3650573" cy="20534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84044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86DE6D3-C7B2-DF34-4626-AF21164F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74" y="5475699"/>
            <a:ext cx="1621098" cy="9101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C3E973-8D39-D2A0-CA88-B314438AF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3" y="5451494"/>
            <a:ext cx="1424311" cy="90324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terima</a:t>
            </a:r>
            <a:r>
              <a:rPr lang="en-US" dirty="0"/>
              <a:t> </a:t>
            </a:r>
            <a:r>
              <a:rPr lang="en-US" dirty="0" err="1"/>
              <a:t>empat</a:t>
            </a:r>
            <a:r>
              <a:rPr lang="en-US" dirty="0"/>
              <a:t> </a:t>
            </a:r>
            <a:r>
              <a:rPr lang="en-US" dirty="0" err="1"/>
              <a:t>barang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81343" lvl="2" indent="0">
              <a:buNone/>
            </a:pP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marL="581343" lvl="2" indent="0">
              <a:buNone/>
            </a:pPr>
            <a:endParaRPr lang="en-US" dirty="0"/>
          </a:p>
          <a:p>
            <a:pPr marL="581343" lvl="2" indent="0">
              <a:buNone/>
            </a:pPr>
            <a:r>
              <a:rPr lang="en-US" dirty="0" err="1"/>
              <a:t>Sampul</a:t>
            </a:r>
            <a:r>
              <a:rPr lang="en-US" dirty="0"/>
              <a:t> A</a:t>
            </a:r>
          </a:p>
          <a:p>
            <a:pPr marL="581343" lvl="2" indent="0">
              <a:buNone/>
            </a:pPr>
            <a:endParaRPr lang="en-US" dirty="0"/>
          </a:p>
          <a:p>
            <a:pPr marL="581343" lvl="2" indent="0">
              <a:buNone/>
            </a:pPr>
            <a:r>
              <a:rPr lang="en-US" dirty="0" err="1"/>
              <a:t>Borang</a:t>
            </a:r>
            <a:r>
              <a:rPr lang="en-US" dirty="0"/>
              <a:t> 2</a:t>
            </a:r>
          </a:p>
          <a:p>
            <a:pPr marL="581343" lvl="2" indent="0">
              <a:buNone/>
            </a:pPr>
            <a:endParaRPr lang="en-US" dirty="0"/>
          </a:p>
          <a:p>
            <a:pPr marL="581343" lvl="2" indent="0">
              <a:buNone/>
            </a:pPr>
            <a:r>
              <a:rPr lang="en-US" dirty="0" err="1"/>
              <a:t>Sampul</a:t>
            </a:r>
            <a:r>
              <a:rPr lang="en-US" dirty="0"/>
              <a:t> B</a:t>
            </a:r>
          </a:p>
          <a:p>
            <a:pPr marL="581343" lvl="2" indent="0">
              <a:buNone/>
            </a:pPr>
            <a:endParaRPr lang="en-US" dirty="0"/>
          </a:p>
          <a:p>
            <a:pPr marL="581343" lvl="2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Pengundi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25" y="3301877"/>
            <a:ext cx="754715" cy="566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25" y="4794719"/>
            <a:ext cx="754715" cy="656775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2892685" y="4350927"/>
            <a:ext cx="1081817" cy="2314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892685" y="5960599"/>
            <a:ext cx="2869666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cxnSpLocks/>
          </p:cNvCxnSpPr>
          <p:nvPr/>
        </p:nvCxnSpPr>
        <p:spPr>
          <a:xfrm>
            <a:off x="3257210" y="3574508"/>
            <a:ext cx="1222783" cy="39977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cxnSpLocks/>
          </p:cNvCxnSpPr>
          <p:nvPr/>
        </p:nvCxnSpPr>
        <p:spPr>
          <a:xfrm>
            <a:off x="4996637" y="4327789"/>
            <a:ext cx="1271205" cy="125616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6773333" y="5960599"/>
            <a:ext cx="7876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cxnSpLocks/>
          </p:cNvCxnSpPr>
          <p:nvPr/>
        </p:nvCxnSpPr>
        <p:spPr>
          <a:xfrm>
            <a:off x="2892685" y="5114839"/>
            <a:ext cx="3375157" cy="46911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09977" y="3231327"/>
            <a:ext cx="77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Tanda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319857" y="5117015"/>
            <a:ext cx="1571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Tandatangan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&amp; </a:t>
            </a:r>
            <a:r>
              <a:rPr lang="en-US" dirty="0" err="1"/>
              <a:t>Saksi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468983" y="2493548"/>
            <a:ext cx="1580428" cy="2674044"/>
          </a:xfrm>
          <a:prstGeom prst="rect">
            <a:avLst/>
          </a:prstGeom>
          <a:noFill/>
        </p:spPr>
        <p:txBody>
          <a:bodyPr wrap="square" lIns="0" rIns="0" rtlCol="0">
            <a:normAutofit fontScale="92500" lnSpcReduction="10000"/>
          </a:bodyPr>
          <a:lstStyle/>
          <a:p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Pejabat</a:t>
            </a:r>
            <a:r>
              <a:rPr lang="en-US" dirty="0"/>
              <a:t> PP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Pentutupan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Pos/</a:t>
            </a:r>
            <a:r>
              <a:rPr lang="en-US" dirty="0" err="1"/>
              <a:t>Kurier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Serah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Kedutaan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Hantaran</a:t>
            </a:r>
            <a:r>
              <a:rPr lang="en-US" dirty="0"/>
              <a:t> </a:t>
            </a:r>
            <a:r>
              <a:rPr lang="en-US" dirty="0" err="1"/>
              <a:t>sendiri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DE0C1F-9E18-8BDC-9013-3B957B25B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6" y="4077877"/>
            <a:ext cx="876300" cy="5461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5FB3A8-2B63-B9F0-7142-3CC1CE7F8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760" y="3990700"/>
            <a:ext cx="1081817" cy="6741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3B6CD5-5D24-A067-94CB-9E6F76474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01" y="5114838"/>
            <a:ext cx="1349393" cy="6746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C56965-AF8F-F45F-D856-E097CFB38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33" y="5800563"/>
            <a:ext cx="1370085" cy="83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644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679701" y="3617063"/>
            <a:ext cx="2830742" cy="297000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Pastikan</a:t>
            </a:r>
            <a:endParaRPr lang="en-US" dirty="0"/>
          </a:p>
          <a:p>
            <a:r>
              <a:rPr lang="en-US" dirty="0" err="1"/>
              <a:t>Ditandatangi</a:t>
            </a:r>
            <a:r>
              <a:rPr lang="en-US" dirty="0"/>
              <a:t> oleh </a:t>
            </a:r>
            <a:r>
              <a:rPr lang="en-US" dirty="0" err="1"/>
              <a:t>Pengundi</a:t>
            </a:r>
            <a:r>
              <a:rPr lang="en-US" dirty="0"/>
              <a:t> dan </a:t>
            </a:r>
            <a:r>
              <a:rPr lang="en-US" dirty="0" err="1"/>
              <a:t>Saksi</a:t>
            </a:r>
            <a:endParaRPr lang="en-US" dirty="0"/>
          </a:p>
          <a:p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Pos</a:t>
            </a:r>
            <a:r>
              <a:rPr lang="en-US" dirty="0"/>
              <a:t> – </a:t>
            </a:r>
            <a:r>
              <a:rPr lang="en-US" dirty="0" err="1"/>
              <a:t>Borang</a:t>
            </a:r>
            <a:r>
              <a:rPr lang="en-US" dirty="0"/>
              <a:t>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1950720"/>
            <a:ext cx="4954670" cy="45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913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C9147-5A28-C572-3C53-202386AA8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5" y="3623760"/>
            <a:ext cx="1389191" cy="1774488"/>
          </a:xfrm>
          <a:prstGeom prst="rect">
            <a:avLst/>
          </a:prstGeom>
        </p:spPr>
      </p:pic>
      <p:sp>
        <p:nvSpPr>
          <p:cNvPr id="19" name="Explosion 2 18"/>
          <p:cNvSpPr/>
          <p:nvPr/>
        </p:nvSpPr>
        <p:spPr>
          <a:xfrm>
            <a:off x="3483486" y="1621827"/>
            <a:ext cx="1387629" cy="1006991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20000"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Notis</a:t>
            </a:r>
            <a:r>
              <a:rPr lang="en-US" dirty="0">
                <a:solidFill>
                  <a:schemeClr val="tx1"/>
                </a:solidFill>
              </a:rPr>
              <a:t> 24 jam</a:t>
            </a:r>
          </a:p>
        </p:txBody>
      </p:sp>
      <p:sp>
        <p:nvSpPr>
          <p:cNvPr id="20" name="Explosion 2 19"/>
          <p:cNvSpPr/>
          <p:nvPr/>
        </p:nvSpPr>
        <p:spPr>
          <a:xfrm>
            <a:off x="3073724" y="4029580"/>
            <a:ext cx="1387629" cy="1006991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20000"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Notis</a:t>
            </a:r>
            <a:r>
              <a:rPr lang="en-US" dirty="0">
                <a:solidFill>
                  <a:schemeClr val="tx1"/>
                </a:solidFill>
              </a:rPr>
              <a:t> 24 jam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760553" y="3016616"/>
            <a:ext cx="354247" cy="1176181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Aturcara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4"/>
          </p:nvPr>
        </p:nvSpPr>
        <p:spPr>
          <a:xfrm>
            <a:off x="288904" y="2366651"/>
            <a:ext cx="3657600" cy="20574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err="1"/>
              <a:t>Tetapkan</a:t>
            </a:r>
            <a:r>
              <a:rPr lang="en-US" u="sng" dirty="0"/>
              <a:t> </a:t>
            </a:r>
            <a:r>
              <a:rPr lang="en-US" u="sng" dirty="0" err="1"/>
              <a:t>bilangan</a:t>
            </a:r>
            <a:r>
              <a:rPr lang="en-US" u="sng" dirty="0"/>
              <a:t> </a:t>
            </a:r>
            <a:r>
              <a:rPr lang="en-US" u="sng" dirty="0" err="1"/>
              <a:t>undi</a:t>
            </a:r>
            <a:r>
              <a:rPr lang="en-US" u="sng" dirty="0"/>
              <a:t> </a:t>
            </a:r>
            <a:r>
              <a:rPr lang="en-US" u="sng" dirty="0" err="1"/>
              <a:t>pos</a:t>
            </a:r>
            <a:endParaRPr lang="en-US" u="sng" dirty="0"/>
          </a:p>
          <a:p>
            <a:r>
              <a:rPr lang="en-US" dirty="0"/>
              <a:t>PP </a:t>
            </a:r>
            <a:r>
              <a:rPr lang="en-US" dirty="0" err="1"/>
              <a:t>beritahu</a:t>
            </a:r>
            <a:r>
              <a:rPr lang="en-US" dirty="0"/>
              <a:t> </a:t>
            </a:r>
            <a:r>
              <a:rPr lang="en-US" dirty="0" err="1"/>
              <a:t>tarikh</a:t>
            </a:r>
            <a:r>
              <a:rPr lang="en-US" dirty="0"/>
              <a:t> </a:t>
            </a:r>
            <a:r>
              <a:rPr lang="en-US" dirty="0" err="1"/>
              <a:t>kelulusan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pos</a:t>
            </a:r>
          </a:p>
          <a:p>
            <a:r>
              <a:rPr lang="en-US" dirty="0" err="1"/>
              <a:t>Dapatkan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muktamad</a:t>
            </a:r>
            <a:r>
              <a:rPr lang="en-US" dirty="0"/>
              <a:t> </a:t>
            </a:r>
            <a:r>
              <a:rPr lang="en-US" dirty="0" err="1"/>
              <a:t>dilulus</a:t>
            </a:r>
            <a:r>
              <a:rPr lang="en-US" dirty="0"/>
              <a:t> &amp; Daftar </a:t>
            </a:r>
            <a:r>
              <a:rPr lang="en-US" dirty="0" err="1"/>
              <a:t>Pemilih</a:t>
            </a:r>
            <a:r>
              <a:rPr lang="en-US" dirty="0"/>
              <a:t> Pos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5"/>
          </p:nvPr>
        </p:nvSpPr>
        <p:spPr>
          <a:xfrm>
            <a:off x="288904" y="4529666"/>
            <a:ext cx="3657600" cy="20574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err="1"/>
              <a:t>Kiraan</a:t>
            </a:r>
            <a:r>
              <a:rPr lang="en-US" u="sng" dirty="0"/>
              <a:t> </a:t>
            </a:r>
            <a:r>
              <a:rPr lang="en-US" u="sng" dirty="0" err="1"/>
              <a:t>undi</a:t>
            </a:r>
            <a:endParaRPr lang="en-US" u="sng" dirty="0"/>
          </a:p>
          <a:p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biasa</a:t>
            </a:r>
            <a:r>
              <a:rPr lang="en-US" dirty="0"/>
              <a:t> </a:t>
            </a:r>
            <a:r>
              <a:rPr lang="en-US" dirty="0" err="1"/>
              <a:t>kecuali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15 </a:t>
            </a:r>
            <a:r>
              <a:rPr lang="en-US" dirty="0" err="1"/>
              <a:t>digunakan</a:t>
            </a:r>
            <a:endParaRPr lang="en-US" dirty="0"/>
          </a:p>
          <a:p>
            <a:r>
              <a:rPr lang="en-US" b="1" dirty="0" err="1"/>
              <a:t>Jumlah</a:t>
            </a:r>
            <a:r>
              <a:rPr lang="en-US" b="1" dirty="0"/>
              <a:t> </a:t>
            </a:r>
            <a:r>
              <a:rPr lang="en-US" b="1" dirty="0" err="1"/>
              <a:t>undi</a:t>
            </a:r>
            <a:r>
              <a:rPr lang="en-US" b="1" dirty="0"/>
              <a:t> </a:t>
            </a:r>
            <a:r>
              <a:rPr lang="en-US" b="1" dirty="0" err="1"/>
              <a:t>dikira</a:t>
            </a:r>
            <a:r>
              <a:rPr lang="en-US" b="1" dirty="0"/>
              <a:t> ≤ </a:t>
            </a:r>
            <a:r>
              <a:rPr lang="en-US" b="1" dirty="0" err="1"/>
              <a:t>Jumlah</a:t>
            </a:r>
            <a:r>
              <a:rPr lang="en-US" b="1" dirty="0"/>
              <a:t> </a:t>
            </a:r>
            <a:r>
              <a:rPr lang="en-US" b="1" dirty="0" err="1"/>
              <a:t>sampul</a:t>
            </a:r>
            <a:r>
              <a:rPr lang="en-US" b="1" dirty="0"/>
              <a:t> </a:t>
            </a:r>
            <a:r>
              <a:rPr lang="en-US" b="1" dirty="0" err="1"/>
              <a:t>dibuka</a:t>
            </a:r>
            <a:endParaRPr lang="en-US" b="1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114800" y="2366651"/>
            <a:ext cx="3763866" cy="205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 err="1"/>
              <a:t>Keluaran</a:t>
            </a:r>
            <a:r>
              <a:rPr lang="en-US" u="sng" dirty="0"/>
              <a:t> </a:t>
            </a:r>
            <a:r>
              <a:rPr lang="en-US" u="sng" dirty="0" err="1"/>
              <a:t>kertas</a:t>
            </a:r>
            <a:r>
              <a:rPr lang="en-US" u="sng" dirty="0"/>
              <a:t> </a:t>
            </a:r>
            <a:r>
              <a:rPr lang="en-US" u="sng" dirty="0" err="1"/>
              <a:t>undi</a:t>
            </a:r>
            <a:endParaRPr lang="en-US" u="sng" dirty="0"/>
          </a:p>
          <a:p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dikeluarkan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yang </a:t>
            </a:r>
            <a:r>
              <a:rPr lang="en-US" dirty="0" err="1"/>
              <a:t>dalam</a:t>
            </a:r>
            <a:r>
              <a:rPr lang="en-US" dirty="0"/>
              <a:t> Daftar </a:t>
            </a:r>
            <a:r>
              <a:rPr lang="en-US" dirty="0" err="1"/>
              <a:t>Pemilih</a:t>
            </a:r>
            <a:r>
              <a:rPr lang="en-US" dirty="0"/>
              <a:t> Pos</a:t>
            </a:r>
          </a:p>
          <a:p>
            <a:r>
              <a:rPr lang="en-US" b="1" dirty="0" err="1"/>
              <a:t>Jumlah</a:t>
            </a:r>
            <a:r>
              <a:rPr lang="en-US" b="1" dirty="0"/>
              <a:t> </a:t>
            </a:r>
            <a:r>
              <a:rPr lang="en-US" b="1" dirty="0" err="1"/>
              <a:t>kertas</a:t>
            </a:r>
            <a:r>
              <a:rPr lang="en-US" b="1" dirty="0"/>
              <a:t> </a:t>
            </a:r>
            <a:r>
              <a:rPr lang="en-US" b="1" dirty="0" err="1"/>
              <a:t>undi</a:t>
            </a:r>
            <a:r>
              <a:rPr lang="en-US" b="1" dirty="0"/>
              <a:t> </a:t>
            </a:r>
            <a:r>
              <a:rPr lang="en-US" b="1" dirty="0" err="1"/>
              <a:t>dikeluarkan</a:t>
            </a:r>
            <a:r>
              <a:rPr lang="en-US" b="1" dirty="0"/>
              <a:t> = </a:t>
            </a:r>
            <a:r>
              <a:rPr lang="en-US" b="1" dirty="0" err="1"/>
              <a:t>undi</a:t>
            </a:r>
            <a:r>
              <a:rPr lang="en-US" b="1" dirty="0"/>
              <a:t> </a:t>
            </a:r>
            <a:r>
              <a:rPr lang="en-US" b="1" dirty="0" err="1"/>
              <a:t>pos</a:t>
            </a:r>
            <a:r>
              <a:rPr lang="en-US" b="1" dirty="0"/>
              <a:t> </a:t>
            </a:r>
            <a:r>
              <a:rPr lang="en-US" b="1" dirty="0" err="1"/>
              <a:t>diluluskan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4114800" y="4529667"/>
            <a:ext cx="3657600" cy="2057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u="sng" dirty="0" err="1"/>
              <a:t>Pembukaan</a:t>
            </a:r>
            <a:r>
              <a:rPr lang="en-US" u="sng" dirty="0"/>
              <a:t> </a:t>
            </a:r>
            <a:r>
              <a:rPr lang="en-US" u="sng" dirty="0" err="1"/>
              <a:t>sampul</a:t>
            </a:r>
            <a:r>
              <a:rPr lang="en-US" u="sng" dirty="0"/>
              <a:t> </a:t>
            </a:r>
            <a:r>
              <a:rPr lang="en-US" u="sng" dirty="0" err="1"/>
              <a:t>pos</a:t>
            </a:r>
            <a:endParaRPr lang="en-US" u="sng" dirty="0"/>
          </a:p>
          <a:p>
            <a:r>
              <a:rPr lang="en-US" dirty="0" err="1"/>
              <a:t>Semak</a:t>
            </a:r>
            <a:r>
              <a:rPr lang="en-US" dirty="0"/>
              <a:t> 2 </a:t>
            </a:r>
            <a:r>
              <a:rPr lang="en-US" dirty="0" err="1"/>
              <a:t>kelayakan</a:t>
            </a:r>
            <a:endParaRPr lang="en-US" dirty="0"/>
          </a:p>
          <a:p>
            <a:pPr marL="444500" lvl="1" indent="-141288"/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= </a:t>
            </a:r>
            <a:r>
              <a:rPr lang="en-US" dirty="0" err="1"/>
              <a:t>Borang</a:t>
            </a:r>
            <a:r>
              <a:rPr lang="en-US" dirty="0"/>
              <a:t> 2 = </a:t>
            </a:r>
            <a:r>
              <a:rPr lang="en-US" dirty="0" err="1"/>
              <a:t>Sampul</a:t>
            </a:r>
            <a:r>
              <a:rPr lang="en-US" dirty="0"/>
              <a:t> A</a:t>
            </a:r>
          </a:p>
          <a:p>
            <a:pPr marL="444500" lvl="1" indent="-141288"/>
            <a:r>
              <a:rPr lang="en-US" dirty="0" err="1"/>
              <a:t>Borang</a:t>
            </a:r>
            <a:r>
              <a:rPr lang="en-US" dirty="0"/>
              <a:t> 2 </a:t>
            </a:r>
            <a:r>
              <a:rPr lang="en-US" dirty="0" err="1"/>
              <a:t>tandatangani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pengudi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saksi</a:t>
            </a:r>
            <a:endParaRPr lang="en-US" dirty="0"/>
          </a:p>
          <a:p>
            <a:r>
              <a:rPr lang="en-US" b="1" dirty="0" err="1"/>
              <a:t>Jumlah</a:t>
            </a:r>
            <a:r>
              <a:rPr lang="en-US" b="1" dirty="0"/>
              <a:t> </a:t>
            </a:r>
            <a:r>
              <a:rPr lang="en-US" b="1" dirty="0" err="1"/>
              <a:t>sampul</a:t>
            </a:r>
            <a:r>
              <a:rPr lang="en-US" b="1" dirty="0"/>
              <a:t> </a:t>
            </a:r>
            <a:r>
              <a:rPr lang="en-US" b="1" dirty="0" err="1"/>
              <a:t>dibuka</a:t>
            </a:r>
            <a:r>
              <a:rPr lang="en-US" b="1" dirty="0"/>
              <a:t> ≤ </a:t>
            </a:r>
            <a:r>
              <a:rPr lang="en-US" b="1" dirty="0" err="1"/>
              <a:t>Kertas</a:t>
            </a:r>
            <a:r>
              <a:rPr lang="en-US" b="1" dirty="0"/>
              <a:t> </a:t>
            </a:r>
            <a:r>
              <a:rPr lang="en-US" b="1" dirty="0" err="1"/>
              <a:t>undi</a:t>
            </a:r>
            <a:r>
              <a:rPr lang="en-US" b="1" dirty="0"/>
              <a:t> </a:t>
            </a:r>
            <a:r>
              <a:rPr lang="en-US" b="1" dirty="0" err="1"/>
              <a:t>dikeluarkan</a:t>
            </a:r>
            <a:endParaRPr lang="en-US" b="1" dirty="0"/>
          </a:p>
        </p:txBody>
      </p:sp>
      <p:sp>
        <p:nvSpPr>
          <p:cNvPr id="16" name="Right Arrow 15"/>
          <p:cNvSpPr/>
          <p:nvPr/>
        </p:nvSpPr>
        <p:spPr>
          <a:xfrm rot="10800000">
            <a:off x="3760553" y="4866533"/>
            <a:ext cx="354247" cy="1176181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 Arrow 16"/>
          <p:cNvSpPr/>
          <p:nvPr/>
        </p:nvSpPr>
        <p:spPr>
          <a:xfrm rot="10800000">
            <a:off x="7772400" y="5463252"/>
            <a:ext cx="912396" cy="579463"/>
          </a:xfrm>
          <a:prstGeom prst="ben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>
            <a:off x="7938866" y="2850150"/>
            <a:ext cx="579464" cy="912396"/>
          </a:xfrm>
          <a:prstGeom prst="ben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2AEAAD-DC0E-B44F-BCBE-3CA8AD637367}"/>
              </a:ext>
            </a:extLst>
          </p:cNvPr>
          <p:cNvSpPr txBox="1"/>
          <p:nvPr/>
        </p:nvSpPr>
        <p:spPr>
          <a:xfrm>
            <a:off x="193639" y="21819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1️⃣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3810BD-D71F-0747-835C-7D98DBAE9231}"/>
              </a:ext>
            </a:extLst>
          </p:cNvPr>
          <p:cNvSpPr txBox="1"/>
          <p:nvPr/>
        </p:nvSpPr>
        <p:spPr>
          <a:xfrm>
            <a:off x="8439598" y="237361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2️⃣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44DE8E-0331-BA49-AC31-5B2D41DE26D0}"/>
              </a:ext>
            </a:extLst>
          </p:cNvPr>
          <p:cNvSpPr txBox="1"/>
          <p:nvPr/>
        </p:nvSpPr>
        <p:spPr>
          <a:xfrm>
            <a:off x="8522596" y="62399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3️⃣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180A1B-277A-634C-8668-7CEA983A9F4D}"/>
              </a:ext>
            </a:extLst>
          </p:cNvPr>
          <p:cNvSpPr txBox="1"/>
          <p:nvPr/>
        </p:nvSpPr>
        <p:spPr>
          <a:xfrm>
            <a:off x="142730" y="63101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4️⃣</a:t>
            </a:r>
          </a:p>
        </p:txBody>
      </p:sp>
    </p:spTree>
    <p:extLst>
      <p:ext uri="{BB962C8B-B14F-4D97-AF65-F5344CB8AC3E}">
        <p14:creationId xmlns:p14="http://schemas.microsoft.com/office/powerpoint/2010/main" val="64485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137" y="4292600"/>
            <a:ext cx="3289300" cy="24638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2675466"/>
            <a:ext cx="5246380" cy="39115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Rakyat Malaysia</a:t>
            </a:r>
          </a:p>
          <a:p>
            <a:r>
              <a:rPr lang="en-US" dirty="0"/>
              <a:t>21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atas</a:t>
            </a:r>
            <a:endParaRPr lang="en-US" dirty="0"/>
          </a:p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didakwa</a:t>
            </a:r>
            <a:r>
              <a:rPr lang="en-US" dirty="0"/>
              <a:t> </a:t>
            </a:r>
            <a:r>
              <a:rPr lang="en-US" dirty="0" err="1"/>
              <a:t>apa-apa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di </a:t>
            </a:r>
            <a:r>
              <a:rPr lang="en-US" dirty="0" err="1"/>
              <a:t>Mahkamah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 yang </a:t>
            </a:r>
            <a:r>
              <a:rPr lang="en-US" dirty="0" err="1"/>
              <a:t>lepas</a:t>
            </a:r>
            <a:endParaRPr lang="en-US" dirty="0"/>
          </a:p>
          <a:p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dilepaskan</a:t>
            </a:r>
            <a:r>
              <a:rPr lang="en-US" dirty="0"/>
              <a:t> </a:t>
            </a:r>
            <a:r>
              <a:rPr lang="en-US" dirty="0" err="1"/>
              <a:t>penjara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 yang </a:t>
            </a:r>
            <a:r>
              <a:rPr lang="en-US" dirty="0" err="1"/>
              <a:t>lepas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didaftarkan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Mencegah</a:t>
            </a:r>
            <a:r>
              <a:rPr lang="en-US" dirty="0"/>
              <a:t> </a:t>
            </a:r>
            <a:r>
              <a:rPr lang="en-US" dirty="0" err="1"/>
              <a:t>Jenayah</a:t>
            </a:r>
            <a:endParaRPr lang="en-US" dirty="0"/>
          </a:p>
          <a:p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muflis</a:t>
            </a:r>
            <a:r>
              <a:rPr lang="en-US" dirty="0"/>
              <a:t> yang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dilepaskan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Siapa</a:t>
            </a:r>
            <a:r>
              <a:rPr lang="en-US" dirty="0"/>
              <a:t> yang </a:t>
            </a:r>
            <a:r>
              <a:rPr lang="en-US" dirty="0" err="1"/>
              <a:t>layak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B7082C51-EC8A-5D43-9436-F8C0907275E9}"/>
              </a:ext>
            </a:extLst>
          </p:cNvPr>
          <p:cNvSpPr/>
          <p:nvPr/>
        </p:nvSpPr>
        <p:spPr>
          <a:xfrm>
            <a:off x="3657600" y="2275367"/>
            <a:ext cx="2212127" cy="1010093"/>
          </a:xfrm>
          <a:prstGeom prst="cloudCallout">
            <a:avLst>
              <a:gd name="adj1" fmla="val -54478"/>
              <a:gd name="adj2" fmla="val 510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Menunggu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ubahan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308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Mentadbir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Pos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038367"/>
            <a:ext cx="4187952" cy="35486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Saluran Mengundi </a:t>
            </a:r>
            <a:r>
              <a:rPr lang="en-US" dirty="0" err="1">
                <a:solidFill>
                  <a:schemeClr val="tx1"/>
                </a:solidFill>
              </a:rPr>
              <a:t>Asing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KTM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Pembantu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Pegawai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Pengurus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Tarikh </a:t>
            </a:r>
            <a:r>
              <a:rPr lang="en-US" dirty="0" err="1">
                <a:solidFill>
                  <a:schemeClr val="tx1"/>
                </a:solidFill>
              </a:rPr>
              <a:t>keluaran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pembukaan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Undi</a:t>
            </a:r>
            <a:r>
              <a:rPr lang="en-US" dirty="0">
                <a:solidFill>
                  <a:schemeClr val="tx1"/>
                </a:solidFill>
              </a:rPr>
              <a:t> Pos </a:t>
            </a:r>
            <a:r>
              <a:rPr lang="en-US" dirty="0" err="1">
                <a:solidFill>
                  <a:schemeClr val="tx1"/>
                </a:solidFill>
              </a:rPr>
              <a:t>ditentukan</a:t>
            </a:r>
            <a:r>
              <a:rPr lang="en-US" dirty="0">
                <a:solidFill>
                  <a:schemeClr val="tx1"/>
                </a:solidFill>
              </a:rPr>
              <a:t> oleh PP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chemeClr val="tx1"/>
                </a:solidFill>
              </a:rPr>
              <a:t>Mesti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notis</a:t>
            </a:r>
            <a:r>
              <a:rPr lang="en-US" dirty="0">
                <a:solidFill>
                  <a:schemeClr val="tx1"/>
                </a:solidFill>
              </a:rPr>
              <a:t> 24 jam kali </a:t>
            </a:r>
            <a:r>
              <a:rPr lang="en-US" dirty="0" err="1">
                <a:solidFill>
                  <a:schemeClr val="tx1"/>
                </a:solidFill>
              </a:rPr>
              <a:t>pertama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chemeClr val="tx1"/>
                </a:solidFill>
              </a:rPr>
              <a:t>Mungkin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satu</a:t>
            </a:r>
            <a:r>
              <a:rPr lang="en-US" dirty="0">
                <a:solidFill>
                  <a:schemeClr val="tx1"/>
                </a:solidFill>
              </a:rPr>
              <a:t> kali, kali </a:t>
            </a:r>
            <a:r>
              <a:rPr lang="en-US" dirty="0" err="1">
                <a:solidFill>
                  <a:schemeClr val="tx1"/>
                </a:solidFill>
              </a:rPr>
              <a:t>seterusnya</a:t>
            </a:r>
            <a:r>
              <a:rPr lang="en-US" dirty="0">
                <a:solidFill>
                  <a:schemeClr val="tx1"/>
                </a:solidFill>
              </a:rPr>
              <a:t> ‘</a:t>
            </a:r>
            <a:r>
              <a:rPr lang="en-US" dirty="0" err="1">
                <a:solidFill>
                  <a:schemeClr val="tx1"/>
                </a:solidFill>
              </a:rPr>
              <a:t>notis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berpatutan</a:t>
            </a:r>
            <a:r>
              <a:rPr lang="en-US" dirty="0">
                <a:solidFill>
                  <a:schemeClr val="tx1"/>
                </a:solidFill>
              </a:rPr>
              <a:t>’</a:t>
            </a:r>
          </a:p>
          <a:p>
            <a:pPr>
              <a:lnSpc>
                <a:spcPct val="110000"/>
              </a:lnSpc>
            </a:pPr>
            <a:r>
              <a:rPr lang="en-US" dirty="0" err="1">
                <a:solidFill>
                  <a:schemeClr val="tx1"/>
                </a:solidFill>
              </a:rPr>
              <a:t>Biasanya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pejabat</a:t>
            </a:r>
            <a:r>
              <a:rPr lang="en-US" dirty="0">
                <a:solidFill>
                  <a:schemeClr val="tx1"/>
                </a:solidFill>
              </a:rPr>
              <a:t> PP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862237" y="2468881"/>
            <a:ext cx="3822192" cy="411818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dipakai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sampul</a:t>
            </a:r>
            <a:r>
              <a:rPr lang="en-US" dirty="0"/>
              <a:t> Pos yang </a:t>
            </a:r>
            <a:r>
              <a:rPr lang="en-US" dirty="0" err="1"/>
              <a:t>dipulangkan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pejabat</a:t>
            </a:r>
            <a:r>
              <a:rPr lang="en-US" dirty="0"/>
              <a:t> PP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dibuka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diasingkan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Siang: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kawalan</a:t>
            </a:r>
            <a:r>
              <a:rPr lang="en-US" dirty="0"/>
              <a:t> </a:t>
            </a:r>
            <a:r>
              <a:rPr lang="en-US" dirty="0" err="1"/>
              <a:t>Pembantu</a:t>
            </a:r>
            <a:r>
              <a:rPr lang="en-US" dirty="0"/>
              <a:t> PP </a:t>
            </a:r>
            <a:r>
              <a:rPr lang="en-US" dirty="0" err="1"/>
              <a:t>Undi</a:t>
            </a:r>
            <a:r>
              <a:rPr lang="en-US" dirty="0"/>
              <a:t> Pos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Malam: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lokap</a:t>
            </a:r>
            <a:r>
              <a:rPr lang="en-US" dirty="0"/>
              <a:t> polis,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dipegang</a:t>
            </a:r>
            <a:r>
              <a:rPr lang="en-US" dirty="0"/>
              <a:t> oleh </a:t>
            </a:r>
            <a:r>
              <a:rPr lang="en-US" dirty="0" err="1"/>
              <a:t>Pembantu</a:t>
            </a:r>
            <a:r>
              <a:rPr lang="en-US" dirty="0"/>
              <a:t> PP </a:t>
            </a:r>
            <a:r>
              <a:rPr lang="en-US" dirty="0" err="1"/>
              <a:t>Undi</a:t>
            </a:r>
            <a:r>
              <a:rPr lang="en-US" dirty="0"/>
              <a:t> Pos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Pembukaan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Pos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mula</a:t>
            </a:r>
            <a:r>
              <a:rPr lang="en-US" dirty="0"/>
              <a:t> jam 2 </a:t>
            </a:r>
            <a:r>
              <a:rPr lang="en-US" dirty="0" err="1"/>
              <a:t>ptg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tambahan</a:t>
            </a:r>
            <a:r>
              <a:rPr lang="en-US" dirty="0"/>
              <a:t>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sesi</a:t>
            </a:r>
            <a:r>
              <a:rPr lang="en-US" dirty="0"/>
              <a:t> </a:t>
            </a:r>
            <a:r>
              <a:rPr lang="en-US" dirty="0" err="1"/>
              <a:t>pagi</a:t>
            </a:r>
            <a:r>
              <a:rPr lang="en-US" dirty="0"/>
              <a:t>)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banyak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Pos </a:t>
            </a:r>
            <a:r>
              <a:rPr lang="en-US" dirty="0" err="1"/>
              <a:t>selepas</a:t>
            </a:r>
            <a:r>
              <a:rPr lang="en-US" dirty="0"/>
              <a:t> 6 </a:t>
            </a:r>
            <a:r>
              <a:rPr lang="en-US" dirty="0" err="1"/>
              <a:t>ptg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529842"/>
            <a:ext cx="2316961" cy="15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89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Undi</a:t>
            </a:r>
            <a:r>
              <a:rPr lang="en-US" dirty="0"/>
              <a:t> Pos – </a:t>
            </a: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Keluaran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669792"/>
            <a:ext cx="4187952" cy="291727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err="1">
                <a:solidFill>
                  <a:schemeClr val="tx1"/>
                </a:solidFill>
              </a:rPr>
              <a:t>Dokumentasi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Undi</a:t>
            </a:r>
            <a:r>
              <a:rPr lang="en-US" b="1" dirty="0">
                <a:solidFill>
                  <a:schemeClr val="tx1"/>
                </a:solidFill>
              </a:rPr>
              <a:t> Pos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err="1">
                <a:solidFill>
                  <a:schemeClr val="tx1"/>
                </a:solidFill>
              </a:rPr>
              <a:t>Borang</a:t>
            </a:r>
            <a:r>
              <a:rPr lang="en-US" dirty="0">
                <a:solidFill>
                  <a:schemeClr val="tx1"/>
                </a:solidFill>
              </a:rPr>
              <a:t> Format A</a:t>
            </a:r>
          </a:p>
          <a:p>
            <a:pPr>
              <a:lnSpc>
                <a:spcPct val="110000"/>
              </a:lnSpc>
            </a:pPr>
            <a:r>
              <a:rPr lang="en-US" dirty="0" err="1">
                <a:solidFill>
                  <a:schemeClr val="tx1"/>
                </a:solidFill>
              </a:rPr>
              <a:t>Senarai</a:t>
            </a:r>
            <a:r>
              <a:rPr lang="en-US" dirty="0">
                <a:solidFill>
                  <a:schemeClr val="tx1"/>
                </a:solidFill>
              </a:rPr>
              <a:t> Pos Malaysia </a:t>
            </a:r>
            <a:r>
              <a:rPr lang="en-US" dirty="0" err="1">
                <a:solidFill>
                  <a:schemeClr val="tx1"/>
                </a:solidFill>
              </a:rPr>
              <a:t>bagi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penerima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Undi</a:t>
            </a:r>
            <a:r>
              <a:rPr lang="en-US" dirty="0">
                <a:solidFill>
                  <a:schemeClr val="tx1"/>
                </a:solidFill>
              </a:rPr>
              <a:t> Pos</a:t>
            </a:r>
          </a:p>
          <a:p>
            <a:pPr>
              <a:lnSpc>
                <a:spcPct val="110000"/>
              </a:lnSpc>
            </a:pPr>
            <a:r>
              <a:rPr lang="en-US" dirty="0" err="1">
                <a:solidFill>
                  <a:schemeClr val="tx1"/>
                </a:solidFill>
              </a:rPr>
              <a:t>Pengakuan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penerimaan</a:t>
            </a:r>
            <a:r>
              <a:rPr lang="en-US" dirty="0">
                <a:solidFill>
                  <a:schemeClr val="tx1"/>
                </a:solidFill>
              </a:rPr>
              <a:t> Pos Malaysia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err="1">
                <a:solidFill>
                  <a:schemeClr val="tx1"/>
                </a:solidFill>
              </a:rPr>
              <a:t>Borang</a:t>
            </a:r>
            <a:r>
              <a:rPr lang="en-US" dirty="0">
                <a:solidFill>
                  <a:schemeClr val="tx1"/>
                </a:solidFill>
              </a:rPr>
              <a:t> 754</a:t>
            </a:r>
          </a:p>
          <a:p>
            <a:pPr>
              <a:lnSpc>
                <a:spcPct val="110000"/>
              </a:lnSpc>
            </a:pPr>
            <a:r>
              <a:rPr lang="en-US" dirty="0" err="1">
                <a:solidFill>
                  <a:schemeClr val="tx1"/>
                </a:solidFill>
              </a:rPr>
              <a:t>Bilangan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Undi</a:t>
            </a:r>
            <a:r>
              <a:rPr lang="en-US" dirty="0">
                <a:solidFill>
                  <a:schemeClr val="tx1"/>
                </a:solidFill>
              </a:rPr>
              <a:t> Pos </a:t>
            </a:r>
            <a:r>
              <a:rPr lang="en-US" dirty="0" err="1">
                <a:solidFill>
                  <a:schemeClr val="tx1"/>
                </a:solidFill>
              </a:rPr>
              <a:t>dikeluarkan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mengikut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jabatan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dirty="0" err="1">
                <a:solidFill>
                  <a:schemeClr val="tx1"/>
                </a:solidFill>
              </a:rPr>
              <a:t>luar</a:t>
            </a:r>
            <a:r>
              <a:rPr lang="en-US" dirty="0">
                <a:solidFill>
                  <a:schemeClr val="tx1"/>
                </a:solidFill>
              </a:rPr>
              <a:t> negara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862236" y="2535936"/>
            <a:ext cx="4001348" cy="4051129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900" b="1" dirty="0" err="1"/>
              <a:t>Tatacara</a:t>
            </a:r>
            <a:r>
              <a:rPr lang="en-US" sz="1900" b="1" dirty="0"/>
              <a:t> </a:t>
            </a:r>
            <a:r>
              <a:rPr lang="en-US" sz="1900" b="1" dirty="0" err="1"/>
              <a:t>Keluaran</a:t>
            </a:r>
            <a:endParaRPr lang="en-US" sz="19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900" u="sng" dirty="0" err="1"/>
              <a:t>Seperti</a:t>
            </a:r>
            <a:r>
              <a:rPr lang="en-US" sz="1900" u="sng" dirty="0"/>
              <a:t> </a:t>
            </a:r>
            <a:r>
              <a:rPr lang="en-US" sz="1900" u="sng" dirty="0" err="1"/>
              <a:t>Undi</a:t>
            </a:r>
            <a:r>
              <a:rPr lang="en-US" sz="1900" u="sng" dirty="0"/>
              <a:t> </a:t>
            </a:r>
            <a:r>
              <a:rPr lang="en-US" sz="1900" u="sng" dirty="0" err="1"/>
              <a:t>Biasa</a:t>
            </a:r>
            <a:endParaRPr lang="en-US" sz="1900" u="sng" dirty="0"/>
          </a:p>
          <a:p>
            <a:pPr>
              <a:lnSpc>
                <a:spcPct val="90000"/>
              </a:lnSpc>
            </a:pPr>
            <a:r>
              <a:rPr lang="en-US" sz="1900" dirty="0"/>
              <a:t>Cop </a:t>
            </a:r>
            <a:r>
              <a:rPr lang="en-US" sz="1900" dirty="0" err="1"/>
              <a:t>Borang</a:t>
            </a:r>
            <a:r>
              <a:rPr lang="en-US" sz="1900" dirty="0"/>
              <a:t> 753</a:t>
            </a:r>
          </a:p>
          <a:p>
            <a:pPr>
              <a:lnSpc>
                <a:spcPct val="90000"/>
              </a:lnSpc>
            </a:pPr>
            <a:r>
              <a:rPr lang="en-US" sz="1900" dirty="0" err="1"/>
              <a:t>Peti</a:t>
            </a:r>
            <a:r>
              <a:rPr lang="en-US" sz="1900" dirty="0"/>
              <a:t> </a:t>
            </a:r>
            <a:r>
              <a:rPr lang="en-US" sz="1900" dirty="0" err="1"/>
              <a:t>Undi</a:t>
            </a:r>
            <a:r>
              <a:rPr lang="en-US" sz="1900" dirty="0"/>
              <a:t> </a:t>
            </a:r>
            <a:r>
              <a:rPr lang="en-US" sz="1900" dirty="0" err="1"/>
              <a:t>ditunjuk</a:t>
            </a:r>
            <a:r>
              <a:rPr lang="en-US" sz="1900" dirty="0"/>
              <a:t> </a:t>
            </a:r>
            <a:r>
              <a:rPr lang="en-US" sz="1900" dirty="0" err="1"/>
              <a:t>kosong</a:t>
            </a:r>
            <a:endParaRPr lang="en-US" sz="1900" dirty="0"/>
          </a:p>
          <a:p>
            <a:pPr marL="277813" indent="-277813">
              <a:lnSpc>
                <a:spcPct val="90000"/>
              </a:lnSpc>
              <a:buFont typeface="+mj-lt"/>
              <a:buAutoNum type="arabicPeriod"/>
            </a:pPr>
            <a:r>
              <a:rPr lang="en-US" sz="1900" dirty="0" err="1"/>
              <a:t>Kerani</a:t>
            </a:r>
            <a:r>
              <a:rPr lang="en-US" sz="1900" dirty="0"/>
              <a:t> Pos 1 </a:t>
            </a:r>
            <a:r>
              <a:rPr lang="en-US" sz="1900" dirty="0" err="1"/>
              <a:t>teriak</a:t>
            </a:r>
            <a:r>
              <a:rPr lang="en-US" sz="1900" dirty="0"/>
              <a:t> </a:t>
            </a:r>
            <a:r>
              <a:rPr lang="en-US" sz="1900" dirty="0" err="1"/>
              <a:t>nama</a:t>
            </a:r>
            <a:r>
              <a:rPr lang="en-US" sz="1900" dirty="0"/>
              <a:t> &amp; </a:t>
            </a:r>
            <a:r>
              <a:rPr lang="en-US" sz="1900" dirty="0" err="1"/>
              <a:t>nombor</a:t>
            </a:r>
            <a:r>
              <a:rPr lang="en-US" sz="1900" dirty="0"/>
              <a:t> dan </a:t>
            </a:r>
            <a:r>
              <a:rPr lang="en-US" sz="1900" dirty="0" err="1"/>
              <a:t>tanda</a:t>
            </a:r>
            <a:r>
              <a:rPr lang="en-US" sz="1900" dirty="0"/>
              <a:t> </a:t>
            </a:r>
            <a:r>
              <a:rPr lang="en-US" sz="1900" dirty="0" err="1"/>
              <a:t>nama</a:t>
            </a:r>
            <a:r>
              <a:rPr lang="en-US" sz="1900" dirty="0"/>
              <a:t> &amp; ‘PP’</a:t>
            </a:r>
          </a:p>
          <a:p>
            <a:pPr marL="277813" indent="-277813">
              <a:lnSpc>
                <a:spcPct val="90000"/>
              </a:lnSpc>
              <a:buFont typeface="+mj-lt"/>
              <a:buAutoNum type="arabicPeriod"/>
            </a:pPr>
            <a:r>
              <a:rPr lang="en-US" sz="1900" dirty="0" err="1"/>
              <a:t>Kerani</a:t>
            </a:r>
            <a:r>
              <a:rPr lang="en-US" sz="1900" dirty="0"/>
              <a:t> Pos 2 </a:t>
            </a:r>
            <a:r>
              <a:rPr lang="en-US" sz="1900" dirty="0" err="1"/>
              <a:t>keluarkan</a:t>
            </a:r>
            <a:r>
              <a:rPr lang="en-US" sz="1900" dirty="0"/>
              <a:t> </a:t>
            </a:r>
            <a:r>
              <a:rPr lang="en-US" sz="1900" dirty="0" err="1"/>
              <a:t>Kertas</a:t>
            </a:r>
            <a:r>
              <a:rPr lang="en-US" sz="1900" dirty="0"/>
              <a:t> </a:t>
            </a:r>
            <a:r>
              <a:rPr lang="en-US" sz="1900" dirty="0" err="1"/>
              <a:t>Undi</a:t>
            </a:r>
            <a:endParaRPr lang="en-US" sz="19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900" u="sng" dirty="0" err="1"/>
              <a:t>Khusus</a:t>
            </a:r>
            <a:r>
              <a:rPr lang="en-US" sz="1900" u="sng" dirty="0"/>
              <a:t> </a:t>
            </a:r>
            <a:r>
              <a:rPr lang="en-US" sz="1900" u="sng" dirty="0" err="1"/>
              <a:t>bagi</a:t>
            </a:r>
            <a:r>
              <a:rPr lang="en-US" sz="1900" u="sng" dirty="0"/>
              <a:t> </a:t>
            </a:r>
            <a:r>
              <a:rPr lang="en-US" sz="1900" u="sng" dirty="0" err="1"/>
              <a:t>Undi</a:t>
            </a:r>
            <a:r>
              <a:rPr lang="en-US" sz="1900" u="sng" dirty="0"/>
              <a:t> Pos</a:t>
            </a:r>
          </a:p>
          <a:p>
            <a:pPr marL="277813" indent="-277813">
              <a:lnSpc>
                <a:spcPct val="90000"/>
              </a:lnSpc>
              <a:buFont typeface="+mj-lt"/>
              <a:buAutoNum type="arabicPeriod" startAt="3"/>
            </a:pPr>
            <a:r>
              <a:rPr lang="en-US" sz="1900" dirty="0" err="1"/>
              <a:t>Kerani</a:t>
            </a:r>
            <a:r>
              <a:rPr lang="en-US" sz="1900" dirty="0"/>
              <a:t> Pos 3 </a:t>
            </a:r>
            <a:r>
              <a:rPr lang="en-US" sz="1900" dirty="0" err="1"/>
              <a:t>tulis</a:t>
            </a:r>
            <a:r>
              <a:rPr lang="en-US" sz="1900" dirty="0"/>
              <a:t> </a:t>
            </a:r>
            <a:r>
              <a:rPr lang="en-US" sz="1900" dirty="0" err="1"/>
              <a:t>nombor</a:t>
            </a:r>
            <a:r>
              <a:rPr lang="en-US" sz="1900" dirty="0"/>
              <a:t> </a:t>
            </a:r>
            <a:r>
              <a:rPr lang="en-US" sz="1900" dirty="0" err="1"/>
              <a:t>Kertas</a:t>
            </a:r>
            <a:r>
              <a:rPr lang="en-US" sz="1900" dirty="0"/>
              <a:t> </a:t>
            </a:r>
            <a:r>
              <a:rPr lang="en-US" sz="1900" dirty="0" err="1"/>
              <a:t>Undi</a:t>
            </a:r>
            <a:r>
              <a:rPr lang="en-US" sz="1900" dirty="0"/>
              <a:t> di </a:t>
            </a:r>
            <a:r>
              <a:rPr lang="en-US" sz="1900" dirty="0" err="1"/>
              <a:t>Borang</a:t>
            </a:r>
            <a:r>
              <a:rPr lang="en-US" sz="1900" dirty="0"/>
              <a:t> 2 &amp; </a:t>
            </a:r>
            <a:r>
              <a:rPr lang="en-US" sz="1900" dirty="0" err="1"/>
              <a:t>Sampul</a:t>
            </a:r>
            <a:r>
              <a:rPr lang="en-US" sz="1900" dirty="0"/>
              <a:t> A</a:t>
            </a:r>
          </a:p>
          <a:p>
            <a:pPr marL="277813" indent="-277813">
              <a:lnSpc>
                <a:spcPct val="90000"/>
              </a:lnSpc>
              <a:buFont typeface="+mj-lt"/>
              <a:buAutoNum type="arabicPeriod" startAt="3"/>
            </a:pPr>
            <a:r>
              <a:rPr lang="en-US" sz="1900" dirty="0" err="1"/>
              <a:t>Kerani</a:t>
            </a:r>
            <a:r>
              <a:rPr lang="en-US" sz="1900" dirty="0"/>
              <a:t> Pos 4 </a:t>
            </a:r>
            <a:r>
              <a:rPr lang="en-US" sz="1900" dirty="0" err="1"/>
              <a:t>masukkan</a:t>
            </a:r>
            <a:r>
              <a:rPr lang="en-US" sz="1900" dirty="0"/>
              <a:t> </a:t>
            </a:r>
            <a:r>
              <a:rPr lang="en-US" sz="1900" dirty="0" err="1"/>
              <a:t>Kertas</a:t>
            </a:r>
            <a:r>
              <a:rPr lang="en-US" sz="1900" dirty="0"/>
              <a:t> </a:t>
            </a:r>
            <a:r>
              <a:rPr lang="en-US" sz="1900" dirty="0" err="1"/>
              <a:t>Undi</a:t>
            </a:r>
            <a:r>
              <a:rPr lang="en-US" sz="1900" dirty="0"/>
              <a:t>, </a:t>
            </a:r>
            <a:r>
              <a:rPr lang="en-US" sz="1900" dirty="0" err="1"/>
              <a:t>Borang</a:t>
            </a:r>
            <a:r>
              <a:rPr lang="en-US" sz="1900" dirty="0"/>
              <a:t> 2, </a:t>
            </a:r>
            <a:r>
              <a:rPr lang="en-US" sz="1900" dirty="0" err="1"/>
              <a:t>Sampul</a:t>
            </a:r>
            <a:r>
              <a:rPr lang="en-US" sz="1900" dirty="0"/>
              <a:t> A &amp; B </a:t>
            </a:r>
            <a:r>
              <a:rPr lang="en-US" sz="1900" dirty="0" err="1"/>
              <a:t>dalam</a:t>
            </a:r>
            <a:r>
              <a:rPr lang="en-US" sz="1900" dirty="0"/>
              <a:t> </a:t>
            </a:r>
            <a:r>
              <a:rPr lang="en-US" sz="1900" dirty="0" err="1"/>
              <a:t>sampul</a:t>
            </a:r>
            <a:r>
              <a:rPr lang="en-US" sz="1900" dirty="0"/>
              <a:t> pos</a:t>
            </a:r>
          </a:p>
          <a:p>
            <a:pPr marL="317500" indent="-317500">
              <a:lnSpc>
                <a:spcPct val="90000"/>
              </a:lnSpc>
              <a:buFont typeface="+mj-lt"/>
              <a:buAutoNum type="arabicPeriod" startAt="3"/>
            </a:pPr>
            <a:endParaRPr lang="en-US" sz="19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E8BB91-6BD9-A402-4FC4-025546C1C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1807198"/>
            <a:ext cx="2628726" cy="17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621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Undi</a:t>
            </a:r>
            <a:r>
              <a:rPr lang="en-US" dirty="0"/>
              <a:t> Pos – </a:t>
            </a: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Pembukaan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303637"/>
            <a:ext cx="3866213" cy="328342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600" b="1" dirty="0" err="1"/>
              <a:t>Pembukaan</a:t>
            </a:r>
            <a:r>
              <a:rPr lang="en-US" sz="2600" b="1" dirty="0"/>
              <a:t> </a:t>
            </a:r>
            <a:r>
              <a:rPr lang="en-US" sz="2600" b="1" dirty="0" err="1"/>
              <a:t>Undi</a:t>
            </a:r>
            <a:r>
              <a:rPr lang="en-US" sz="2600" b="1" dirty="0"/>
              <a:t> </a:t>
            </a:r>
            <a:r>
              <a:rPr lang="en-US" sz="2600" b="1" dirty="0" err="1"/>
              <a:t>Pos</a:t>
            </a:r>
            <a:endParaRPr lang="en-US" sz="2600" b="1" dirty="0"/>
          </a:p>
          <a:p>
            <a:pPr>
              <a:lnSpc>
                <a:spcPct val="110000"/>
              </a:lnSpc>
            </a:pPr>
            <a:r>
              <a:rPr lang="en-US" sz="2600" dirty="0" err="1"/>
              <a:t>Semua</a:t>
            </a:r>
            <a:r>
              <a:rPr lang="en-US" sz="2600" dirty="0"/>
              <a:t> </a:t>
            </a:r>
            <a:r>
              <a:rPr lang="en-US" sz="2600" dirty="0" err="1"/>
              <a:t>bakul</a:t>
            </a:r>
            <a:r>
              <a:rPr lang="en-US" sz="2600" dirty="0"/>
              <a:t> </a:t>
            </a:r>
            <a:r>
              <a:rPr lang="en-US" sz="2600" dirty="0" err="1"/>
              <a:t>ditunjuk</a:t>
            </a:r>
            <a:r>
              <a:rPr lang="en-US" sz="2600" dirty="0"/>
              <a:t> </a:t>
            </a:r>
            <a:r>
              <a:rPr lang="en-US" sz="2600" dirty="0" err="1"/>
              <a:t>kosong</a:t>
            </a:r>
            <a:endParaRPr lang="en-US" sz="2600" dirty="0"/>
          </a:p>
          <a:p>
            <a:pPr>
              <a:lnSpc>
                <a:spcPct val="110000"/>
              </a:lnSpc>
            </a:pPr>
            <a:r>
              <a:rPr lang="en-US" sz="2600" dirty="0" err="1"/>
              <a:t>Sampul</a:t>
            </a:r>
            <a:r>
              <a:rPr lang="en-US" sz="2600" dirty="0"/>
              <a:t> B </a:t>
            </a:r>
            <a:r>
              <a:rPr lang="en-US" sz="2600" dirty="0" err="1"/>
              <a:t>dikira</a:t>
            </a:r>
            <a:endParaRPr lang="en-US" sz="2600" dirty="0"/>
          </a:p>
          <a:p>
            <a:pPr>
              <a:lnSpc>
                <a:spcPct val="110000"/>
              </a:lnSpc>
            </a:pPr>
            <a:r>
              <a:rPr lang="en-US" sz="2600" b="1" dirty="0" err="1">
                <a:solidFill>
                  <a:srgbClr val="FF0000"/>
                </a:solidFill>
              </a:rPr>
              <a:t>Pastikan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jumlah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dibuka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tidak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melebihi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jumlah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dikeluarkan</a:t>
            </a:r>
            <a:endParaRPr lang="en-US" sz="2600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600" dirty="0" err="1"/>
              <a:t>Setiap</a:t>
            </a:r>
            <a:r>
              <a:rPr lang="en-US" sz="2600" dirty="0"/>
              <a:t> </a:t>
            </a:r>
            <a:r>
              <a:rPr lang="en-US" sz="2600" dirty="0" err="1"/>
              <a:t>Sampul</a:t>
            </a:r>
            <a:r>
              <a:rPr lang="en-US" sz="2600" dirty="0"/>
              <a:t> B </a:t>
            </a:r>
            <a:r>
              <a:rPr lang="en-US" sz="2600" dirty="0" err="1"/>
              <a:t>mesti</a:t>
            </a:r>
            <a:r>
              <a:rPr lang="en-US" sz="2600" dirty="0"/>
              <a:t> </a:t>
            </a:r>
            <a:r>
              <a:rPr lang="en-US" sz="2600" dirty="0" err="1"/>
              <a:t>ada</a:t>
            </a:r>
            <a:r>
              <a:rPr lang="en-US" sz="2600" dirty="0"/>
              <a:t> </a:t>
            </a:r>
            <a:r>
              <a:rPr lang="en-US" sz="2600" dirty="0" err="1"/>
              <a:t>Borang</a:t>
            </a:r>
            <a:r>
              <a:rPr lang="en-US" sz="2600" dirty="0"/>
              <a:t> 2 &amp; </a:t>
            </a:r>
            <a:r>
              <a:rPr lang="en-US" sz="2600" dirty="0" err="1"/>
              <a:t>Kertas</a:t>
            </a:r>
            <a:r>
              <a:rPr lang="en-US" sz="2600" dirty="0"/>
              <a:t> </a:t>
            </a:r>
            <a:r>
              <a:rPr lang="en-US" sz="2600" dirty="0" err="1"/>
              <a:t>Undi</a:t>
            </a:r>
            <a:r>
              <a:rPr lang="en-US" sz="2600" dirty="0"/>
              <a:t> dan/</a:t>
            </a:r>
            <a:r>
              <a:rPr lang="en-US" sz="2600" dirty="0" err="1"/>
              <a:t>atau</a:t>
            </a:r>
            <a:r>
              <a:rPr lang="en-US" sz="2600" dirty="0"/>
              <a:t> </a:t>
            </a:r>
            <a:r>
              <a:rPr lang="en-US" sz="2600" dirty="0" err="1"/>
              <a:t>Sampul</a:t>
            </a:r>
            <a:r>
              <a:rPr lang="en-US" sz="2600" dirty="0"/>
              <a:t> A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2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Sampul</a:t>
            </a:r>
            <a:r>
              <a:rPr lang="en-US" dirty="0"/>
              <a:t> A</a:t>
            </a:r>
          </a:p>
          <a:p>
            <a:pPr>
              <a:lnSpc>
                <a:spcPct val="110000"/>
              </a:lnSpc>
            </a:pPr>
            <a:r>
              <a:rPr lang="en-US" sz="2600" dirty="0" err="1"/>
              <a:t>Kelayakan</a:t>
            </a:r>
            <a:endParaRPr lang="en-US" sz="2600" dirty="0"/>
          </a:p>
          <a:p>
            <a:pPr lvl="1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2 </a:t>
            </a:r>
            <a:r>
              <a:rPr lang="en-US" dirty="0" err="1"/>
              <a:t>ditandatangan</a:t>
            </a:r>
            <a:r>
              <a:rPr lang="en-US" dirty="0"/>
              <a:t> oleh </a:t>
            </a:r>
            <a:r>
              <a:rPr lang="en-US" dirty="0" err="1"/>
              <a:t>Pengundi</a:t>
            </a:r>
            <a:r>
              <a:rPr lang="en-US" dirty="0"/>
              <a:t> dan </a:t>
            </a:r>
            <a:r>
              <a:rPr lang="en-US" dirty="0" err="1"/>
              <a:t>Saksi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sama</a:t>
            </a:r>
            <a:r>
              <a:rPr lang="en-US" dirty="0"/>
              <a:t> di </a:t>
            </a:r>
            <a:r>
              <a:rPr lang="en-US" dirty="0" err="1"/>
              <a:t>Sampul</a:t>
            </a:r>
            <a:r>
              <a:rPr lang="en-US" dirty="0"/>
              <a:t> A dan </a:t>
            </a:r>
            <a:r>
              <a:rPr lang="en-US" dirty="0" err="1"/>
              <a:t>Borang</a:t>
            </a:r>
            <a:r>
              <a:rPr lang="en-US" dirty="0"/>
              <a:t> 2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864608" y="2621280"/>
            <a:ext cx="3822192" cy="396578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err="1"/>
              <a:t>Pengasingan</a:t>
            </a:r>
            <a:r>
              <a:rPr lang="en-US" b="1" dirty="0"/>
              <a:t> </a:t>
            </a:r>
            <a:r>
              <a:rPr lang="en-US" b="1" dirty="0" err="1"/>
              <a:t>Undi</a:t>
            </a:r>
            <a:r>
              <a:rPr lang="en-US" b="1" dirty="0"/>
              <a:t> Pos</a:t>
            </a:r>
          </a:p>
          <a:p>
            <a:pPr>
              <a:lnSpc>
                <a:spcPct val="110000"/>
              </a:lnSpc>
            </a:pPr>
            <a:r>
              <a:rPr lang="en-US" sz="2600" dirty="0" err="1"/>
              <a:t>Undi</a:t>
            </a:r>
            <a:r>
              <a:rPr lang="en-US" sz="2600" dirty="0"/>
              <a:t> Pos </a:t>
            </a:r>
            <a:r>
              <a:rPr lang="en-US" sz="2600" dirty="0" err="1"/>
              <a:t>sah</a:t>
            </a:r>
            <a:r>
              <a:rPr lang="en-US" sz="2600" dirty="0"/>
              <a:t> </a:t>
            </a:r>
            <a:r>
              <a:rPr lang="en-US" sz="2600" dirty="0" err="1"/>
              <a:t>masuk</a:t>
            </a:r>
            <a:r>
              <a:rPr lang="en-US" sz="2600" dirty="0"/>
              <a:t> </a:t>
            </a:r>
            <a:r>
              <a:rPr lang="en-US" sz="2600" dirty="0" err="1"/>
              <a:t>dalam</a:t>
            </a:r>
            <a:r>
              <a:rPr lang="en-US" sz="2600" dirty="0"/>
              <a:t> </a:t>
            </a:r>
            <a:r>
              <a:rPr lang="en-US" sz="2600" dirty="0" err="1"/>
              <a:t>Peti</a:t>
            </a:r>
            <a:r>
              <a:rPr lang="en-US" sz="2600" dirty="0"/>
              <a:t> </a:t>
            </a:r>
            <a:r>
              <a:rPr lang="en-US" sz="2600" dirty="0" err="1"/>
              <a:t>Undi</a:t>
            </a:r>
            <a:endParaRPr lang="en-US" sz="2600" dirty="0"/>
          </a:p>
          <a:p>
            <a:pPr>
              <a:lnSpc>
                <a:spcPct val="110000"/>
              </a:lnSpc>
            </a:pPr>
            <a:r>
              <a:rPr lang="en-US" sz="2600" dirty="0" err="1"/>
              <a:t>Undi</a:t>
            </a:r>
            <a:r>
              <a:rPr lang="en-US" sz="2600" dirty="0"/>
              <a:t> Pos </a:t>
            </a:r>
            <a:r>
              <a:rPr lang="en-US" sz="2600" dirty="0" err="1"/>
              <a:t>ditolak</a:t>
            </a:r>
            <a:r>
              <a:rPr lang="en-US" sz="2600" dirty="0"/>
              <a:t> </a:t>
            </a:r>
            <a:r>
              <a:rPr lang="en-US" sz="2600" dirty="0" err="1"/>
              <a:t>masuk</a:t>
            </a:r>
            <a:r>
              <a:rPr lang="en-US" sz="2600" dirty="0"/>
              <a:t> </a:t>
            </a:r>
            <a:r>
              <a:rPr lang="en-US" sz="2600" dirty="0" err="1"/>
              <a:t>dalam</a:t>
            </a:r>
            <a:r>
              <a:rPr lang="en-US" sz="2600" dirty="0"/>
              <a:t> </a:t>
            </a:r>
            <a:r>
              <a:rPr lang="en-US" sz="2600" dirty="0" err="1"/>
              <a:t>bakul</a:t>
            </a:r>
            <a:r>
              <a:rPr lang="en-US" sz="2600" dirty="0"/>
              <a:t> </a:t>
            </a:r>
            <a:r>
              <a:rPr lang="en-US" sz="2600" dirty="0" err="1"/>
              <a:t>Ditolak</a:t>
            </a:r>
            <a:endParaRPr lang="en-US" sz="2600" dirty="0"/>
          </a:p>
          <a:p>
            <a:pPr lvl="1">
              <a:lnSpc>
                <a:spcPct val="110000"/>
              </a:lnSpc>
            </a:pP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Sampul</a:t>
            </a:r>
            <a:r>
              <a:rPr lang="en-US" dirty="0"/>
              <a:t> A/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DAN </a:t>
            </a:r>
            <a:r>
              <a:rPr lang="en-US" dirty="0" err="1"/>
              <a:t>Borang</a:t>
            </a:r>
            <a:r>
              <a:rPr lang="en-US" dirty="0"/>
              <a:t> 2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2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2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Dicatit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755</a:t>
            </a:r>
          </a:p>
          <a:p>
            <a:pPr>
              <a:lnSpc>
                <a:spcPct val="110000"/>
              </a:lnSpc>
            </a:pPr>
            <a:r>
              <a:rPr lang="en-US" sz="2600" dirty="0" err="1"/>
              <a:t>Selepas</a:t>
            </a:r>
            <a:r>
              <a:rPr lang="en-US" sz="2600" dirty="0"/>
              <a:t> </a:t>
            </a:r>
            <a:r>
              <a:rPr lang="en-US" sz="2600" dirty="0" err="1"/>
              <a:t>pembukaan</a:t>
            </a:r>
            <a:r>
              <a:rPr lang="en-US" sz="2600" dirty="0"/>
              <a:t>, PP </a:t>
            </a:r>
            <a:r>
              <a:rPr lang="en-US" sz="2600" dirty="0" err="1"/>
              <a:t>akan</a:t>
            </a:r>
            <a:r>
              <a:rPr lang="en-US" sz="2600" dirty="0"/>
              <a:t> </a:t>
            </a:r>
            <a:r>
              <a:rPr lang="en-US" sz="2600" dirty="0" err="1"/>
              <a:t>beritahu</a:t>
            </a:r>
            <a:r>
              <a:rPr lang="en-US" sz="2600" dirty="0"/>
              <a:t> </a:t>
            </a:r>
            <a:r>
              <a:rPr lang="en-US" sz="2600" dirty="0" err="1"/>
              <a:t>bila</a:t>
            </a:r>
            <a:r>
              <a:rPr lang="en-US" sz="2600" dirty="0"/>
              <a:t> </a:t>
            </a:r>
            <a:r>
              <a:rPr lang="en-US" sz="2600" dirty="0" err="1"/>
              <a:t>kiraan</a:t>
            </a:r>
            <a:r>
              <a:rPr lang="en-US" sz="2600" dirty="0"/>
              <a:t> </a:t>
            </a:r>
            <a:r>
              <a:rPr lang="en-US" sz="2600" dirty="0" err="1"/>
              <a:t>akan</a:t>
            </a:r>
            <a:r>
              <a:rPr lang="en-US" sz="2600" dirty="0"/>
              <a:t> </a:t>
            </a:r>
            <a:r>
              <a:rPr lang="en-US" sz="2600" dirty="0" err="1"/>
              <a:t>berlaku</a:t>
            </a:r>
            <a:endParaRPr lang="en-US" sz="2600" dirty="0"/>
          </a:p>
          <a:p>
            <a:pPr lvl="1">
              <a:lnSpc>
                <a:spcPct val="110000"/>
              </a:lnSpc>
            </a:pPr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biasa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Keputusan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A43991-4E18-54B2-3661-FDBD311E3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2" y="1971021"/>
            <a:ext cx="2363401" cy="13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056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/>
          <p:cNvGrpSpPr/>
          <p:nvPr/>
        </p:nvGrpSpPr>
        <p:grpSpPr>
          <a:xfrm>
            <a:off x="462405" y="1676311"/>
            <a:ext cx="963556" cy="948192"/>
            <a:chOff x="807092" y="2521163"/>
            <a:chExt cx="963556" cy="948192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50" y="2521163"/>
              <a:ext cx="929951" cy="929951"/>
            </a:xfrm>
            <a:prstGeom prst="rect">
              <a:avLst/>
            </a:prstGeom>
            <a:ln>
              <a:noFill/>
            </a:ln>
          </p:spPr>
        </p:pic>
        <p:sp>
          <p:nvSpPr>
            <p:cNvPr id="115" name="TextBox 114"/>
            <p:cNvSpPr txBox="1"/>
            <p:nvPr/>
          </p:nvSpPr>
          <p:spPr>
            <a:xfrm>
              <a:off x="807092" y="3100023"/>
              <a:ext cx="96355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/>
                <a:t>Sampul</a:t>
              </a:r>
              <a:r>
                <a:rPr lang="en-US" dirty="0"/>
                <a:t> A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46232" y="5588434"/>
            <a:ext cx="1050175" cy="929951"/>
            <a:chOff x="5667777" y="3592112"/>
            <a:chExt cx="1050175" cy="92995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9314" y="3592112"/>
              <a:ext cx="929951" cy="929951"/>
            </a:xfrm>
            <a:prstGeom prst="rect">
              <a:avLst/>
            </a:prstGeom>
            <a:ln>
              <a:noFill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5667777" y="4134758"/>
              <a:ext cx="1050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Borang</a:t>
              </a:r>
              <a:r>
                <a:rPr lang="en-US" dirty="0"/>
                <a:t> 2</a:t>
              </a: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Membuka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Pos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3445352" y="4079657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chemeClr val="tx1"/>
                </a:solidFill>
              </a:rPr>
              <a:t>Borang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2 </a:t>
            </a:r>
            <a:r>
              <a:rPr lang="en-US" sz="1600" spc="-120">
                <a:solidFill>
                  <a:schemeClr val="tx1"/>
                </a:solidFill>
              </a:rPr>
              <a:t>tandatangan</a:t>
            </a:r>
            <a:endParaRPr lang="en-US" sz="1600" dirty="0">
              <a:solidFill>
                <a:schemeClr val="tx1"/>
              </a:solidFill>
            </a:endParaRPr>
          </a:p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spc="-130" dirty="0" err="1">
                <a:solidFill>
                  <a:schemeClr val="tx1"/>
                </a:solidFill>
              </a:rPr>
              <a:t>Borang</a:t>
            </a:r>
            <a:r>
              <a:rPr lang="en-US" sz="1600" spc="-130" dirty="0">
                <a:solidFill>
                  <a:schemeClr val="tx1"/>
                </a:solidFill>
              </a:rPr>
              <a:t> 2</a:t>
            </a:r>
            <a:r>
              <a:rPr lang="en-US" sz="1600" dirty="0">
                <a:solidFill>
                  <a:schemeClr val="tx1"/>
                </a:solidFill>
              </a:rPr>
              <a:t> =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600" spc="-140" dirty="0" err="1">
                <a:solidFill>
                  <a:schemeClr val="tx1"/>
                </a:solidFill>
              </a:rPr>
              <a:t>Kertas</a:t>
            </a:r>
            <a:r>
              <a:rPr lang="en-US" sz="1600" spc="-140" dirty="0">
                <a:solidFill>
                  <a:schemeClr val="tx1"/>
                </a:solidFill>
              </a:rPr>
              <a:t> </a:t>
            </a:r>
            <a:r>
              <a:rPr lang="en-US" sz="1600" spc="-140" dirty="0" err="1">
                <a:solidFill>
                  <a:schemeClr val="tx1"/>
                </a:solidFill>
              </a:rPr>
              <a:t>Undi</a:t>
            </a:r>
            <a:endParaRPr lang="en-US" sz="1600" spc="-140" dirty="0">
              <a:solidFill>
                <a:schemeClr val="tx1"/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6536073" y="2986139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Ada </a:t>
            </a:r>
            <a:r>
              <a:rPr lang="en-US" dirty="0" err="1">
                <a:solidFill>
                  <a:schemeClr val="tx1"/>
                </a:solidFill>
              </a:rPr>
              <a:t>Borang</a:t>
            </a:r>
            <a:r>
              <a:rPr lang="en-US" dirty="0">
                <a:solidFill>
                  <a:schemeClr val="tx1"/>
                </a:solidFill>
              </a:rPr>
              <a:t> 2 &amp; </a:t>
            </a:r>
            <a:r>
              <a:rPr lang="en-US" dirty="0" err="1">
                <a:solidFill>
                  <a:schemeClr val="tx1"/>
                </a:solidFill>
              </a:rPr>
              <a:t>Kertas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Undi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23" name="Straight Arrow Connector 22"/>
          <p:cNvCxnSpPr>
            <a:stCxn id="63" idx="3"/>
            <a:endCxn id="67" idx="1"/>
          </p:cNvCxnSpPr>
          <p:nvPr/>
        </p:nvCxnSpPr>
        <p:spPr>
          <a:xfrm>
            <a:off x="5326308" y="2186807"/>
            <a:ext cx="156439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1" idx="0"/>
          </p:cNvCxnSpPr>
          <p:nvPr/>
        </p:nvCxnSpPr>
        <p:spPr>
          <a:xfrm flipH="1">
            <a:off x="4580084" y="2833739"/>
            <a:ext cx="5880" cy="12459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670805" y="2833739"/>
            <a:ext cx="1865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84157" y="433166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814225" y="451633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0" idx="2"/>
            <a:endCxn id="74" idx="0"/>
          </p:cNvCxnSpPr>
          <p:nvPr/>
        </p:nvCxnSpPr>
        <p:spPr>
          <a:xfrm>
            <a:off x="7672670" y="4700999"/>
            <a:ext cx="0" cy="959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46223" y="344607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391039" y="53400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cxnSp>
        <p:nvCxnSpPr>
          <p:cNvPr id="54" name="Elbow Connector 53"/>
          <p:cNvCxnSpPr>
            <a:stCxn id="37" idx="1"/>
          </p:cNvCxnSpPr>
          <p:nvPr/>
        </p:nvCxnSpPr>
        <p:spPr>
          <a:xfrm rot="10800000" flipV="1">
            <a:off x="4585965" y="3630737"/>
            <a:ext cx="1560259" cy="448920"/>
          </a:xfrm>
          <a:prstGeom prst="bentConnector3">
            <a:avLst>
              <a:gd name="adj1" fmla="val 9974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31" idx="2"/>
            <a:endCxn id="74" idx="1"/>
          </p:cNvCxnSpPr>
          <p:nvPr/>
        </p:nvCxnSpPr>
        <p:spPr>
          <a:xfrm rot="16200000" flipH="1">
            <a:off x="5985360" y="4903043"/>
            <a:ext cx="1239712" cy="120495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468157" y="2210551"/>
            <a:ext cx="364773" cy="21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3832930" y="1591055"/>
            <a:ext cx="1493378" cy="1191503"/>
            <a:chOff x="3832930" y="1591055"/>
            <a:chExt cx="1493378" cy="1191503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2930" y="1591055"/>
              <a:ext cx="1493378" cy="1191503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997556" y="2257582"/>
              <a:ext cx="1168812" cy="4524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 err="1"/>
                <a:t>Buka</a:t>
              </a:r>
              <a:r>
                <a:rPr lang="en-US" dirty="0"/>
                <a:t> </a:t>
              </a:r>
              <a:r>
                <a:rPr lang="en-US" dirty="0" err="1"/>
                <a:t>Sampul</a:t>
              </a:r>
              <a:r>
                <a:rPr lang="en-US" dirty="0"/>
                <a:t> B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890705" y="1591055"/>
            <a:ext cx="1493378" cy="1191503"/>
            <a:chOff x="3832930" y="1591055"/>
            <a:chExt cx="1493378" cy="119150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2930" y="1591055"/>
              <a:ext cx="1493378" cy="119150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3962280" y="2257582"/>
              <a:ext cx="1239980" cy="4524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 err="1"/>
                <a:t>Buka</a:t>
              </a:r>
              <a:r>
                <a:rPr lang="en-US" dirty="0"/>
                <a:t> </a:t>
              </a:r>
              <a:r>
                <a:rPr lang="en-US" dirty="0" err="1"/>
                <a:t>Sampul</a:t>
              </a:r>
              <a:r>
                <a:rPr lang="en-US" dirty="0"/>
                <a:t> A</a:t>
              </a:r>
            </a:p>
          </p:txBody>
        </p:sp>
      </p:grpSp>
      <p:cxnSp>
        <p:nvCxnSpPr>
          <p:cNvPr id="70" name="Elbow Connector 69"/>
          <p:cNvCxnSpPr>
            <a:stCxn id="71" idx="2"/>
          </p:cNvCxnSpPr>
          <p:nvPr/>
        </p:nvCxnSpPr>
        <p:spPr>
          <a:xfrm rot="16200000" flipH="1">
            <a:off x="4342251" y="3931552"/>
            <a:ext cx="3342818" cy="104483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302732" y="241322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7207694" y="5660401"/>
            <a:ext cx="944975" cy="929951"/>
            <a:chOff x="5729314" y="3592112"/>
            <a:chExt cx="944975" cy="929951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9314" y="3592112"/>
              <a:ext cx="929951" cy="929951"/>
            </a:xfrm>
            <a:prstGeom prst="rect">
              <a:avLst/>
            </a:prstGeom>
            <a:ln>
              <a:noFill/>
            </a:ln>
          </p:spPr>
        </p:pic>
        <p:sp>
          <p:nvSpPr>
            <p:cNvPr id="75" name="TextBox 74"/>
            <p:cNvSpPr txBox="1"/>
            <p:nvPr/>
          </p:nvSpPr>
          <p:spPr>
            <a:xfrm>
              <a:off x="5797126" y="413475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Ditolak</a:t>
              </a:r>
              <a:endParaRPr lang="en-US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425961" y="5524732"/>
            <a:ext cx="932395" cy="1069651"/>
            <a:chOff x="1425961" y="5524732"/>
            <a:chExt cx="932395" cy="106965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5961" y="5524732"/>
              <a:ext cx="932395" cy="1069651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437720" y="5698584"/>
              <a:ext cx="920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Kertas</a:t>
              </a:r>
              <a:r>
                <a:rPr lang="en-US" dirty="0"/>
                <a:t> </a:t>
              </a:r>
              <a:r>
                <a:rPr lang="en-US" dirty="0" err="1"/>
                <a:t>Undi</a:t>
              </a:r>
              <a:endParaRPr lang="en-US" dirty="0"/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954" y="1439776"/>
            <a:ext cx="622578" cy="622578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4038019" y="325722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1757082" y="300923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sp>
        <p:nvSpPr>
          <p:cNvPr id="85" name="Diamond 84"/>
          <p:cNvSpPr/>
          <p:nvPr/>
        </p:nvSpPr>
        <p:spPr>
          <a:xfrm>
            <a:off x="291229" y="3898453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 err="1">
                <a:solidFill>
                  <a:schemeClr val="tx1"/>
                </a:solidFill>
              </a:rPr>
              <a:t>Sampul</a:t>
            </a:r>
            <a:r>
              <a:rPr lang="en-US" dirty="0">
                <a:solidFill>
                  <a:schemeClr val="tx1"/>
                </a:solidFill>
              </a:rPr>
              <a:t> A = </a:t>
            </a:r>
            <a:r>
              <a:rPr lang="en-US" dirty="0" err="1">
                <a:solidFill>
                  <a:schemeClr val="tx1"/>
                </a:solidFill>
              </a:rPr>
              <a:t>Kertas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Undi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97631" y="507379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cxnSp>
        <p:nvCxnSpPr>
          <p:cNvPr id="90" name="Elbow Connector 89"/>
          <p:cNvCxnSpPr>
            <a:stCxn id="91" idx="2"/>
            <a:endCxn id="74" idx="1"/>
          </p:cNvCxnSpPr>
          <p:nvPr/>
        </p:nvCxnSpPr>
        <p:spPr>
          <a:xfrm rot="16200000" flipH="1">
            <a:off x="4261637" y="3179319"/>
            <a:ext cx="1423213" cy="446890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2550280" y="433283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2917138" y="2471268"/>
            <a:ext cx="0" cy="362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86" idx="2"/>
          </p:cNvCxnSpPr>
          <p:nvPr/>
        </p:nvCxnSpPr>
        <p:spPr>
          <a:xfrm>
            <a:off x="1392556" y="5443123"/>
            <a:ext cx="0" cy="269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38" idx="2"/>
            <a:endCxn id="42" idx="3"/>
          </p:cNvCxnSpPr>
          <p:nvPr/>
        </p:nvCxnSpPr>
        <p:spPr>
          <a:xfrm rot="5400000">
            <a:off x="3297080" y="4770674"/>
            <a:ext cx="350160" cy="222760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7" name="Picture 1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3" y="2799390"/>
            <a:ext cx="622578" cy="622578"/>
          </a:xfrm>
          <a:prstGeom prst="rect">
            <a:avLst/>
          </a:prstGeom>
        </p:spPr>
      </p:pic>
      <p:cxnSp>
        <p:nvCxnSpPr>
          <p:cNvPr id="123" name="Elbow Connector 122"/>
          <p:cNvCxnSpPr>
            <a:stCxn id="82" idx="3"/>
            <a:endCxn id="67" idx="1"/>
          </p:cNvCxnSpPr>
          <p:nvPr/>
        </p:nvCxnSpPr>
        <p:spPr>
          <a:xfrm flipV="1">
            <a:off x="4415045" y="2186807"/>
            <a:ext cx="2475660" cy="1255081"/>
          </a:xfrm>
          <a:prstGeom prst="bentConnector3">
            <a:avLst>
              <a:gd name="adj1" fmla="val 7232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973336" y="1974795"/>
            <a:ext cx="533794" cy="397729"/>
            <a:chOff x="2973336" y="1974795"/>
            <a:chExt cx="533794" cy="39772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3336" y="1974795"/>
              <a:ext cx="533794" cy="397729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3178694" y="2058183"/>
              <a:ext cx="1282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A</a:t>
              </a:r>
            </a:p>
          </p:txBody>
        </p:sp>
      </p:grpSp>
      <p:pic>
        <p:nvPicPr>
          <p:cNvPr id="144" name="Picture 14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965" y="2810828"/>
            <a:ext cx="399802" cy="299851"/>
          </a:xfrm>
          <a:prstGeom prst="rect">
            <a:avLst/>
          </a:prstGeom>
        </p:spPr>
      </p:pic>
      <p:grpSp>
        <p:nvGrpSpPr>
          <p:cNvPr id="147" name="Group 146"/>
          <p:cNvGrpSpPr/>
          <p:nvPr/>
        </p:nvGrpSpPr>
        <p:grpSpPr>
          <a:xfrm>
            <a:off x="2544148" y="2008651"/>
            <a:ext cx="393902" cy="363873"/>
            <a:chOff x="2544148" y="2008651"/>
            <a:chExt cx="393902" cy="363873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4148" y="2008651"/>
              <a:ext cx="393902" cy="342785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2585926" y="2033970"/>
              <a:ext cx="279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4170426" y="2810828"/>
            <a:ext cx="393902" cy="363873"/>
            <a:chOff x="2544148" y="2008651"/>
            <a:chExt cx="393902" cy="363873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4148" y="2008651"/>
              <a:ext cx="393902" cy="342785"/>
            </a:xfrm>
            <a:prstGeom prst="rect">
              <a:avLst/>
            </a:prstGeom>
          </p:spPr>
        </p:pic>
        <p:sp>
          <p:nvSpPr>
            <p:cNvPr id="150" name="TextBox 149"/>
            <p:cNvSpPr txBox="1"/>
            <p:nvPr/>
          </p:nvSpPr>
          <p:spPr>
            <a:xfrm>
              <a:off x="2585926" y="2033970"/>
              <a:ext cx="279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</p:grpSp>
      <p:cxnSp>
        <p:nvCxnSpPr>
          <p:cNvPr id="7" name="Elbow Connector 6"/>
          <p:cNvCxnSpPr>
            <a:stCxn id="83" idx="0"/>
            <a:endCxn id="114" idx="3"/>
          </p:cNvCxnSpPr>
          <p:nvPr/>
        </p:nvCxnSpPr>
        <p:spPr>
          <a:xfrm rot="16200000" flipV="1">
            <a:off x="1244085" y="2301316"/>
            <a:ext cx="867952" cy="54789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15" idx="2"/>
            <a:endCxn id="85" idx="0"/>
          </p:cNvCxnSpPr>
          <p:nvPr/>
        </p:nvCxnSpPr>
        <p:spPr>
          <a:xfrm rot="16200000" flipH="1">
            <a:off x="548097" y="3020589"/>
            <a:ext cx="1273950" cy="481778"/>
          </a:xfrm>
          <a:prstGeom prst="bentConnector3">
            <a:avLst>
              <a:gd name="adj1" fmla="val 9061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/>
          <p:nvPr/>
        </p:nvGrpSpPr>
        <p:grpSpPr>
          <a:xfrm>
            <a:off x="5467283" y="1987942"/>
            <a:ext cx="533794" cy="397729"/>
            <a:chOff x="2973336" y="1974795"/>
            <a:chExt cx="533794" cy="397729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3336" y="1974795"/>
              <a:ext cx="533794" cy="397729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3178694" y="2058183"/>
              <a:ext cx="1282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A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46857" y="3176702"/>
            <a:ext cx="403738" cy="403738"/>
            <a:chOff x="988819" y="1684997"/>
            <a:chExt cx="403738" cy="403738"/>
          </a:xfrm>
        </p:grpSpPr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819" y="1684997"/>
              <a:ext cx="403738" cy="403738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1127077" y="1781561"/>
              <a:ext cx="1282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A</a:t>
              </a:r>
            </a:p>
          </p:txBody>
        </p:sp>
      </p:grpSp>
      <p:sp>
        <p:nvSpPr>
          <p:cNvPr id="72" name="Diamond 71"/>
          <p:cNvSpPr/>
          <p:nvPr/>
        </p:nvSpPr>
        <p:spPr>
          <a:xfrm>
            <a:off x="1782406" y="2853713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dirty="0" err="1">
                <a:solidFill>
                  <a:schemeClr val="tx1"/>
                </a:solidFill>
              </a:rPr>
              <a:t>Borang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2 </a:t>
            </a:r>
            <a:r>
              <a:rPr lang="en-US" sz="1600" spc="-120">
                <a:solidFill>
                  <a:schemeClr val="tx1"/>
                </a:solidFill>
              </a:rPr>
              <a:t>tandatangan</a:t>
            </a:r>
            <a:endParaRPr lang="en-US" sz="1600" dirty="0">
              <a:solidFill>
                <a:schemeClr val="tx1"/>
              </a:solidFill>
            </a:endParaRPr>
          </a:p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spc="-130" dirty="0" err="1">
                <a:solidFill>
                  <a:schemeClr val="tx1"/>
                </a:solidFill>
              </a:rPr>
              <a:t>Borang</a:t>
            </a:r>
            <a:r>
              <a:rPr lang="en-US" sz="1600" spc="-130" dirty="0">
                <a:solidFill>
                  <a:schemeClr val="tx1"/>
                </a:solidFill>
              </a:rPr>
              <a:t> 2</a:t>
            </a:r>
            <a:r>
              <a:rPr lang="en-US" sz="1600" dirty="0">
                <a:solidFill>
                  <a:schemeClr val="tx1"/>
                </a:solidFill>
              </a:rPr>
              <a:t> =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600" spc="-140" dirty="0" err="1">
                <a:solidFill>
                  <a:schemeClr val="tx1"/>
                </a:solidFill>
              </a:rPr>
              <a:t>Sampul</a:t>
            </a:r>
            <a:r>
              <a:rPr lang="en-US" sz="1600" spc="-140" dirty="0">
                <a:solidFill>
                  <a:schemeClr val="tx1"/>
                </a:solidFill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11608804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950207" y="2523067"/>
          <a:ext cx="5193793" cy="406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Uruskan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EF8C986-68D3-0A03-22A7-3DD9807EC57B}"/>
              </a:ext>
            </a:extLst>
          </p:cNvPr>
          <p:cNvGraphicFramePr/>
          <p:nvPr/>
        </p:nvGraphicFramePr>
        <p:xfrm>
          <a:off x="388523" y="2057061"/>
          <a:ext cx="269073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F0E6D344-B24C-4A15-BF92-467C58CFF651}"/>
              </a:ext>
            </a:extLst>
          </p:cNvPr>
          <p:cNvGrpSpPr/>
          <p:nvPr/>
        </p:nvGrpSpPr>
        <p:grpSpPr>
          <a:xfrm>
            <a:off x="2163280" y="2811441"/>
            <a:ext cx="1786927" cy="1112511"/>
            <a:chOff x="2163280" y="2811441"/>
            <a:chExt cx="1786927" cy="11125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783EF7-F563-1EAC-B9E8-0DF1EA779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257" y="2811441"/>
              <a:ext cx="870950" cy="11125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034949-A98D-30FF-1242-627BABFD9382}"/>
                </a:ext>
              </a:extLst>
            </p:cNvPr>
            <p:cNvSpPr txBox="1"/>
            <p:nvPr/>
          </p:nvSpPr>
          <p:spPr>
            <a:xfrm>
              <a:off x="2163280" y="2811441"/>
              <a:ext cx="90890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400" dirty="0" err="1"/>
                <a:t>Borang</a:t>
              </a:r>
              <a:r>
                <a:rPr lang="en-GB" sz="1400" dirty="0"/>
                <a:t> 754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90046A-CC4D-D302-2029-3EA96CC26591}"/>
              </a:ext>
            </a:extLst>
          </p:cNvPr>
          <p:cNvGrpSpPr/>
          <p:nvPr/>
        </p:nvGrpSpPr>
        <p:grpSpPr>
          <a:xfrm>
            <a:off x="2177426" y="3901784"/>
            <a:ext cx="1772782" cy="1242553"/>
            <a:chOff x="2177426" y="3901784"/>
            <a:chExt cx="1772782" cy="12425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D7D8D60-06F7-75E9-A784-BE7A3AFA8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304" y="3901784"/>
              <a:ext cx="908904" cy="12425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A03CEC-4FC7-D7C5-771A-FFA6E19796DE}"/>
                </a:ext>
              </a:extLst>
            </p:cNvPr>
            <p:cNvSpPr txBox="1"/>
            <p:nvPr/>
          </p:nvSpPr>
          <p:spPr>
            <a:xfrm>
              <a:off x="2177426" y="3901784"/>
              <a:ext cx="90890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400" dirty="0" err="1"/>
                <a:t>Borang</a:t>
              </a:r>
              <a:r>
                <a:rPr lang="en-GB" sz="1400" dirty="0"/>
                <a:t> 755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67F01E-67A6-1802-AE1F-67F90018F209}"/>
              </a:ext>
            </a:extLst>
          </p:cNvPr>
          <p:cNvGrpSpPr/>
          <p:nvPr/>
        </p:nvGrpSpPr>
        <p:grpSpPr>
          <a:xfrm>
            <a:off x="2177426" y="5021639"/>
            <a:ext cx="1765707" cy="1435735"/>
            <a:chOff x="2177426" y="5021639"/>
            <a:chExt cx="1765707" cy="14357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BEF416-057B-762C-A3D0-7E37298A7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183" y="5171687"/>
              <a:ext cx="870950" cy="128568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50800" dir="5400000" sx="2000" sy="2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33D6E6-C17A-125D-A87C-E8BD163FB8FC}"/>
                </a:ext>
              </a:extLst>
            </p:cNvPr>
            <p:cNvSpPr txBox="1"/>
            <p:nvPr/>
          </p:nvSpPr>
          <p:spPr>
            <a:xfrm>
              <a:off x="2177426" y="5021639"/>
              <a:ext cx="90890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400" dirty="0" err="1"/>
                <a:t>Borang</a:t>
              </a:r>
              <a:r>
                <a:rPr lang="en-GB" sz="1400" dirty="0"/>
                <a:t>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3194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21">
            <a:extLst>
              <a:ext uri="{FF2B5EF4-FFF2-40B4-BE49-F238E27FC236}">
                <a16:creationId xmlns:a16="http://schemas.microsoft.com/office/drawing/2014/main" id="{31A41785-2CFA-28B4-756C-651A1A305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81" y="2509058"/>
            <a:ext cx="2309166" cy="2997475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91C51158-20DC-0220-1BBA-1AC0C4703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58" y="2536204"/>
            <a:ext cx="2192597" cy="2997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6E7336-1871-7A48-B78B-93C20F06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Borang</a:t>
            </a:r>
            <a:r>
              <a:rPr lang="en-GB" dirty="0"/>
              <a:t> 754 dan 755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85D47-D8F2-11AA-F923-5B6A1751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56C039-9255-6D5E-FA59-235535A5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EDFB3-5886-189A-B8E7-0AE29C27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FA0CF79-D51E-9E71-3F16-E149251A8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07" y="2536203"/>
            <a:ext cx="612279" cy="252897"/>
          </a:xfrm>
          <a:prstGeom prst="rect">
            <a:avLst/>
          </a:prstGeom>
        </p:spPr>
      </p:pic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0CFE888E-89CF-689E-BF9C-08ABFB12D74A}"/>
              </a:ext>
            </a:extLst>
          </p:cNvPr>
          <p:cNvCxnSpPr>
            <a:cxnSpLocks/>
            <a:stCxn id="29" idx="6"/>
            <a:endCxn id="28" idx="2"/>
          </p:cNvCxnSpPr>
          <p:nvPr/>
        </p:nvCxnSpPr>
        <p:spPr>
          <a:xfrm flipV="1">
            <a:off x="4349559" y="3437261"/>
            <a:ext cx="3079953" cy="151642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32B761E-7F14-D8C4-F1A3-BC9798D739B3}"/>
              </a:ext>
            </a:extLst>
          </p:cNvPr>
          <p:cNvSpPr/>
          <p:nvPr/>
        </p:nvSpPr>
        <p:spPr>
          <a:xfrm>
            <a:off x="7429512" y="3232221"/>
            <a:ext cx="681567" cy="41008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4662480-6773-B0A3-658E-4EB332232267}"/>
              </a:ext>
            </a:extLst>
          </p:cNvPr>
          <p:cNvSpPr/>
          <p:nvPr/>
        </p:nvSpPr>
        <p:spPr>
          <a:xfrm>
            <a:off x="3667992" y="4748646"/>
            <a:ext cx="681567" cy="41008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7594D5-63A8-8395-4F6B-DC9FAAE3BF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5504370"/>
            <a:ext cx="3822192" cy="10826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err="1"/>
              <a:t>Borang</a:t>
            </a:r>
            <a:r>
              <a:rPr lang="en-GB" dirty="0"/>
              <a:t> 754</a:t>
            </a:r>
          </a:p>
          <a:p>
            <a:r>
              <a:rPr lang="en-GB" dirty="0" err="1"/>
              <a:t>Selepas</a:t>
            </a:r>
            <a:r>
              <a:rPr lang="en-GB" dirty="0"/>
              <a:t> </a:t>
            </a:r>
            <a:r>
              <a:rPr lang="en-GB" dirty="0" err="1"/>
              <a:t>keluaran</a:t>
            </a:r>
            <a:r>
              <a:rPr lang="en-GB" dirty="0"/>
              <a:t> </a:t>
            </a:r>
            <a:r>
              <a:rPr lang="en-GB" dirty="0" err="1"/>
              <a:t>Undi</a:t>
            </a:r>
            <a:r>
              <a:rPr lang="en-GB" dirty="0"/>
              <a:t> </a:t>
            </a:r>
            <a:r>
              <a:rPr lang="en-GB" dirty="0" err="1"/>
              <a:t>Pos</a:t>
            </a:r>
            <a:endParaRPr lang="en-GB" dirty="0"/>
          </a:p>
          <a:p>
            <a:r>
              <a:rPr lang="en-GB" dirty="0" err="1"/>
              <a:t>Catit</a:t>
            </a:r>
            <a:r>
              <a:rPr lang="en-GB" dirty="0"/>
              <a:t> </a:t>
            </a:r>
            <a:r>
              <a:rPr lang="en-GB" dirty="0" err="1"/>
              <a:t>Undi</a:t>
            </a:r>
            <a:r>
              <a:rPr lang="en-GB" dirty="0"/>
              <a:t>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dihantar</a:t>
            </a:r>
            <a:r>
              <a:rPr lang="en-GB" dirty="0"/>
              <a:t>, </a:t>
            </a:r>
            <a:r>
              <a:rPr lang="en-GB" dirty="0" err="1"/>
              <a:t>mengikut</a:t>
            </a:r>
            <a:r>
              <a:rPr lang="en-GB" dirty="0"/>
              <a:t> </a:t>
            </a:r>
            <a:r>
              <a:rPr lang="en-GB" dirty="0" err="1"/>
              <a:t>jabatan</a:t>
            </a:r>
            <a:r>
              <a:rPr lang="en-GB" dirty="0"/>
              <a:t> dan </a:t>
            </a:r>
            <a:r>
              <a:rPr lang="en-GB" dirty="0" err="1"/>
              <a:t>luar</a:t>
            </a:r>
            <a:r>
              <a:rPr lang="en-GB" dirty="0"/>
              <a:t> negara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BD4B34-6F73-98FC-6303-23BFED88CDC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5334338"/>
            <a:ext cx="3822192" cy="12527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600" dirty="0" err="1"/>
              <a:t>Borang</a:t>
            </a:r>
            <a:r>
              <a:rPr lang="en-GB" sz="2600" dirty="0"/>
              <a:t> 755</a:t>
            </a:r>
          </a:p>
          <a:p>
            <a:r>
              <a:rPr lang="en-GB" sz="2600" dirty="0" err="1"/>
              <a:t>Selepas</a:t>
            </a:r>
            <a:r>
              <a:rPr lang="en-GB" sz="2600" dirty="0"/>
              <a:t> </a:t>
            </a:r>
            <a:r>
              <a:rPr lang="en-GB" sz="2600" dirty="0" err="1"/>
              <a:t>pembukaan</a:t>
            </a:r>
            <a:r>
              <a:rPr lang="en-GB" sz="2600" dirty="0"/>
              <a:t> </a:t>
            </a:r>
            <a:r>
              <a:rPr lang="en-GB" sz="2600" dirty="0" err="1"/>
              <a:t>Sampul</a:t>
            </a:r>
            <a:r>
              <a:rPr lang="en-GB" sz="2600" dirty="0"/>
              <a:t> </a:t>
            </a:r>
            <a:r>
              <a:rPr lang="en-GB" sz="2600" dirty="0" err="1"/>
              <a:t>Pos</a:t>
            </a:r>
            <a:endParaRPr lang="en-GB" sz="2600" dirty="0"/>
          </a:p>
          <a:p>
            <a:r>
              <a:rPr lang="en-GB" sz="2600" dirty="0" err="1"/>
              <a:t>Catit</a:t>
            </a:r>
            <a:r>
              <a:rPr lang="en-GB" sz="2600" dirty="0"/>
              <a:t> </a:t>
            </a:r>
            <a:r>
              <a:rPr lang="en-GB" sz="2600" dirty="0" err="1"/>
              <a:t>Sampul</a:t>
            </a:r>
            <a:r>
              <a:rPr lang="en-GB" sz="2600" dirty="0"/>
              <a:t> </a:t>
            </a:r>
            <a:r>
              <a:rPr lang="en-GB" sz="2600" dirty="0" err="1"/>
              <a:t>Pos</a:t>
            </a:r>
            <a:r>
              <a:rPr lang="en-GB" sz="2600" dirty="0"/>
              <a:t> </a:t>
            </a:r>
            <a:r>
              <a:rPr lang="en-GB" sz="2600" dirty="0" err="1"/>
              <a:t>sah</a:t>
            </a:r>
            <a:r>
              <a:rPr lang="en-GB" sz="2600" dirty="0"/>
              <a:t> dan </a:t>
            </a:r>
            <a:r>
              <a:rPr lang="en-GB" sz="2600" dirty="0" err="1"/>
              <a:t>ditolah</a:t>
            </a:r>
            <a:endParaRPr lang="en-GB" sz="2600" dirty="0"/>
          </a:p>
          <a:p>
            <a:pPr lvl="1"/>
            <a:r>
              <a:rPr lang="en-GB" sz="2300" dirty="0" err="1"/>
              <a:t>Hampir</a:t>
            </a:r>
            <a:r>
              <a:rPr lang="en-GB" sz="2300" dirty="0"/>
              <a:t> </a:t>
            </a:r>
            <a:r>
              <a:rPr lang="en-GB" sz="2300" dirty="0" err="1"/>
              <a:t>sama</a:t>
            </a:r>
            <a:r>
              <a:rPr lang="en-GB" sz="2300" dirty="0"/>
              <a:t> </a:t>
            </a:r>
            <a:r>
              <a:rPr lang="en-GB" sz="2300" dirty="0" err="1"/>
              <a:t>dengan</a:t>
            </a:r>
            <a:r>
              <a:rPr lang="en-GB" sz="2300" dirty="0"/>
              <a:t> </a:t>
            </a:r>
            <a:r>
              <a:rPr lang="en-GB" sz="2300" dirty="0" err="1"/>
              <a:t>Borang</a:t>
            </a:r>
            <a:r>
              <a:rPr lang="en-GB" sz="2300" dirty="0"/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4644668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081B-80F9-19EC-1680-0B99C156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Borang</a:t>
            </a:r>
            <a:r>
              <a:rPr lang="en-GB" dirty="0"/>
              <a:t> 15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8C370-C6C6-E408-85AE-F6A14675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D5733-E8F6-B7BF-CFC1-91248F7F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4BF5-C65A-0970-BD53-52D66CC2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639E39-2AE2-72C5-8763-9A185151B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0" y="1575186"/>
            <a:ext cx="3373347" cy="49797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0BD62058-E5A6-C739-DD2F-05F715E6E3EB}"/>
              </a:ext>
            </a:extLst>
          </p:cNvPr>
          <p:cNvSpPr txBox="1">
            <a:spLocks/>
          </p:cNvSpPr>
          <p:nvPr/>
        </p:nvSpPr>
        <p:spPr>
          <a:xfrm>
            <a:off x="4232687" y="2786208"/>
            <a:ext cx="3623810" cy="3800857"/>
          </a:xfrm>
          <a:prstGeom prst="rect">
            <a:avLst/>
          </a:prstGeom>
          <a:ln>
            <a:noFill/>
          </a:ln>
        </p:spPr>
        <p:txBody>
          <a:bodyPr lIns="9000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butir</a:t>
            </a:r>
            <a:r>
              <a:rPr lang="en-US" dirty="0"/>
              <a:t> Saluran Mengundi </a:t>
            </a:r>
            <a:r>
              <a:rPr lang="en-US" dirty="0" err="1"/>
              <a:t>betul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Pos </a:t>
            </a:r>
            <a:r>
              <a:rPr lang="en-US" dirty="0" err="1"/>
              <a:t>dikeluarkan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Aturan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Undir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Pembantu</a:t>
            </a:r>
            <a:r>
              <a:rPr lang="en-US" dirty="0"/>
              <a:t> PP </a:t>
            </a:r>
            <a:r>
              <a:rPr lang="en-US" dirty="0" err="1"/>
              <a:t>tandatangan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Setiap</a:t>
            </a:r>
            <a:r>
              <a:rPr lang="en-US" dirty="0"/>
              <a:t> EMU </a:t>
            </a:r>
            <a:r>
              <a:rPr lang="en-US" dirty="0" err="1"/>
              <a:t>tandatangan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9CC736-E0B9-6C94-BFB0-27C904D1C205}"/>
              </a:ext>
            </a:extLst>
          </p:cNvPr>
          <p:cNvCxnSpPr>
            <a:cxnSpLocks/>
          </p:cNvCxnSpPr>
          <p:nvPr/>
        </p:nvCxnSpPr>
        <p:spPr>
          <a:xfrm flipH="1" flipV="1">
            <a:off x="3559629" y="2492561"/>
            <a:ext cx="673057" cy="6261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5F74A0-E4EA-9B09-9E7A-6B660718E17A}"/>
              </a:ext>
            </a:extLst>
          </p:cNvPr>
          <p:cNvCxnSpPr>
            <a:cxnSpLocks/>
          </p:cNvCxnSpPr>
          <p:nvPr/>
        </p:nvCxnSpPr>
        <p:spPr>
          <a:xfrm flipH="1" flipV="1">
            <a:off x="3445329" y="2655661"/>
            <a:ext cx="787357" cy="1124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CE1E67-2086-8480-0B6C-3996CE2222EB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3445329" y="3300064"/>
            <a:ext cx="787358" cy="13865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431420-9D42-0C5E-0AE9-85F0162146C4}"/>
              </a:ext>
            </a:extLst>
          </p:cNvPr>
          <p:cNvCxnSpPr>
            <a:cxnSpLocks/>
          </p:cNvCxnSpPr>
          <p:nvPr/>
        </p:nvCxnSpPr>
        <p:spPr>
          <a:xfrm flipH="1" flipV="1">
            <a:off x="3445328" y="4424768"/>
            <a:ext cx="787358" cy="1043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1DF6EC-1A23-0957-BA13-F1857395104C}"/>
              </a:ext>
            </a:extLst>
          </p:cNvPr>
          <p:cNvCxnSpPr>
            <a:cxnSpLocks/>
          </p:cNvCxnSpPr>
          <p:nvPr/>
        </p:nvCxnSpPr>
        <p:spPr>
          <a:xfrm flipH="1" flipV="1">
            <a:off x="3667850" y="5331040"/>
            <a:ext cx="673057" cy="59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FCFBD76-4B4A-8573-7942-B11317F77D2F}"/>
              </a:ext>
            </a:extLst>
          </p:cNvPr>
          <p:cNvCxnSpPr>
            <a:cxnSpLocks/>
          </p:cNvCxnSpPr>
          <p:nvPr/>
        </p:nvCxnSpPr>
        <p:spPr>
          <a:xfrm flipH="1" flipV="1">
            <a:off x="3559629" y="6057900"/>
            <a:ext cx="673057" cy="299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E578C1D3-2B59-E540-26F3-DA2EA6457441}"/>
              </a:ext>
            </a:extLst>
          </p:cNvPr>
          <p:cNvSpPr/>
          <p:nvPr/>
        </p:nvSpPr>
        <p:spPr>
          <a:xfrm>
            <a:off x="7444291" y="4775179"/>
            <a:ext cx="1360967" cy="1148316"/>
          </a:xfrm>
          <a:prstGeom prst="wedgeRoundRectCallout">
            <a:avLst>
              <a:gd name="adj1" fmla="val -61015"/>
              <a:gd name="adj2" fmla="val 77718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tx1"/>
                </a:solidFill>
              </a:rPr>
              <a:t>Mungkin</a:t>
            </a:r>
            <a:r>
              <a:rPr lang="en-GB" b="1" dirty="0">
                <a:solidFill>
                  <a:schemeClr val="tx1"/>
                </a:solidFill>
              </a:rPr>
              <a:t> di </a:t>
            </a:r>
            <a:r>
              <a:rPr lang="en-GB" b="1" dirty="0" err="1">
                <a:solidFill>
                  <a:schemeClr val="tx1"/>
                </a:solidFill>
              </a:rPr>
              <a:t>belakang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Borang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32-point Star 46">
            <a:extLst>
              <a:ext uri="{FF2B5EF4-FFF2-40B4-BE49-F238E27FC236}">
                <a16:creationId xmlns:a16="http://schemas.microsoft.com/office/drawing/2014/main" id="{3B8C48BF-99A4-EFAB-412F-46B4830E35A8}"/>
              </a:ext>
            </a:extLst>
          </p:cNvPr>
          <p:cNvSpPr/>
          <p:nvPr/>
        </p:nvSpPr>
        <p:spPr>
          <a:xfrm>
            <a:off x="5058275" y="1315453"/>
            <a:ext cx="3628526" cy="1470755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</a:rPr>
              <a:t>Diberi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kepada</a:t>
            </a:r>
            <a:r>
              <a:rPr lang="en-GB" sz="2400" b="1" dirty="0">
                <a:solidFill>
                  <a:schemeClr val="bg1"/>
                </a:solidFill>
              </a:rPr>
              <a:t> ETM </a:t>
            </a:r>
            <a:r>
              <a:rPr lang="en-GB" sz="2400" b="1" dirty="0" err="1">
                <a:solidFill>
                  <a:schemeClr val="bg1"/>
                </a:solidFill>
              </a:rPr>
              <a:t>seperti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Borang</a:t>
            </a:r>
            <a:r>
              <a:rPr lang="en-GB" sz="2400" b="1" dirty="0">
                <a:solidFill>
                  <a:schemeClr val="bg1"/>
                </a:solidFill>
              </a:rPr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41668948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Selesai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940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51901"/>
            <a:ext cx="7408333" cy="3099625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</a:t>
            </a:r>
          </a:p>
          <a:p>
            <a:pPr lvl="1"/>
            <a:r>
              <a:rPr lang="en-US" dirty="0" err="1"/>
              <a:t>Inilah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patut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/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melebehi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itu</a:t>
            </a:r>
            <a:endParaRPr lang="en-US" dirty="0"/>
          </a:p>
          <a:p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14</a:t>
            </a:r>
          </a:p>
          <a:p>
            <a:pPr lvl="1"/>
            <a:r>
              <a:rPr lang="en-US" dirty="0" err="1"/>
              <a:t>Inilah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diperolehi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calon</a:t>
            </a:r>
            <a:endParaRPr lang="en-US" dirty="0"/>
          </a:p>
          <a:p>
            <a:pPr lvl="1"/>
            <a:r>
              <a:rPr lang="en-US" dirty="0" err="1"/>
              <a:t>Jumlahkan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Excel </a:t>
            </a:r>
            <a:r>
              <a:rPr lang="en-US" dirty="0" err="1"/>
              <a:t>sebaik</a:t>
            </a:r>
            <a:r>
              <a:rPr lang="en-US" dirty="0"/>
              <a:t> </a:t>
            </a:r>
            <a:r>
              <a:rPr lang="en-US" dirty="0" err="1"/>
              <a:t>dilaporkan</a:t>
            </a:r>
            <a:endParaRPr lang="en-US" dirty="0"/>
          </a:p>
          <a:p>
            <a:pPr lvl="1"/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/>
              <a:t> Borang</a:t>
            </a:r>
            <a:r>
              <a:rPr lang="en-US" dirty="0"/>
              <a:t> 13 yang </a:t>
            </a:r>
            <a:r>
              <a:rPr lang="en-US" dirty="0" err="1"/>
              <a:t>dilaporkan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Perjumlahan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pengiraan</a:t>
            </a:r>
            <a:endParaRPr lang="en-US" dirty="0"/>
          </a:p>
        </p:txBody>
      </p:sp>
      <p:pic>
        <p:nvPicPr>
          <p:cNvPr id="7" name="Picture 6" descr="screen-capture-4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5072" y="5004964"/>
            <a:ext cx="1185328" cy="1582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screen-capture-9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0963" y="5007757"/>
            <a:ext cx="1080324" cy="1579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792" y="5007756"/>
            <a:ext cx="2373280" cy="1579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523" y="5007756"/>
            <a:ext cx="2125269" cy="15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154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67856" y="2577329"/>
            <a:ext cx="4942728" cy="40097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r>
              <a:rPr lang="en-US" dirty="0"/>
              <a:t>/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</a:t>
            </a:r>
            <a:r>
              <a:rPr lang="en-US" dirty="0" err="1"/>
              <a:t>Whataspp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</a:t>
            </a:r>
            <a:r>
              <a:rPr lang="en-MY" dirty="0"/>
              <a:t> </a:t>
            </a:r>
            <a:r>
              <a:rPr lang="en-US" dirty="0" err="1"/>
              <a:t>secepat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menerima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EMU</a:t>
            </a:r>
            <a:endParaRPr lang="en-MY" dirty="0"/>
          </a:p>
          <a:p>
            <a:pPr>
              <a:lnSpc>
                <a:spcPct val="90000"/>
              </a:lnSpc>
            </a:pP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saluran</a:t>
            </a:r>
            <a:endParaRPr lang="en-MY" dirty="0"/>
          </a:p>
          <a:p>
            <a:pPr>
              <a:lnSpc>
                <a:spcPct val="90000"/>
              </a:lnSpc>
            </a:pPr>
            <a:r>
              <a:rPr lang="en-US" dirty="0" err="1"/>
              <a:t>Gabungkan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 dan </a:t>
            </a:r>
            <a:r>
              <a:rPr lang="en-US" dirty="0" err="1"/>
              <a:t>hantar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Raya, </a:t>
            </a:r>
            <a:r>
              <a:rPr lang="en-US" dirty="0" err="1"/>
              <a:t>Penyelaras</a:t>
            </a:r>
            <a:r>
              <a:rPr lang="en-US" dirty="0"/>
              <a:t> PACABA </a:t>
            </a:r>
            <a:r>
              <a:rPr lang="en-US" dirty="0" err="1"/>
              <a:t>atau</a:t>
            </a:r>
            <a:r>
              <a:rPr lang="en-US" dirty="0"/>
              <a:t> Bilik Gerakan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Pengiraan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2" y="1985458"/>
            <a:ext cx="2978624" cy="2231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82" y="4379352"/>
            <a:ext cx="2947412" cy="220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5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2067" y="2774196"/>
            <a:ext cx="5274733" cy="381286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Pemimpin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PACABA di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r>
              <a:rPr lang="en-US" dirty="0" err="1"/>
              <a:t>Menguruskan</a:t>
            </a:r>
            <a:r>
              <a:rPr lang="en-US" dirty="0"/>
              <a:t>, </a:t>
            </a:r>
            <a:r>
              <a:rPr lang="en-US" dirty="0" err="1"/>
              <a:t>menjadual</a:t>
            </a:r>
            <a:r>
              <a:rPr lang="en-US" dirty="0"/>
              <a:t>, </a:t>
            </a:r>
            <a:r>
              <a:rPr lang="en-US" dirty="0" err="1"/>
              <a:t>sbg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tugas-tugas</a:t>
            </a:r>
            <a:r>
              <a:rPr lang="en-US" dirty="0"/>
              <a:t> PACABA </a:t>
            </a:r>
            <a:r>
              <a:rPr lang="en-US" dirty="0" err="1"/>
              <a:t>dibawahnya</a:t>
            </a:r>
            <a:endParaRPr lang="en-US" dirty="0"/>
          </a:p>
          <a:p>
            <a:r>
              <a:rPr lang="en-US" dirty="0" err="1"/>
              <a:t>Berhubung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SPR di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r>
              <a:rPr lang="en-US" dirty="0" err="1"/>
              <a:t>Melapor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di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14,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di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r>
              <a:rPr lang="en-US" dirty="0" err="1"/>
              <a:t>Perantaraan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PACABA di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2980267"/>
            <a:ext cx="2540000" cy="3187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311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7834" y="2309252"/>
            <a:ext cx="5554291" cy="427781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Semua</a:t>
            </a:r>
            <a:r>
              <a:rPr lang="en-US" dirty="0"/>
              <a:t> EMU </a:t>
            </a:r>
            <a:r>
              <a:rPr lang="en-US" dirty="0" err="1"/>
              <a:t>serahkan</a:t>
            </a:r>
            <a:r>
              <a:rPr lang="en-US" dirty="0"/>
              <a:t> Kit PACA &amp; </a:t>
            </a:r>
            <a:r>
              <a:rPr lang="en-US" dirty="0" err="1"/>
              <a:t>Borang</a:t>
            </a:r>
            <a:r>
              <a:rPr lang="en-US" dirty="0"/>
              <a:t> 14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/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merka</a:t>
            </a:r>
            <a:r>
              <a:rPr lang="en-US" dirty="0"/>
              <a:t> </a:t>
            </a:r>
            <a:r>
              <a:rPr lang="en-US" dirty="0" err="1"/>
              <a:t>serahkan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r>
              <a:rPr lang="en-US" dirty="0" err="1"/>
              <a:t>Tatacara</a:t>
            </a:r>
            <a:r>
              <a:rPr lang="en-US" dirty="0"/>
              <a:t>: Beg </a:t>
            </a:r>
            <a:r>
              <a:rPr lang="en-US" dirty="0" err="1"/>
              <a:t>kuning</a:t>
            </a:r>
            <a:r>
              <a:rPr lang="en-US" dirty="0"/>
              <a:t> SPR </a:t>
            </a:r>
            <a:r>
              <a:rPr lang="en-US" dirty="0" err="1"/>
              <a:t>diserahkan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KTM1</a:t>
            </a:r>
          </a:p>
          <a:p>
            <a:pPr lvl="1"/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, </a:t>
            </a:r>
            <a:r>
              <a:rPr lang="en-US" dirty="0" err="1"/>
              <a:t>setiap</a:t>
            </a:r>
            <a:r>
              <a:rPr lang="en-US" dirty="0"/>
              <a:t> KTM </a:t>
            </a:r>
            <a:r>
              <a:rPr lang="en-US" dirty="0" err="1"/>
              <a:t>mahu</a:t>
            </a:r>
            <a:r>
              <a:rPr lang="en-US" dirty="0"/>
              <a:t> </a:t>
            </a:r>
            <a:r>
              <a:rPr lang="en-US" dirty="0" err="1"/>
              <a:t>bawa</a:t>
            </a:r>
            <a:r>
              <a:rPr lang="en-US" dirty="0"/>
              <a:t> beg </a:t>
            </a:r>
            <a:r>
              <a:rPr lang="en-US" dirty="0" err="1"/>
              <a:t>sendiri</a:t>
            </a:r>
            <a:endParaRPr lang="en-US" dirty="0"/>
          </a:p>
          <a:p>
            <a:r>
              <a:rPr lang="en-US" dirty="0"/>
              <a:t>KTM1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bawa</a:t>
            </a:r>
            <a:r>
              <a:rPr lang="en-US" dirty="0"/>
              <a:t> </a:t>
            </a:r>
            <a:r>
              <a:rPr lang="en-US" dirty="0" err="1"/>
              <a:t>kesemuanya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Pusat </a:t>
            </a:r>
            <a:r>
              <a:rPr lang="en-US" dirty="0" err="1"/>
              <a:t>Perjumlahan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konvoi</a:t>
            </a:r>
            <a:r>
              <a:rPr lang="en-US" dirty="0"/>
              <a:t> polis</a:t>
            </a:r>
          </a:p>
          <a:p>
            <a:pPr lvl="1"/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minta</a:t>
            </a:r>
            <a:r>
              <a:rPr lang="en-US" dirty="0"/>
              <a:t> EMU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ikut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kereta</a:t>
            </a:r>
            <a:r>
              <a:rPr lang="en-US" dirty="0">
                <a:solidFill>
                  <a:srgbClr val="FF0000"/>
                </a:solidFill>
              </a:rPr>
              <a:t> SPR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Pusat </a:t>
            </a:r>
            <a:r>
              <a:rPr lang="en-US" dirty="0" err="1"/>
              <a:t>Perjumlahan</a:t>
            </a:r>
            <a:endParaRPr lang="en-US" dirty="0"/>
          </a:p>
          <a:p>
            <a:pPr lvl="1"/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duduk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kereta</a:t>
            </a:r>
            <a:r>
              <a:rPr lang="en-US" dirty="0"/>
              <a:t> KTM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Pengiraan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953" y="1828797"/>
            <a:ext cx="3106580" cy="20672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555" y="3901463"/>
            <a:ext cx="3149806" cy="262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586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Borang</a:t>
            </a:r>
            <a:r>
              <a:rPr lang="en-US" dirty="0"/>
              <a:t> 14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3639" y="3025011"/>
            <a:ext cx="4305208" cy="3562055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Kutip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14 &amp; </a:t>
            </a: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betul</a:t>
            </a:r>
            <a:r>
              <a:rPr lang="en-US" dirty="0"/>
              <a:t> </a:t>
            </a:r>
            <a:r>
              <a:rPr lang="en-US" dirty="0" err="1"/>
              <a:t>diisi</a:t>
            </a:r>
            <a:endParaRPr lang="en-MY" dirty="0"/>
          </a:p>
          <a:p>
            <a:pPr lvl="1"/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betul</a:t>
            </a:r>
            <a:r>
              <a:rPr lang="en-US" dirty="0"/>
              <a:t> </a:t>
            </a:r>
            <a:endParaRPr lang="en-MY" dirty="0"/>
          </a:p>
          <a:p>
            <a:pPr lvl="1"/>
            <a:r>
              <a:rPr lang="en-US" dirty="0" err="1"/>
              <a:t>Aturan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MY" dirty="0"/>
          </a:p>
          <a:p>
            <a:pPr lvl="1"/>
            <a:r>
              <a:rPr lang="en-US" dirty="0" err="1"/>
              <a:t>Perjumlahan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betul</a:t>
            </a:r>
            <a:endParaRPr lang="en-MY" dirty="0"/>
          </a:p>
          <a:p>
            <a:pPr lvl="1"/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setuju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</a:t>
            </a:r>
            <a:endParaRPr lang="en-MY" dirty="0"/>
          </a:p>
          <a:p>
            <a:pPr lvl="1"/>
            <a:r>
              <a:rPr lang="en-US" dirty="0" err="1"/>
              <a:t>Ditandatangani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KTM &amp; EMU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3025011"/>
            <a:ext cx="4041648" cy="3562055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Ikut</a:t>
            </a:r>
            <a:r>
              <a:rPr lang="en-US" dirty="0"/>
              <a:t> KTM1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kereta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sepanjang</a:t>
            </a:r>
            <a:r>
              <a:rPr lang="en-US" dirty="0"/>
              <a:t> </a:t>
            </a:r>
            <a:r>
              <a:rPr lang="en-US" dirty="0" err="1"/>
              <a:t>perjalanan</a:t>
            </a:r>
            <a:r>
              <a:rPr lang="en-US" dirty="0"/>
              <a:t> </a:t>
            </a:r>
            <a:r>
              <a:rPr lang="en-US" dirty="0" err="1"/>
              <a:t>pergi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Perjumlahan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&amp;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diserahkan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sebarang</a:t>
            </a:r>
            <a:r>
              <a:rPr lang="en-US" dirty="0"/>
              <a:t> </a:t>
            </a:r>
            <a:r>
              <a:rPr lang="en-US" dirty="0" err="1"/>
              <a:t>hentian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gangguan</a:t>
            </a:r>
            <a:endParaRPr lang="en-US" dirty="0"/>
          </a:p>
          <a:p>
            <a:r>
              <a:rPr lang="en-US" dirty="0" err="1"/>
              <a:t>Serahkan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&amp; 14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Raya/</a:t>
            </a:r>
            <a:r>
              <a:rPr lang="en-US" dirty="0" err="1"/>
              <a:t>Penyelaras</a:t>
            </a:r>
            <a:r>
              <a:rPr lang="en-US" dirty="0"/>
              <a:t> PACABA/ Bilik Gerakan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diarahkan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618" y="1406739"/>
            <a:ext cx="2264663" cy="1272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616" y="1269891"/>
            <a:ext cx="2418296" cy="1493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C979E-03D7-B8EB-A8D9-7A4761C16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5" y="1269891"/>
            <a:ext cx="2418296" cy="16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237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18944"/>
            <a:ext cx="5256783" cy="436812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dimulakan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diselesaikan</a:t>
            </a:r>
            <a:r>
              <a:rPr lang="en-US" dirty="0"/>
              <a:t> (</a:t>
            </a:r>
            <a:r>
              <a:rPr lang="en-US" dirty="0" err="1"/>
              <a:t>cth</a:t>
            </a:r>
            <a:r>
              <a:rPr lang="en-US" dirty="0"/>
              <a:t>, </a:t>
            </a:r>
            <a:r>
              <a:rPr lang="en-US" dirty="0" err="1"/>
              <a:t>bencana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), KTM </a:t>
            </a:r>
            <a:r>
              <a:rPr lang="en-US" dirty="0" err="1"/>
              <a:t>beritahu</a:t>
            </a:r>
            <a:r>
              <a:rPr lang="en-US" dirty="0"/>
              <a:t> EMU &amp; </a:t>
            </a:r>
            <a:r>
              <a:rPr lang="en-US" dirty="0" err="1"/>
              <a:t>Pegawai</a:t>
            </a:r>
            <a:r>
              <a:rPr lang="en-US" dirty="0"/>
              <a:t> </a:t>
            </a:r>
            <a:r>
              <a:rPr lang="en-US" dirty="0" err="1"/>
              <a:t>Pengurus</a:t>
            </a:r>
            <a:endParaRPr lang="en-US" dirty="0"/>
          </a:p>
          <a:p>
            <a:pPr lvl="1"/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dibuka</a:t>
            </a:r>
            <a:r>
              <a:rPr lang="en-US" dirty="0"/>
              <a:t>, KTM </a:t>
            </a:r>
            <a:r>
              <a:rPr lang="en-US" dirty="0" err="1"/>
              <a:t>hantar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&amp;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</a:t>
            </a:r>
            <a:r>
              <a:rPr lang="en-US" dirty="0" err="1"/>
              <a:t>Pengurus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Balai</a:t>
            </a:r>
            <a:r>
              <a:rPr lang="en-US" dirty="0"/>
              <a:t> Polis</a:t>
            </a:r>
          </a:p>
          <a:p>
            <a:pPr lvl="2"/>
            <a:r>
              <a:rPr lang="en-US" dirty="0"/>
              <a:t>EMU </a:t>
            </a:r>
            <a:r>
              <a:rPr lang="en-US" dirty="0" err="1"/>
              <a:t>ikut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kereta</a:t>
            </a:r>
            <a:r>
              <a:rPr lang="en-US" dirty="0"/>
              <a:t> </a:t>
            </a:r>
            <a:r>
              <a:rPr lang="en-US" dirty="0" err="1"/>
              <a:t>asing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dibuka</a:t>
            </a:r>
            <a:r>
              <a:rPr lang="en-US" dirty="0"/>
              <a:t>, KTM </a:t>
            </a:r>
            <a:r>
              <a:rPr lang="en-US" dirty="0" err="1"/>
              <a:t>letakkan</a:t>
            </a:r>
            <a:r>
              <a:rPr lang="en-US" dirty="0"/>
              <a:t> </a:t>
            </a:r>
            <a:r>
              <a:rPr lang="en-US" dirty="0" err="1"/>
              <a:t>kesemuanya</a:t>
            </a:r>
            <a:r>
              <a:rPr lang="en-US" dirty="0"/>
              <a:t> (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diisi</a:t>
            </a:r>
            <a:r>
              <a:rPr lang="en-US" dirty="0"/>
              <a:t>) </a:t>
            </a:r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kehadiran</a:t>
            </a:r>
            <a:r>
              <a:rPr lang="en-US" dirty="0"/>
              <a:t> EMU, </a:t>
            </a:r>
            <a:r>
              <a:rPr lang="en-US" dirty="0" err="1"/>
              <a:t>lekatkan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perekat</a:t>
            </a:r>
            <a:r>
              <a:rPr lang="en-US" dirty="0"/>
              <a:t> (KTM &amp; EMU </a:t>
            </a:r>
            <a:r>
              <a:rPr lang="en-US" dirty="0" err="1"/>
              <a:t>tandatangan</a:t>
            </a:r>
            <a:r>
              <a:rPr lang="en-US" dirty="0"/>
              <a:t>) &amp; </a:t>
            </a:r>
            <a:r>
              <a:rPr lang="en-US" dirty="0" err="1"/>
              <a:t>serahkan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</a:t>
            </a:r>
            <a:r>
              <a:rPr lang="en-US" dirty="0" err="1"/>
              <a:t>Pengurus</a:t>
            </a:r>
            <a:endParaRPr lang="en-US" dirty="0"/>
          </a:p>
          <a:p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dijalankan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baru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diselesaikan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422" y="3134943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284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078" y="3491549"/>
            <a:ext cx="2363295" cy="233192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727959"/>
            <a:ext cx="6677328" cy="3859105"/>
          </a:xfrm>
        </p:spPr>
        <p:txBody>
          <a:bodyPr>
            <a:normAutofit fontScale="92500" lnSpcReduction="10000"/>
          </a:bodyPr>
          <a:lstStyle/>
          <a:p>
            <a:pPr marL="269875" indent="-269875">
              <a:buFont typeface="+mj-lt"/>
              <a:buAutoNum type="arabicPeriod"/>
            </a:pPr>
            <a:r>
              <a:rPr lang="en-US" dirty="0"/>
              <a:t>KTM </a:t>
            </a:r>
            <a:r>
              <a:rPr lang="en-US" dirty="0" err="1"/>
              <a:t>minta</a:t>
            </a:r>
            <a:r>
              <a:rPr lang="en-US" dirty="0"/>
              <a:t> PACA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mengalih</a:t>
            </a:r>
            <a:r>
              <a:rPr lang="en-US" dirty="0"/>
              <a:t> </a:t>
            </a:r>
            <a:r>
              <a:rPr lang="en-US" dirty="0" err="1"/>
              <a:t>perabut</a:t>
            </a:r>
            <a:endParaRPr lang="en-US" dirty="0"/>
          </a:p>
          <a:p>
            <a:pPr lvl="1"/>
            <a:r>
              <a:rPr lang="en-US" dirty="0"/>
              <a:t>PACA </a:t>
            </a:r>
            <a:r>
              <a:rPr lang="en-US" dirty="0" err="1"/>
              <a:t>berdiri</a:t>
            </a:r>
            <a:r>
              <a:rPr lang="en-US" dirty="0"/>
              <a:t> di </a:t>
            </a:r>
            <a:r>
              <a:rPr lang="en-US" dirty="0" err="1"/>
              <a:t>penjuru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meneliti</a:t>
            </a:r>
            <a:endParaRPr lang="en-US" dirty="0"/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KTM </a:t>
            </a:r>
            <a:r>
              <a:rPr lang="en-US" dirty="0" err="1"/>
              <a:t>tutup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doa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makan</a:t>
            </a:r>
            <a:endParaRPr lang="en-US" dirty="0"/>
          </a:p>
          <a:p>
            <a:pPr lvl="1"/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pintu</a:t>
            </a:r>
            <a:r>
              <a:rPr lang="en-US" dirty="0"/>
              <a:t> </a:t>
            </a:r>
            <a:r>
              <a:rPr lang="en-US" dirty="0" err="1"/>
              <a:t>terkunci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jendela</a:t>
            </a:r>
            <a:r>
              <a:rPr lang="en-US" dirty="0"/>
              <a:t> </a:t>
            </a:r>
            <a:r>
              <a:rPr lang="en-US" dirty="0" err="1"/>
              <a:t>dibuka</a:t>
            </a:r>
            <a:endParaRPr lang="en-US" dirty="0"/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KTM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14</a:t>
            </a:r>
          </a:p>
          <a:p>
            <a:pPr lvl="1"/>
            <a:r>
              <a:rPr lang="en-US" dirty="0" err="1"/>
              <a:t>Jelaskan</a:t>
            </a:r>
            <a:r>
              <a:rPr lang="en-US" dirty="0"/>
              <a:t> </a:t>
            </a:r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diberi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25(4)</a:t>
            </a:r>
          </a:p>
          <a:p>
            <a:pPr lvl="1"/>
            <a:r>
              <a:rPr lang="en-US" dirty="0"/>
              <a:t>EMU </a:t>
            </a:r>
            <a:r>
              <a:rPr lang="en-US" dirty="0" err="1"/>
              <a:t>bekalkan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14 </a:t>
            </a:r>
            <a:r>
              <a:rPr lang="en-US" dirty="0" err="1"/>
              <a:t>kosong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Kit PACA </a:t>
            </a:r>
            <a:r>
              <a:rPr lang="en-US" dirty="0" err="1"/>
              <a:t>untuk</a:t>
            </a:r>
            <a:r>
              <a:rPr lang="en-US" dirty="0"/>
              <a:t> KTM </a:t>
            </a:r>
            <a:r>
              <a:rPr lang="en-US" dirty="0" err="1"/>
              <a:t>tandatangan</a:t>
            </a:r>
            <a:endParaRPr lang="en-US" dirty="0"/>
          </a:p>
          <a:p>
            <a:pPr lvl="1"/>
            <a:r>
              <a:rPr lang="en-US" dirty="0" err="1"/>
              <a:t>Beritahu</a:t>
            </a:r>
            <a:r>
              <a:rPr lang="en-US" dirty="0"/>
              <a:t> Kumpulan Whatsapp dan Calon/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Pengiraan</a:t>
            </a:r>
            <a:r>
              <a:rPr lang="en-US" dirty="0"/>
              <a:t>: </a:t>
            </a:r>
            <a:r>
              <a:rPr lang="en-US" dirty="0" err="1"/>
              <a:t>Isu-isu</a:t>
            </a:r>
            <a:r>
              <a:rPr lang="en-US" dirty="0"/>
              <a:t> yang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timbul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021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951" y="3559128"/>
            <a:ext cx="7408333" cy="3027937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sekarang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.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tunggu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memerhati</a:t>
            </a:r>
            <a:r>
              <a:rPr lang="en-US" dirty="0"/>
              <a:t> </a:t>
            </a:r>
            <a:r>
              <a:rPr lang="en-US" dirty="0" err="1"/>
              <a:t>kemasukan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perjumlahan</a:t>
            </a:r>
            <a:r>
              <a:rPr lang="en-US" dirty="0"/>
              <a:t> </a:t>
            </a:r>
            <a:r>
              <a:rPr lang="en-US" dirty="0" err="1"/>
              <a:t>muktamad</a:t>
            </a:r>
            <a:endParaRPr lang="en-MY" dirty="0"/>
          </a:p>
          <a:p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muktamad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PACABA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berterima</a:t>
            </a:r>
            <a:r>
              <a:rPr lang="en-US" dirty="0"/>
              <a:t> </a:t>
            </a:r>
            <a:r>
              <a:rPr lang="en-US" dirty="0" err="1"/>
              <a:t>kasih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Rakyat Malaysia.  </a:t>
            </a:r>
            <a:r>
              <a:rPr lang="en-US" dirty="0" err="1"/>
              <a:t>Atur</a:t>
            </a:r>
            <a:r>
              <a:rPr lang="en-US" dirty="0"/>
              <a:t> </a:t>
            </a:r>
            <a:r>
              <a:rPr lang="en-US" dirty="0" err="1"/>
              <a:t>berkumpul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minum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lain</a:t>
            </a:r>
          </a:p>
          <a:p>
            <a:r>
              <a:rPr lang="en-US" dirty="0" err="1"/>
              <a:t>Padam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maklumat</a:t>
            </a:r>
            <a:r>
              <a:rPr lang="en-US" dirty="0"/>
              <a:t> </a:t>
            </a:r>
            <a:r>
              <a:rPr lang="en-US" dirty="0" err="1"/>
              <a:t>peribadi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handphone </a:t>
            </a:r>
            <a:r>
              <a:rPr lang="en-US" dirty="0" err="1"/>
              <a:t>kamu</a:t>
            </a:r>
            <a:endParaRPr lang="en-US" dirty="0"/>
          </a:p>
          <a:p>
            <a:pPr lvl="1"/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MyKad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butir-butirnya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selesai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54" y="3956068"/>
            <a:ext cx="1380087" cy="2402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1D646-1FD7-DCAE-45E1-3EF0F22E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45" y="1721184"/>
            <a:ext cx="1607669" cy="170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41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827" y="4818440"/>
            <a:ext cx="1506607" cy="1768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155" y="2759455"/>
            <a:ext cx="1760845" cy="15407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Pemerhatian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76655" y="2500530"/>
            <a:ext cx="3822192" cy="284975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u="sng" dirty="0" err="1"/>
              <a:t>Beberapa</a:t>
            </a:r>
            <a:r>
              <a:rPr lang="en-US" u="sng" dirty="0"/>
              <a:t> </a:t>
            </a:r>
            <a:r>
              <a:rPr lang="en-US" u="sng" dirty="0" err="1"/>
              <a:t>prinsip</a:t>
            </a:r>
            <a:endParaRPr lang="en-US" u="sng" dirty="0"/>
          </a:p>
          <a:p>
            <a:r>
              <a:rPr lang="en-US" dirty="0"/>
              <a:t>PACA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baris</a:t>
            </a:r>
            <a:r>
              <a:rPr lang="en-US" dirty="0"/>
              <a:t> </a:t>
            </a:r>
            <a:r>
              <a:rPr lang="en-US" dirty="0" err="1"/>
              <a:t>pertahanan</a:t>
            </a:r>
            <a:r>
              <a:rPr lang="en-US" dirty="0"/>
              <a:t> </a:t>
            </a:r>
            <a:r>
              <a:rPr lang="en-US" dirty="0" err="1"/>
              <a:t>terakhir</a:t>
            </a:r>
            <a:endParaRPr lang="en-US" dirty="0"/>
          </a:p>
          <a:p>
            <a:r>
              <a:rPr lang="en-US" dirty="0"/>
              <a:t>PACA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menghalang</a:t>
            </a:r>
            <a:r>
              <a:rPr lang="en-US" dirty="0"/>
              <a:t> </a:t>
            </a:r>
            <a:r>
              <a:rPr lang="en-US" dirty="0" err="1"/>
              <a:t>tipuan</a:t>
            </a:r>
            <a:r>
              <a:rPr lang="en-US" dirty="0"/>
              <a:t> </a:t>
            </a:r>
            <a:r>
              <a:rPr lang="en-US" dirty="0" err="1"/>
              <a:t>dirancang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handal</a:t>
            </a:r>
            <a:endParaRPr lang="en-US" dirty="0"/>
          </a:p>
          <a:p>
            <a:r>
              <a:rPr lang="en-US" dirty="0"/>
              <a:t>PACA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memerhati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merakam</a:t>
            </a:r>
            <a:endParaRPr lang="en-US" dirty="0"/>
          </a:p>
          <a:p>
            <a:r>
              <a:rPr lang="en-US" dirty="0" err="1"/>
              <a:t>Perhatikan</a:t>
            </a:r>
            <a:r>
              <a:rPr lang="en-US" dirty="0"/>
              <a:t> </a:t>
            </a:r>
            <a:r>
              <a:rPr lang="en-US" dirty="0" err="1"/>
              <a:t>corak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sahaja</a:t>
            </a:r>
            <a:r>
              <a:rPr lang="en-US" dirty="0"/>
              <a:t> </a:t>
            </a:r>
            <a:r>
              <a:rPr lang="en-US" dirty="0" err="1"/>
              <a:t>peristiwa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6292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err="1"/>
              <a:t>Lapuran</a:t>
            </a:r>
            <a:r>
              <a:rPr lang="en-US" u="sng" dirty="0"/>
              <a:t> </a:t>
            </a:r>
            <a:r>
              <a:rPr lang="en-US" u="sng" dirty="0" err="1"/>
              <a:t>tidak-patuhan</a:t>
            </a:r>
            <a:endParaRPr lang="en-US" u="sng" dirty="0"/>
          </a:p>
          <a:p>
            <a:r>
              <a:rPr lang="en-US" dirty="0" err="1"/>
              <a:t>Lapuran</a:t>
            </a:r>
            <a:r>
              <a:rPr lang="en-US" dirty="0"/>
              <a:t> </a:t>
            </a:r>
            <a:r>
              <a:rPr lang="en-US" dirty="0" err="1"/>
              <a:t>salah</a:t>
            </a:r>
            <a:endParaRPr lang="en-US" dirty="0"/>
          </a:p>
          <a:p>
            <a:r>
              <a:rPr lang="en-US" dirty="0" err="1"/>
              <a:t>Kesilapan</a:t>
            </a:r>
            <a:r>
              <a:rPr lang="en-US" dirty="0"/>
              <a:t> yang </a:t>
            </a:r>
            <a:r>
              <a:rPr lang="en-US" dirty="0" err="1"/>
              <a:t>ikhlas</a:t>
            </a:r>
            <a:r>
              <a:rPr lang="en-US" dirty="0"/>
              <a:t>/</a:t>
            </a:r>
            <a:r>
              <a:rPr lang="en-US" dirty="0" err="1"/>
              <a:t>salah</a:t>
            </a:r>
            <a:r>
              <a:rPr lang="en-US" dirty="0"/>
              <a:t> </a:t>
            </a:r>
            <a:r>
              <a:rPr lang="en-US" dirty="0" err="1"/>
              <a:t>makluman</a:t>
            </a:r>
            <a:endParaRPr lang="en-US" dirty="0"/>
          </a:p>
          <a:p>
            <a:r>
              <a:rPr lang="en-US" dirty="0" err="1"/>
              <a:t>Kekurangan</a:t>
            </a:r>
            <a:r>
              <a:rPr lang="en-US" dirty="0"/>
              <a:t> </a:t>
            </a:r>
            <a:r>
              <a:rPr lang="en-US" dirty="0" err="1"/>
              <a:t>latihan</a:t>
            </a:r>
            <a:r>
              <a:rPr lang="en-US" dirty="0"/>
              <a:t>/</a:t>
            </a:r>
            <a:r>
              <a:rPr lang="en-US" dirty="0" err="1"/>
              <a:t>kebolehan</a:t>
            </a:r>
            <a:endParaRPr lang="en-US" dirty="0"/>
          </a:p>
          <a:p>
            <a:r>
              <a:rPr lang="en-US" dirty="0" err="1"/>
              <a:t>Penipuan</a:t>
            </a:r>
            <a:r>
              <a:rPr lang="en-US" dirty="0"/>
              <a:t> </a:t>
            </a:r>
            <a:r>
              <a:rPr lang="en-US" dirty="0" err="1"/>
              <a:t>tersendiri</a:t>
            </a:r>
            <a:endParaRPr lang="en-US" dirty="0"/>
          </a:p>
          <a:p>
            <a:r>
              <a:rPr lang="en-US" dirty="0" err="1"/>
              <a:t>Penipuan</a:t>
            </a:r>
            <a:r>
              <a:rPr lang="en-US" dirty="0"/>
              <a:t> </a:t>
            </a:r>
            <a:r>
              <a:rPr lang="en-US" dirty="0" err="1"/>
              <a:t>dirancang</a:t>
            </a:r>
            <a:r>
              <a:rPr lang="en-US" dirty="0"/>
              <a:t> </a:t>
            </a:r>
            <a:r>
              <a:rPr lang="en-US" dirty="0" err="1"/>
              <a:t>handal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350288"/>
            <a:ext cx="1709473" cy="1236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962" y="5350288"/>
            <a:ext cx="1570886" cy="123677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8CA95-0515-3E61-33C5-95A6D383F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66" y="1578109"/>
            <a:ext cx="1388153" cy="9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8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39111"/>
            <a:ext cx="7772400" cy="1524000"/>
          </a:xfrm>
        </p:spPr>
        <p:txBody>
          <a:bodyPr/>
          <a:lstStyle/>
          <a:p>
            <a:pPr algn="ctr"/>
            <a:r>
              <a:rPr lang="en-US" sz="4800" b="1" dirty="0"/>
              <a:t>Ada </a:t>
            </a:r>
            <a:r>
              <a:rPr lang="en-US" sz="4800" b="1" dirty="0" err="1"/>
              <a:t>Pertanyaan</a:t>
            </a:r>
            <a:r>
              <a:rPr lang="en-US" sz="4800" b="1" dirty="0"/>
              <a:t>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215517" y="5318889"/>
            <a:ext cx="7095067" cy="458014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semua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http://www.jimkhong.com/jim-the-polling-agent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Ketua PACA.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618" y="3063111"/>
            <a:ext cx="36449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968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47791</TotalTime>
  <Words>8127</Words>
  <Application>Microsoft Macintosh PowerPoint</Application>
  <PresentationFormat>On-screen Show (4:3)</PresentationFormat>
  <Paragraphs>1175</Paragraphs>
  <Slides>96</Slides>
  <Notes>2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4" baseType="lpstr">
      <vt:lpstr>Zapf Dingbats</vt:lpstr>
      <vt:lpstr>Arial</vt:lpstr>
      <vt:lpstr>Calibri</vt:lpstr>
      <vt:lpstr>Candara</vt:lpstr>
      <vt:lpstr>Symbol</vt:lpstr>
      <vt:lpstr>Wingdings</vt:lpstr>
      <vt:lpstr>Waveform</vt:lpstr>
      <vt:lpstr>Worksheet</vt:lpstr>
      <vt:lpstr>Latihan Ketua PACA</vt:lpstr>
      <vt:lpstr>Apa yang kita akan pelajari hari ini</vt:lpstr>
      <vt:lpstr>Apa itu Ejen Tempat Mengundi dan Mengira</vt:lpstr>
      <vt:lpstr>Pasukan Calon</vt:lpstr>
      <vt:lpstr>Pecahan Kawasan Pengundian</vt:lpstr>
      <vt:lpstr>Siapa yang hadir pada hari Pilihan Raya</vt:lpstr>
      <vt:lpstr>Apa itu Ejen Tempat Mengundi dan Mengira</vt:lpstr>
      <vt:lpstr>Siapa yang layak menjadi Ejen Tempat Mengundi atau Mengira</vt:lpstr>
      <vt:lpstr>Apa itu Ketua PACABA</vt:lpstr>
      <vt:lpstr>Dua jenis Ketua PACABA</vt:lpstr>
      <vt:lpstr>Siapa yang boleh jadi Ketua PACABA yang sesuai</vt:lpstr>
      <vt:lpstr>Selepas kamu dilantik</vt:lpstr>
      <vt:lpstr>Pelantikan menjadi Ketua PACABA</vt:lpstr>
      <vt:lpstr>Tugas-tugas awal</vt:lpstr>
      <vt:lpstr>PACABA – Pengerahan, Perjadualan dan Perhubungan</vt:lpstr>
      <vt:lpstr>Senarai nama PACABA</vt:lpstr>
      <vt:lpstr>Hubungi mereka</vt:lpstr>
      <vt:lpstr>Butir-butir kena ada dari PACABA</vt:lpstr>
      <vt:lpstr>Pelantikan menjadi Ejen Tempat Mengundi atau Mengira</vt:lpstr>
      <vt:lpstr>Borang A Borang Sumpah Kerahsiaan</vt:lpstr>
      <vt:lpstr>Penukaran yang mungkin</vt:lpstr>
      <vt:lpstr>Perhubungan PACABA</vt:lpstr>
      <vt:lpstr>Saluran perhubungan</vt:lpstr>
      <vt:lpstr>Kumpulan Whatsapp</vt:lpstr>
      <vt:lpstr>Pertemuan pertama</vt:lpstr>
      <vt:lpstr>Cara menyiapkan Jadual Bertugas</vt:lpstr>
      <vt:lpstr>Jadual Bertugas</vt:lpstr>
      <vt:lpstr>Prinsip dasar</vt:lpstr>
      <vt:lpstr>Alihan</vt:lpstr>
      <vt:lpstr>Menyiapkan Jadual Bertugas</vt:lpstr>
      <vt:lpstr>Bilangan ETM lain</vt:lpstr>
      <vt:lpstr>Pastikan bilangan</vt:lpstr>
      <vt:lpstr>Menilaikan kebolehan PACABA</vt:lpstr>
      <vt:lpstr>Peraturan dua jam</vt:lpstr>
      <vt:lpstr>Jadual Bertugas – ETM simpanan</vt:lpstr>
      <vt:lpstr>Jadual Bertugas – Ejen Mengira Undi</vt:lpstr>
      <vt:lpstr>Menjadual Ejen Mengira</vt:lpstr>
      <vt:lpstr>Pemerhati Barung</vt:lpstr>
      <vt:lpstr>Pada Hari Pilihan Raya</vt:lpstr>
      <vt:lpstr>Tukaran akan timbul</vt:lpstr>
      <vt:lpstr>Pusat Mengundi</vt:lpstr>
      <vt:lpstr>Semak Pusat Mengundi</vt:lpstr>
      <vt:lpstr>Mengurus pasukan di Pusat Mengundi</vt:lpstr>
      <vt:lpstr>Alatan dan kit PACA</vt:lpstr>
      <vt:lpstr>Kit PACA</vt:lpstr>
      <vt:lpstr>Taklimat Terakhir Ketua PACABA</vt:lpstr>
      <vt:lpstr>Semak Daftar Pemilih</vt:lpstr>
      <vt:lpstr>Maklumat kena dapat tahu</vt:lpstr>
      <vt:lpstr>Sebelum Pengundian Bermula</vt:lpstr>
      <vt:lpstr>Peringatan Hari Sebelum Hari Pilihan Raya</vt:lpstr>
      <vt:lpstr>Kod Pakaian PACABA</vt:lpstr>
      <vt:lpstr>Hari Sebelum Hari Pilihan Raya</vt:lpstr>
      <vt:lpstr>Awal pada Hari Pilihan Raya</vt:lpstr>
      <vt:lpstr>Contoh Pusat Mengundi (Sekolah)</vt:lpstr>
      <vt:lpstr>Memasuki Saluran Mengundi</vt:lpstr>
      <vt:lpstr>Ketua Tempat Mengundi</vt:lpstr>
      <vt:lpstr>Kegunaan talifon bimbit</vt:lpstr>
      <vt:lpstr>Pegawai PDM dan Pegawai Polis</vt:lpstr>
      <vt:lpstr>Di tempat pedalaman</vt:lpstr>
      <vt:lpstr>Peringatan kepada PACABA</vt:lpstr>
      <vt:lpstr>Berhubung dengan Ejen Pilihan Raya</vt:lpstr>
      <vt:lpstr>Sebelum Pengundian Bermula</vt:lpstr>
      <vt:lpstr>Borang 13  Bhg A: Tugas kamu</vt:lpstr>
      <vt:lpstr>Sebelum 8 pagi: Isu-isu yang mungkin timbul</vt:lpstr>
      <vt:lpstr>Latihan KTM – Peraturan 2 jam</vt:lpstr>
      <vt:lpstr>Sebelum Pengiraan</vt:lpstr>
      <vt:lpstr>Borang 13 Tugas kamu</vt:lpstr>
      <vt:lpstr>Latihan KTM – Borang 13</vt:lpstr>
      <vt:lpstr>Susunan PACABA</vt:lpstr>
      <vt:lpstr>Masa mengundi disingkatkan</vt:lpstr>
      <vt:lpstr>Peti Undi Bergerak</vt:lpstr>
      <vt:lpstr>Pengundian: Isu-isu yang mungkin timbul</vt:lpstr>
      <vt:lpstr>Serentak atau Berturut-turut</vt:lpstr>
      <vt:lpstr>Undi Awal dan Undi Pos</vt:lpstr>
      <vt:lpstr>Undi Awal</vt:lpstr>
      <vt:lpstr>Undi Pos</vt:lpstr>
      <vt:lpstr>Tatacara Pengundi</vt:lpstr>
      <vt:lpstr>Undi Pos – Borang 2</vt:lpstr>
      <vt:lpstr>Aturcara pengundian</vt:lpstr>
      <vt:lpstr>Mentadbir Undi Pos</vt:lpstr>
      <vt:lpstr>Undi Pos – Tatacara Keluaran</vt:lpstr>
      <vt:lpstr>Undi Pos – Tatacara Pembukaan</vt:lpstr>
      <vt:lpstr>Membuka Undi Pos</vt:lpstr>
      <vt:lpstr>Uruskan nombor kamu</vt:lpstr>
      <vt:lpstr>Borang 754 dan 755</vt:lpstr>
      <vt:lpstr>Borang 15</vt:lpstr>
      <vt:lpstr>Bila Selesai</vt:lpstr>
      <vt:lpstr>Perjumlahan selepas pengiraan</vt:lpstr>
      <vt:lpstr>Keputusan Pengiraan</vt:lpstr>
      <vt:lpstr>Selepas Pengiraan</vt:lpstr>
      <vt:lpstr>Borang 14 dan Peti Undi</vt:lpstr>
      <vt:lpstr>Pengiraan tidak dapat diselesaikan</vt:lpstr>
      <vt:lpstr>Pengiraan: Isu-isu yang mungkin timbul</vt:lpstr>
      <vt:lpstr>Tugas kamu selesai</vt:lpstr>
      <vt:lpstr>Pemerhatian</vt:lpstr>
      <vt:lpstr>Ada Pertanyaan?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Polling Agents Training</dc:title>
  <dc:creator>Jim Khong</dc:creator>
  <cp:lastModifiedBy>Jim Khong</cp:lastModifiedBy>
  <cp:revision>649</cp:revision>
  <dcterms:created xsi:type="dcterms:W3CDTF">2013-06-10T03:41:46Z</dcterms:created>
  <dcterms:modified xsi:type="dcterms:W3CDTF">2023-04-04T04:05:47Z</dcterms:modified>
</cp:coreProperties>
</file>