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71" r:id="rId9"/>
    <p:sldId id="272" r:id="rId10"/>
    <p:sldId id="281" r:id="rId11"/>
    <p:sldId id="268" r:id="rId12"/>
    <p:sldId id="283" r:id="rId13"/>
    <p:sldId id="284" r:id="rId14"/>
    <p:sldId id="285" r:id="rId15"/>
    <p:sldId id="290" r:id="rId16"/>
    <p:sldId id="291" r:id="rId17"/>
    <p:sldId id="292" r:id="rId18"/>
    <p:sldId id="278" r:id="rId19"/>
    <p:sldId id="260" r:id="rId20"/>
    <p:sldId id="261" r:id="rId21"/>
    <p:sldId id="269" r:id="rId22"/>
    <p:sldId id="270" r:id="rId23"/>
    <p:sldId id="273" r:id="rId24"/>
    <p:sldId id="274" r:id="rId25"/>
    <p:sldId id="277" r:id="rId26"/>
    <p:sldId id="279" r:id="rId27"/>
    <p:sldId id="280" r:id="rId28"/>
    <p:sldId id="282" r:id="rId29"/>
    <p:sldId id="288" r:id="rId30"/>
    <p:sldId id="289" r:id="rId31"/>
    <p:sldId id="293" r:id="rId32"/>
    <p:sldId id="294" r:id="rId33"/>
    <p:sldId id="296" r:id="rId34"/>
    <p:sldId id="295" r:id="rId35"/>
    <p:sldId id="262" r:id="rId36"/>
    <p:sldId id="263" r:id="rId37"/>
    <p:sldId id="275" r:id="rId38"/>
    <p:sldId id="276" r:id="rId39"/>
    <p:sldId id="286" r:id="rId40"/>
    <p:sldId id="287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6349" autoAdjust="0"/>
  </p:normalViewPr>
  <p:slideViewPr>
    <p:cSldViewPr snapToGrid="0" snapToObjects="1">
      <p:cViewPr varScale="1">
        <p:scale>
          <a:sx n="119" d="100"/>
          <a:sy n="119" d="100"/>
        </p:scale>
        <p:origin x="-3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F72CF-233C-7B45-9AE4-473CDAAC8C2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37936-672E-C543-A620-7049E902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95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0E84A-B93A-C041-9331-8D8E8BAF3DDD}" type="datetimeFigureOut">
              <a:rPr lang="en-US" smtClean="0"/>
              <a:t>19/4/17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FC19-F434-D440-851E-8C04347D0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691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algn="ctr">
              <a:buNone/>
              <a:defRPr sz="6000"/>
            </a:lvl1pPr>
            <a:lvl2pPr marL="301943" indent="0">
              <a:buNone/>
              <a:defRPr/>
            </a:lvl2pPr>
            <a:lvl3pPr marL="627063" indent="0">
              <a:buNone/>
              <a:defRPr/>
            </a:lvl3pPr>
            <a:lvl4pPr marL="914400" indent="0">
              <a:buNone/>
              <a:defRPr/>
            </a:lvl4pPr>
            <a:lvl5pPr marL="123444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Soalan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9078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9078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5600" y="6587066"/>
            <a:ext cx="974761" cy="2399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587066"/>
            <a:ext cx="6579694" cy="2399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PACA Training.  Copyright of People of Malaysia.  Please feel free to use for the betterment of the Nation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5072" y="6587066"/>
            <a:ext cx="575733" cy="239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546302"/>
            <a:ext cx="7408333" cy="4040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Kuiz</a:t>
            </a:r>
            <a:r>
              <a:rPr lang="en-US" dirty="0" smtClean="0"/>
              <a:t> PACABA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Nilaikan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16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kena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PACA </a:t>
            </a:r>
            <a:r>
              <a:rPr lang="en-US" dirty="0" err="1" smtClean="0"/>
              <a:t>teks</a:t>
            </a:r>
            <a:r>
              <a:rPr lang="en-US" dirty="0" smtClean="0"/>
              <a:t> kata KTM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benarkan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talifon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7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Betulkah</a:t>
            </a:r>
            <a:r>
              <a:rPr lang="en-US" dirty="0" smtClean="0"/>
              <a:t> </a:t>
            </a:r>
            <a:r>
              <a:rPr lang="en-US" dirty="0" err="1" smtClean="0"/>
              <a:t>arahan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?</a:t>
            </a:r>
          </a:p>
          <a:p>
            <a:pPr algn="l"/>
            <a:r>
              <a:rPr lang="en-US" sz="4000" dirty="0" err="1" smtClean="0"/>
              <a:t>Selepas</a:t>
            </a:r>
            <a:r>
              <a:rPr lang="en-US" sz="4000" dirty="0" smtClean="0"/>
              <a:t> </a:t>
            </a:r>
            <a:r>
              <a:rPr lang="en-US" sz="4000" dirty="0" err="1" smtClean="0"/>
              <a:t>disemak</a:t>
            </a:r>
            <a:r>
              <a:rPr lang="en-US" sz="4000" dirty="0" smtClean="0"/>
              <a:t> </a:t>
            </a:r>
            <a:r>
              <a:rPr lang="en-US" sz="4000" dirty="0" err="1" smtClean="0"/>
              <a:t>kertas</a:t>
            </a:r>
            <a:r>
              <a:rPr lang="en-US" sz="4000" dirty="0" smtClean="0"/>
              <a:t> </a:t>
            </a:r>
            <a:r>
              <a:rPr lang="en-US" sz="4000" dirty="0" err="1" smtClean="0"/>
              <a:t>undi</a:t>
            </a:r>
            <a:r>
              <a:rPr lang="en-US" sz="4000" dirty="0" smtClean="0"/>
              <a:t>, </a:t>
            </a:r>
            <a:r>
              <a:rPr lang="en-US" sz="4000" dirty="0" err="1" smtClean="0"/>
              <a:t>teks</a:t>
            </a:r>
            <a:r>
              <a:rPr lang="en-US" sz="4000" dirty="0" smtClean="0"/>
              <a:t> </a:t>
            </a:r>
            <a:r>
              <a:rPr lang="en-US" sz="4000" dirty="0" err="1" smtClean="0"/>
              <a:t>kepada</a:t>
            </a:r>
            <a:r>
              <a:rPr lang="en-US" sz="4000" dirty="0" smtClean="0"/>
              <a:t> </a:t>
            </a:r>
            <a:r>
              <a:rPr lang="en-US" sz="4000" dirty="0" err="1" smtClean="0"/>
              <a:t>Ketua</a:t>
            </a:r>
            <a:r>
              <a:rPr lang="en-US" sz="4000" dirty="0" smtClean="0"/>
              <a:t> PACA: </a:t>
            </a:r>
            <a:r>
              <a:rPr lang="en-US" sz="4000" dirty="0" err="1" smtClean="0"/>
              <a:t>nombor</a:t>
            </a:r>
            <a:r>
              <a:rPr lang="en-US" sz="4000" dirty="0" smtClean="0"/>
              <a:t> </a:t>
            </a:r>
            <a:r>
              <a:rPr lang="en-US" sz="4000" dirty="0" err="1" smtClean="0"/>
              <a:t>siri</a:t>
            </a:r>
            <a:r>
              <a:rPr lang="en-US" sz="4000" dirty="0" smtClean="0"/>
              <a:t> </a:t>
            </a:r>
            <a:r>
              <a:rPr lang="en-US" sz="4000" dirty="0" err="1" smtClean="0"/>
              <a:t>kertas</a:t>
            </a:r>
            <a:r>
              <a:rPr lang="en-US" sz="4000" dirty="0" smtClean="0"/>
              <a:t> </a:t>
            </a:r>
            <a:r>
              <a:rPr lang="en-US" sz="4000" dirty="0" err="1" smtClean="0"/>
              <a:t>undi</a:t>
            </a:r>
            <a:r>
              <a:rPr lang="en-US" sz="4000" dirty="0" smtClean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nombor</a:t>
            </a:r>
            <a:r>
              <a:rPr lang="en-US" sz="4000" dirty="0"/>
              <a:t> </a:t>
            </a:r>
            <a:r>
              <a:rPr lang="en-US" sz="4000" dirty="0" err="1" smtClean="0"/>
              <a:t>siri</a:t>
            </a:r>
            <a:r>
              <a:rPr lang="en-US" sz="4000" dirty="0" smtClean="0"/>
              <a:t> cop </a:t>
            </a:r>
            <a:r>
              <a:rPr lang="en-US" sz="4000" dirty="0" err="1" smtClean="0"/>
              <a:t>saluran</a:t>
            </a:r>
            <a:r>
              <a:rPr lang="en-US" sz="4000" dirty="0" smtClean="0"/>
              <a:t> yang </a:t>
            </a:r>
            <a:r>
              <a:rPr lang="en-US" sz="4000" dirty="0" err="1" smtClean="0"/>
              <a:t>sedia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dipakai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82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KTM1 </a:t>
            </a:r>
            <a:r>
              <a:rPr lang="en-US" dirty="0" err="1" smtClean="0"/>
              <a:t>mengiringi</a:t>
            </a:r>
            <a:r>
              <a:rPr lang="en-US" dirty="0" smtClean="0"/>
              <a:t> </a:t>
            </a:r>
            <a:r>
              <a:rPr lang="en-US" dirty="0" err="1" smtClean="0"/>
              <a:t>pengundi</a:t>
            </a:r>
            <a:r>
              <a:rPr lang="en-US" dirty="0" smtClean="0"/>
              <a:t> </a:t>
            </a:r>
            <a:r>
              <a:rPr lang="en-US" dirty="0" err="1" smtClean="0"/>
              <a:t>wargatua</a:t>
            </a:r>
            <a:r>
              <a:rPr lang="en-US" dirty="0" smtClean="0"/>
              <a:t> di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skrin</a:t>
            </a:r>
            <a:r>
              <a:rPr lang="en-US" dirty="0" smtClean="0"/>
              <a:t> </a:t>
            </a:r>
            <a:r>
              <a:rPr lang="en-US" dirty="0" err="1" smtClean="0"/>
              <a:t>barung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90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borang</a:t>
            </a:r>
            <a:r>
              <a:rPr lang="en-US" dirty="0" smtClean="0"/>
              <a:t> </a:t>
            </a:r>
            <a:r>
              <a:rPr lang="en-US" dirty="0" err="1" smtClean="0"/>
              <a:t>kena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KTM </a:t>
            </a:r>
            <a:r>
              <a:rPr lang="en-US" dirty="0" err="1" smtClean="0"/>
              <a:t>tolak</a:t>
            </a:r>
            <a:r>
              <a:rPr lang="en-US" dirty="0" smtClean="0"/>
              <a:t> </a:t>
            </a:r>
            <a:r>
              <a:rPr lang="en-US" dirty="0" err="1" smtClean="0"/>
              <a:t>keluarkan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undi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0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tatacara</a:t>
            </a:r>
            <a:r>
              <a:rPr lang="en-US" dirty="0" smtClean="0"/>
              <a:t> PACA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Borang</a:t>
            </a:r>
            <a:r>
              <a:rPr lang="en-US" dirty="0" smtClean="0"/>
              <a:t> 13?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83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tatacara</a:t>
            </a:r>
            <a:r>
              <a:rPr lang="en-US" dirty="0" smtClean="0"/>
              <a:t> PACA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mengundi</a:t>
            </a:r>
            <a:r>
              <a:rPr lang="en-US" dirty="0" smtClean="0"/>
              <a:t> </a:t>
            </a:r>
            <a:r>
              <a:rPr lang="en-US" dirty="0" err="1" smtClean="0"/>
              <a:t>disingkatkan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13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tatacara</a:t>
            </a:r>
            <a:r>
              <a:rPr lang="en-US" dirty="0" smtClean="0"/>
              <a:t> PACA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Peti</a:t>
            </a:r>
            <a:r>
              <a:rPr lang="en-US" dirty="0" smtClean="0"/>
              <a:t> </a:t>
            </a:r>
            <a:r>
              <a:rPr lang="en-US" dirty="0" err="1" smtClean="0"/>
              <a:t>Undi</a:t>
            </a:r>
            <a:r>
              <a:rPr lang="en-US" dirty="0" smtClean="0"/>
              <a:t> </a:t>
            </a:r>
            <a:r>
              <a:rPr lang="en-US" dirty="0" err="1" smtClean="0"/>
              <a:t>bergerak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79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undi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14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61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menyebut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6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Pusingan</a:t>
            </a:r>
            <a:r>
              <a:rPr lang="en-US" dirty="0" smtClean="0"/>
              <a:t> 2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85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pusingan</a:t>
            </a:r>
            <a:r>
              <a:rPr lang="en-US" dirty="0" smtClean="0"/>
              <a:t> </a:t>
            </a:r>
            <a:r>
              <a:rPr lang="en-US" dirty="0" err="1" smtClean="0"/>
              <a:t>kuiz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8010145" cy="3907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perserta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pasukan</a:t>
            </a:r>
            <a:r>
              <a:rPr lang="en-US" dirty="0" smtClean="0"/>
              <a:t>.  Mata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pasukan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endParaRPr lang="en-US" dirty="0" smtClean="0"/>
          </a:p>
          <a:p>
            <a:pPr marL="714375" lvl="1" indent="-266700"/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dijawab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mana-mana</a:t>
            </a:r>
            <a:r>
              <a:rPr lang="en-US" dirty="0"/>
              <a:t> </a:t>
            </a:r>
            <a:r>
              <a:rPr lang="en-US" dirty="0" err="1"/>
              <a:t>perserta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endParaRPr lang="en-US" dirty="0"/>
          </a:p>
          <a:p>
            <a:pPr marL="714375" lvl="1" indent="-273050"/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dijawab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perserta</a:t>
            </a:r>
            <a:r>
              <a:rPr lang="en-US" dirty="0" smtClean="0"/>
              <a:t> </a:t>
            </a:r>
            <a:r>
              <a:rPr lang="en-US" dirty="0" err="1" smtClean="0"/>
              <a:t>dinamakan</a:t>
            </a:r>
            <a:r>
              <a:rPr lang="en-US" dirty="0" smtClean="0"/>
              <a:t> </a:t>
            </a:r>
            <a:r>
              <a:rPr lang="en-US" dirty="0" err="1" smtClean="0"/>
              <a:t>terdahulu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berbincang</a:t>
            </a:r>
            <a:endParaRPr lang="en-US" dirty="0" smtClean="0"/>
          </a:p>
          <a:p>
            <a:pPr marL="714375" lvl="1" indent="-273050"/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pasukan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selepas</a:t>
            </a:r>
            <a:r>
              <a:rPr lang="en-US" dirty="0" smtClean="0"/>
              <a:t> </a:t>
            </a:r>
            <a:r>
              <a:rPr lang="en-US" dirty="0" err="1" smtClean="0"/>
              <a:t>berbincang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04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dilarang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tandatangan</a:t>
            </a:r>
            <a:r>
              <a:rPr lang="en-US" dirty="0" smtClean="0"/>
              <a:t> </a:t>
            </a:r>
            <a:r>
              <a:rPr lang="en-US" dirty="0" err="1" smtClean="0"/>
              <a:t>Borang</a:t>
            </a:r>
            <a:r>
              <a:rPr lang="en-US" dirty="0" smtClean="0"/>
              <a:t> A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/>
              <a:t>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kena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tiada</a:t>
            </a:r>
            <a:r>
              <a:rPr lang="en-US" dirty="0" smtClean="0"/>
              <a:t> </a:t>
            </a:r>
            <a:r>
              <a:rPr lang="en-US" dirty="0" err="1" smtClean="0"/>
              <a:t>liputan</a:t>
            </a:r>
            <a:r>
              <a:rPr lang="en-US" dirty="0" smtClean="0"/>
              <a:t> </a:t>
            </a:r>
            <a:r>
              <a:rPr lang="en-US" dirty="0" err="1" smtClean="0"/>
              <a:t>talifon</a:t>
            </a:r>
            <a:r>
              <a:rPr lang="en-US" dirty="0" smtClean="0"/>
              <a:t> di </a:t>
            </a:r>
            <a:r>
              <a:rPr lang="en-US" dirty="0" err="1"/>
              <a:t>S</a:t>
            </a:r>
            <a:r>
              <a:rPr lang="en-US" dirty="0" err="1" smtClean="0"/>
              <a:t>tesen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engundi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94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kit PACA </a:t>
            </a:r>
            <a:r>
              <a:rPr lang="en-US" dirty="0" err="1" smtClean="0"/>
              <a:t>dan</a:t>
            </a:r>
            <a:r>
              <a:rPr lang="en-US" dirty="0" smtClean="0"/>
              <a:t> kit </a:t>
            </a:r>
            <a:r>
              <a:rPr lang="en-US" dirty="0" err="1" smtClean="0"/>
              <a:t>kamu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2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disemak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kutip</a:t>
            </a:r>
            <a:r>
              <a:rPr lang="en-US" dirty="0" smtClean="0"/>
              <a:t> </a:t>
            </a:r>
            <a:r>
              <a:rPr lang="en-US" dirty="0" err="1" smtClean="0"/>
              <a:t>Pek</a:t>
            </a:r>
            <a:r>
              <a:rPr lang="en-US" dirty="0" smtClean="0"/>
              <a:t> PACABA </a:t>
            </a:r>
            <a:r>
              <a:rPr lang="en-US" dirty="0" err="1" smtClean="0"/>
              <a:t>kamu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94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pondok</a:t>
            </a:r>
            <a:r>
              <a:rPr lang="en-US" dirty="0" smtClean="0"/>
              <a:t> </a:t>
            </a:r>
            <a:r>
              <a:rPr lang="en-US" dirty="0" err="1" smtClean="0"/>
              <a:t>panas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69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kena</a:t>
            </a:r>
            <a:r>
              <a:rPr lang="en-US" dirty="0" smtClean="0"/>
              <a:t> </a:t>
            </a:r>
            <a:r>
              <a:rPr lang="en-US" dirty="0" err="1" smtClean="0"/>
              <a:t>disemak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Kertas</a:t>
            </a:r>
            <a:r>
              <a:rPr lang="en-US" dirty="0" smtClean="0"/>
              <a:t> </a:t>
            </a:r>
            <a:r>
              <a:rPr lang="en-US" dirty="0" err="1" smtClean="0"/>
              <a:t>Undi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Pengundian</a:t>
            </a:r>
            <a:r>
              <a:rPr lang="en-US" dirty="0" smtClean="0"/>
              <a:t> </a:t>
            </a:r>
            <a:r>
              <a:rPr lang="en-US" dirty="0" err="1" smtClean="0"/>
              <a:t>bermula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1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ditelitikan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Kerani</a:t>
            </a:r>
            <a:r>
              <a:rPr lang="en-US" dirty="0" smtClean="0"/>
              <a:t> 1?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60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ditelitikan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Kerani</a:t>
            </a:r>
            <a:r>
              <a:rPr lang="en-US" dirty="0" smtClean="0"/>
              <a:t> 3?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5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ditelitikan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Pengundi</a:t>
            </a:r>
            <a:r>
              <a:rPr lang="en-US" dirty="0" smtClean="0"/>
              <a:t> di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skrin</a:t>
            </a:r>
            <a:r>
              <a:rPr lang="en-US" dirty="0" smtClean="0"/>
              <a:t> </a:t>
            </a:r>
            <a:r>
              <a:rPr lang="en-US" dirty="0" err="1" smtClean="0"/>
              <a:t>barung</a:t>
            </a:r>
            <a:r>
              <a:rPr lang="en-US" dirty="0"/>
              <a:t>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/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2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Borang</a:t>
            </a:r>
            <a:r>
              <a:rPr lang="en-US" dirty="0" smtClean="0"/>
              <a:t> 13 </a:t>
            </a:r>
            <a:r>
              <a:rPr lang="en-US" dirty="0" err="1" smtClean="0"/>
              <a:t>penting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3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Pusingan</a:t>
            </a:r>
            <a:r>
              <a:rPr lang="en-US" dirty="0" smtClean="0"/>
              <a:t> 1 - </a:t>
            </a: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6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(4)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menyiapkan</a:t>
            </a:r>
            <a:r>
              <a:rPr lang="en-US" dirty="0" smtClean="0"/>
              <a:t> </a:t>
            </a:r>
            <a:r>
              <a:rPr lang="en-US" dirty="0" err="1" smtClean="0"/>
              <a:t>Jadual</a:t>
            </a:r>
            <a:r>
              <a:rPr lang="en-US" dirty="0"/>
              <a:t> </a:t>
            </a:r>
            <a:r>
              <a:rPr lang="en-US" dirty="0" err="1" smtClean="0"/>
              <a:t>Bertugas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469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ditelitikan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pengiraan</a:t>
            </a:r>
            <a:r>
              <a:rPr lang="en-US" dirty="0" smtClean="0"/>
              <a:t> </a:t>
            </a:r>
            <a:r>
              <a:rPr lang="en-US" dirty="0" err="1" smtClean="0"/>
              <a:t>undi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2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Bilakah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Ulangkira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smtClean="0"/>
              <a:t>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7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Mengapakah</a:t>
            </a:r>
            <a:r>
              <a:rPr lang="en-US" dirty="0" smtClean="0"/>
              <a:t> </a:t>
            </a:r>
            <a:r>
              <a:rPr lang="en-US" dirty="0" err="1" smtClean="0"/>
              <a:t>Borang</a:t>
            </a:r>
            <a:r>
              <a:rPr lang="en-US" dirty="0" smtClean="0"/>
              <a:t> 14 </a:t>
            </a:r>
            <a:r>
              <a:rPr lang="en-US" dirty="0" err="1" smtClean="0"/>
              <a:t>penting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56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SPR </a:t>
            </a:r>
            <a:r>
              <a:rPr lang="en-US" dirty="0" err="1" smtClean="0"/>
              <a:t>bawa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Perjumlahan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594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Pusingan</a:t>
            </a:r>
            <a:r>
              <a:rPr lang="en-US" dirty="0" smtClean="0"/>
              <a:t> 3 - </a:t>
            </a:r>
            <a:r>
              <a:rPr lang="en-US" dirty="0" err="1" smtClean="0"/>
              <a:t>Soalan</a:t>
            </a:r>
            <a:r>
              <a:rPr lang="en-US" dirty="0" smtClean="0"/>
              <a:t> </a:t>
            </a:r>
            <a:r>
              <a:rPr lang="en-US" dirty="0" err="1" smtClean="0"/>
              <a:t>berbincang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85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agenda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bertemu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pasukan</a:t>
            </a:r>
            <a:r>
              <a:rPr lang="en-US" dirty="0" smtClean="0"/>
              <a:t> PACA </a:t>
            </a:r>
            <a:r>
              <a:rPr lang="en-US" dirty="0" err="1" smtClean="0"/>
              <a:t>kamu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disetujukan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KTM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Pengundian</a:t>
            </a:r>
            <a:r>
              <a:rPr lang="en-US" dirty="0" smtClean="0"/>
              <a:t> </a:t>
            </a:r>
            <a:r>
              <a:rPr lang="en-US" dirty="0" err="1" smtClean="0"/>
              <a:t>bermula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5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PACA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selepas</a:t>
            </a:r>
            <a:r>
              <a:rPr lang="en-US" dirty="0" smtClean="0"/>
              <a:t> </a:t>
            </a:r>
            <a:r>
              <a:rPr lang="en-US" dirty="0" err="1" smtClean="0"/>
              <a:t>tutup</a:t>
            </a:r>
            <a:r>
              <a:rPr lang="en-US" dirty="0" smtClean="0"/>
              <a:t> </a:t>
            </a:r>
            <a:r>
              <a:rPr lang="en-US" dirty="0" err="1" smtClean="0"/>
              <a:t>Pengundian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10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disemak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embukaan</a:t>
            </a:r>
            <a:r>
              <a:rPr lang="en-US" dirty="0" smtClean="0"/>
              <a:t> </a:t>
            </a:r>
            <a:r>
              <a:rPr lang="en-US" dirty="0" err="1" smtClean="0"/>
              <a:t>Undi</a:t>
            </a:r>
            <a:r>
              <a:rPr lang="en-US" dirty="0" smtClean="0"/>
              <a:t> </a:t>
            </a:r>
            <a:r>
              <a:rPr lang="en-US" dirty="0" err="1" smtClean="0"/>
              <a:t>Pos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5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Siapa</a:t>
            </a:r>
            <a:r>
              <a:rPr lang="en-US" dirty="0" smtClean="0"/>
              <a:t> boss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PACA/</a:t>
            </a:r>
            <a:r>
              <a:rPr lang="en-US" dirty="0" err="1" smtClean="0"/>
              <a:t>Ketua</a:t>
            </a:r>
            <a:r>
              <a:rPr lang="en-US" dirty="0" smtClean="0"/>
              <a:t> PACA </a:t>
            </a:r>
            <a:r>
              <a:rPr lang="en-US" dirty="0" err="1" smtClean="0"/>
              <a:t>dan</a:t>
            </a:r>
            <a:r>
              <a:rPr lang="en-US" dirty="0" smtClean="0"/>
              <a:t> SPR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kawasan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4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err="1"/>
              <a:t>-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Borang</a:t>
            </a:r>
            <a:r>
              <a:rPr lang="en-US" dirty="0" smtClean="0"/>
              <a:t> 14?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330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 err="1" smtClean="0"/>
              <a:t>bertugas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3006229"/>
            <a:ext cx="72390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97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PACA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didaftar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297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pendaftaran</a:t>
            </a:r>
            <a:r>
              <a:rPr lang="en-US" dirty="0" smtClean="0"/>
              <a:t> PACA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tandatangani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5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maksima</a:t>
            </a:r>
            <a:r>
              <a:rPr lang="en-US" dirty="0" smtClean="0"/>
              <a:t> </a:t>
            </a:r>
            <a:r>
              <a:rPr lang="en-US" dirty="0" err="1" smtClean="0"/>
              <a:t>pengundi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65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Bilakah</a:t>
            </a:r>
            <a:r>
              <a:rPr lang="en-US" dirty="0" smtClean="0"/>
              <a:t> </a:t>
            </a:r>
            <a:r>
              <a:rPr lang="en-US" dirty="0" err="1" smtClean="0"/>
              <a:t>taklimat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PACA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Soalan</a:t>
            </a:r>
            <a:r>
              <a:rPr lang="en-US" dirty="0" smtClean="0"/>
              <a:t>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2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PA1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jam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v 1.0 18 April 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PACA Training.  Copyright of People of Malaysia.  Please feel free to use for the betterment of the Nation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Soalan</a:t>
            </a:r>
            <a:r>
              <a:rPr lang="en-US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2909241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21411</TotalTime>
  <Words>1508</Words>
  <Application>Microsoft Macintosh PowerPoint</Application>
  <PresentationFormat>On-screen Show (4:3)</PresentationFormat>
  <Paragraphs>205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Waveform</vt:lpstr>
      <vt:lpstr>Kuiz PACABA</vt:lpstr>
      <vt:lpstr>Tiga pusingan kuiz</vt:lpstr>
      <vt:lpstr>Pusingan 1 - Soalan terbuka</vt:lpstr>
      <vt:lpstr>Soalan 1</vt:lpstr>
      <vt:lpstr>Soalan 2</vt:lpstr>
      <vt:lpstr>Soalan 3</vt:lpstr>
      <vt:lpstr>Soalan 4</vt:lpstr>
      <vt:lpstr>Soalan 5</vt:lpstr>
      <vt:lpstr>Soalan 6</vt:lpstr>
      <vt:lpstr>Soalan 7</vt:lpstr>
      <vt:lpstr>Soalan 8</vt:lpstr>
      <vt:lpstr>Soalan 9</vt:lpstr>
      <vt:lpstr>Soalan 10</vt:lpstr>
      <vt:lpstr>Soalan 11</vt:lpstr>
      <vt:lpstr>Soalan 12</vt:lpstr>
      <vt:lpstr>Soalan 13</vt:lpstr>
      <vt:lpstr>Soalan 14 </vt:lpstr>
      <vt:lpstr>Soalan 15</vt:lpstr>
      <vt:lpstr>Pusingan 2 – Soalan dinamakan</vt:lpstr>
      <vt:lpstr>Soalan 1</vt:lpstr>
      <vt:lpstr>Soalan 2</vt:lpstr>
      <vt:lpstr>Soalan 3</vt:lpstr>
      <vt:lpstr>Soalan 4</vt:lpstr>
      <vt:lpstr>Soalan 5</vt:lpstr>
      <vt:lpstr>Soalan 6</vt:lpstr>
      <vt:lpstr>Soalan 7</vt:lpstr>
      <vt:lpstr>Soalan 8</vt:lpstr>
      <vt:lpstr>Soalan 9</vt:lpstr>
      <vt:lpstr>Soalan 10</vt:lpstr>
      <vt:lpstr>Soalan 11</vt:lpstr>
      <vt:lpstr>Soalan 12</vt:lpstr>
      <vt:lpstr>Soalan 13 </vt:lpstr>
      <vt:lpstr>Soalan 14</vt:lpstr>
      <vt:lpstr>Soalan 15 </vt:lpstr>
      <vt:lpstr>Pusingan 3 - Soalan berbincang</vt:lpstr>
      <vt:lpstr>Soalan 1</vt:lpstr>
      <vt:lpstr>Soalan 2</vt:lpstr>
      <vt:lpstr>Soalan 3</vt:lpstr>
      <vt:lpstr>Soalan 4</vt:lpstr>
      <vt:lpstr>Soalan 5</vt:lpstr>
      <vt:lpstr>Selamat bertugas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Polling Agents Training</dc:title>
  <dc:creator>Jim Khong</dc:creator>
  <cp:lastModifiedBy>Jim Khong</cp:lastModifiedBy>
  <cp:revision>414</cp:revision>
  <dcterms:created xsi:type="dcterms:W3CDTF">2013-06-10T03:41:46Z</dcterms:created>
  <dcterms:modified xsi:type="dcterms:W3CDTF">2017-04-19T06:10:59Z</dcterms:modified>
</cp:coreProperties>
</file>