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314" r:id="rId4"/>
    <p:sldId id="315" r:id="rId5"/>
    <p:sldId id="316" r:id="rId6"/>
    <p:sldId id="317" r:id="rId7"/>
    <p:sldId id="334" r:id="rId8"/>
    <p:sldId id="325" r:id="rId9"/>
    <p:sldId id="326" r:id="rId10"/>
    <p:sldId id="327" r:id="rId11"/>
    <p:sldId id="328" r:id="rId12"/>
    <p:sldId id="333" r:id="rId13"/>
    <p:sldId id="329" r:id="rId14"/>
    <p:sldId id="330" r:id="rId15"/>
    <p:sldId id="331" r:id="rId16"/>
    <p:sldId id="332" r:id="rId17"/>
    <p:sldId id="335" r:id="rId18"/>
    <p:sldId id="312" r:id="rId19"/>
    <p:sldId id="318" r:id="rId20"/>
    <p:sldId id="323" r:id="rId21"/>
    <p:sldId id="336" r:id="rId22"/>
    <p:sldId id="322" r:id="rId23"/>
    <p:sldId id="337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837" autoAdjust="0"/>
  </p:normalViewPr>
  <p:slideViewPr>
    <p:cSldViewPr snapToGrid="0" snapToObjects="1">
      <p:cViewPr varScale="1">
        <p:scale>
          <a:sx n="61" d="100"/>
          <a:sy n="61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855-BE55-7041-A7B5-068960BA249D}" type="datetimeFigureOut">
              <a:rPr lang="en-US" smtClean="0"/>
              <a:t>26/11/15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1598-5BE6-EB4F-9C5C-93011C793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2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57D4-B410-F247-867A-17B500620D75}" type="datetimeFigureOut">
              <a:rPr lang="en-US" smtClean="0"/>
              <a:t>26/11/15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DBA0-A594-0D4B-961E-DF4B68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4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jam</a:t>
            </a:r>
          </a:p>
          <a:p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Alkitab</a:t>
            </a:r>
            <a:r>
              <a:rPr lang="en-US" baseline="0" dirty="0" smtClean="0"/>
              <a:t> +30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DBA0-A594-0D4B-961E-DF4B688FB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D6AB1-97CA-1D43-A572-9653198C11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62" y="89647"/>
            <a:ext cx="773915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54" y="89647"/>
            <a:ext cx="769946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9172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54" y="89647"/>
            <a:ext cx="769946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76074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091" y="1600200"/>
            <a:ext cx="2575709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346144" y="1600200"/>
            <a:ext cx="2575709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89647"/>
            <a:ext cx="7034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SFX RCIA BM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Misteri-misteri Iman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47870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683103"/>
                </a:solidFill>
              </a:defRPr>
            </a:lvl1pPr>
          </a:lstStyle>
          <a:p>
            <a:fld id="{DDC97DB6-38E0-FD4F-B4F5-02ACBC0284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139320" y="-39684"/>
            <a:ext cx="1044372" cy="1272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2" r:id="rId5"/>
    <p:sldLayoutId id="214748369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200"/>
        </a:spcBef>
        <a:spcAft>
          <a:spcPts val="0"/>
        </a:spcAft>
        <a:buSzPct val="90000"/>
        <a:buFont typeface="Wingdings" pitchFamily="2" charset="2"/>
        <a:buChar char=""/>
        <a:defRPr sz="24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0"/>
        </a:spcAft>
        <a:buSzPct val="90000"/>
        <a:buFont typeface="Wingdings" pitchFamily="2" charset="2"/>
        <a:buChar char=""/>
        <a:defRPr sz="22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Misteri-misteri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 RCIA</a:t>
            </a:r>
          </a:p>
          <a:p>
            <a:r>
              <a:rPr lang="en-US" dirty="0" smtClean="0"/>
              <a:t>SFX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8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dimuliakan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62" y="1600200"/>
            <a:ext cx="8289137" cy="48785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kemuliaan</a:t>
            </a:r>
            <a:r>
              <a:rPr lang="en-US" dirty="0" smtClean="0"/>
              <a:t> 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(2 Pet 3:13-14)</a:t>
            </a:r>
          </a:p>
          <a:p>
            <a:r>
              <a:rPr lang="en-US" dirty="0" smtClean="0"/>
              <a:t>Kita </a:t>
            </a:r>
            <a:r>
              <a:rPr lang="en-US" dirty="0" err="1" smtClean="0"/>
              <a:t>menanti</a:t>
            </a:r>
            <a:r>
              <a:rPr lang="en-US" dirty="0" smtClean="0"/>
              <a:t> </a:t>
            </a:r>
            <a:r>
              <a:rPr lang="en-US" dirty="0" err="1" smtClean="0"/>
              <a:t>kembaliNya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(Mar 13:32)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menubuhkan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Yerusalem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 (</a:t>
            </a:r>
            <a:r>
              <a:rPr lang="en-US" dirty="0" err="1" smtClean="0"/>
              <a:t>Wah</a:t>
            </a:r>
            <a:r>
              <a:rPr lang="en-US" dirty="0" smtClean="0"/>
              <a:t> 22:1-4)</a:t>
            </a:r>
          </a:p>
          <a:p>
            <a:pPr lvl="1"/>
            <a:r>
              <a:rPr lang="en-US" dirty="0" err="1" smtClean="0"/>
              <a:t>Iblis</a:t>
            </a:r>
            <a:r>
              <a:rPr lang="en-US" dirty="0" smtClean="0"/>
              <a:t> </a:t>
            </a:r>
            <a:r>
              <a:rPr lang="en-US" dirty="0" err="1" smtClean="0"/>
              <a:t>dikalahkan</a:t>
            </a:r>
            <a:r>
              <a:rPr lang="en-US" dirty="0" smtClean="0"/>
              <a:t> (</a:t>
            </a:r>
            <a:r>
              <a:rPr lang="en-US" dirty="0" err="1" smtClean="0"/>
              <a:t>Wah</a:t>
            </a:r>
            <a:r>
              <a:rPr lang="en-US" dirty="0" smtClean="0"/>
              <a:t> 20:10)</a:t>
            </a:r>
          </a:p>
          <a:p>
            <a:pPr lvl="1"/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1000 </a:t>
            </a:r>
            <a:r>
              <a:rPr lang="en-US" dirty="0" err="1" smtClean="0"/>
              <a:t>tahun</a:t>
            </a:r>
            <a:r>
              <a:rPr lang="en-US" dirty="0" smtClean="0"/>
              <a:t> (</a:t>
            </a:r>
            <a:r>
              <a:rPr lang="en-US" dirty="0" err="1" smtClean="0"/>
              <a:t>Wah</a:t>
            </a:r>
            <a:r>
              <a:rPr lang="en-US" dirty="0" smtClean="0"/>
              <a:t> 20:6)</a:t>
            </a:r>
          </a:p>
          <a:p>
            <a:pPr lvl="1"/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bangkit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(1Kor 15:42-44)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54" y="2986098"/>
            <a:ext cx="3104245" cy="2325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4" y="3127396"/>
            <a:ext cx="3524602" cy="13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– </a:t>
            </a:r>
            <a:r>
              <a:rPr lang="en-US" dirty="0" err="1" smtClean="0"/>
              <a:t>Yesus</a:t>
            </a:r>
            <a:r>
              <a:rPr lang="en-US" dirty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;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dimuliakan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(2Kor 11:22-28)</a:t>
            </a:r>
          </a:p>
          <a:p>
            <a:r>
              <a:rPr lang="en-US" dirty="0" err="1" smtClean="0"/>
              <a:t>Ingatkan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sengara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bangkit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sengsara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18102"/>
            <a:ext cx="35941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0" y="4447560"/>
            <a:ext cx="2832908" cy="2031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028" y="4323890"/>
            <a:ext cx="2263045" cy="21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Liturgi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Shukur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, </a:t>
            </a:r>
            <a:r>
              <a:rPr lang="en-US" dirty="0" err="1" smtClean="0"/>
              <a:t>Liturgi</a:t>
            </a:r>
            <a:r>
              <a:rPr lang="en-US" dirty="0" smtClean="0"/>
              <a:t> </a:t>
            </a:r>
            <a:r>
              <a:rPr lang="en-US" dirty="0" err="1" smtClean="0"/>
              <a:t>Ekaristi</a:t>
            </a:r>
            <a:r>
              <a:rPr lang="en-US" dirty="0" smtClean="0"/>
              <a:t>, </a:t>
            </a:r>
            <a:r>
              <a:rPr lang="en-US" dirty="0" err="1" smtClean="0"/>
              <a:t>selepas</a:t>
            </a:r>
            <a:r>
              <a:rPr lang="en-US" dirty="0" smtClean="0"/>
              <a:t> kata-kata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Ekaristi</a:t>
            </a:r>
            <a:r>
              <a:rPr lang="en-US" dirty="0" smtClean="0"/>
              <a:t> Kudus</a:t>
            </a:r>
          </a:p>
          <a:p>
            <a:r>
              <a:rPr lang="en-US" dirty="0" err="1" smtClean="0"/>
              <a:t>Balasan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0" y="415460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kudrat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ilahi</a:t>
            </a:r>
            <a:endParaRPr lang="en-US" dirty="0" smtClean="0"/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yang </a:t>
            </a:r>
            <a:r>
              <a:rPr lang="en-US" dirty="0" err="1" smtClean="0"/>
              <a:t>ilahi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199" cy="4878502"/>
          </a:xfrm>
        </p:spPr>
        <p:txBody>
          <a:bodyPr>
            <a:normAutofit/>
          </a:bodyPr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permulaan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1:1)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ujud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Abraham (</a:t>
            </a:r>
            <a:r>
              <a:rPr lang="en-US" dirty="0" err="1" smtClean="0"/>
              <a:t>Yoh</a:t>
            </a:r>
            <a:r>
              <a:rPr lang="en-US" dirty="0" smtClean="0"/>
              <a:t> 8:58 = </a:t>
            </a:r>
            <a:r>
              <a:rPr lang="en-US" dirty="0" err="1" smtClean="0"/>
              <a:t>Kel</a:t>
            </a:r>
            <a:r>
              <a:rPr lang="en-US" dirty="0" smtClean="0"/>
              <a:t> 3:14)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Bapa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10:30)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Kepenuhan</a:t>
            </a:r>
            <a:r>
              <a:rPr lang="en-US" dirty="0" smtClean="0"/>
              <a:t> </a:t>
            </a:r>
            <a:r>
              <a:rPr lang="en-US" dirty="0" err="1" smtClean="0"/>
              <a:t>keilahian</a:t>
            </a:r>
            <a:r>
              <a:rPr lang="en-US" dirty="0" smtClean="0"/>
              <a:t> (</a:t>
            </a:r>
            <a:r>
              <a:rPr lang="en-US" dirty="0" err="1" smtClean="0"/>
              <a:t>Kol</a:t>
            </a:r>
            <a:r>
              <a:rPr lang="en-US" dirty="0" smtClean="0"/>
              <a:t> 2:9)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disembah</a:t>
            </a:r>
            <a:r>
              <a:rPr lang="en-US" dirty="0" smtClean="0"/>
              <a:t> (Mat 14:33; </a:t>
            </a:r>
            <a:r>
              <a:rPr lang="en-US" dirty="0" err="1" smtClean="0"/>
              <a:t>Yoh</a:t>
            </a:r>
            <a:r>
              <a:rPr lang="en-US" dirty="0" smtClean="0"/>
              <a:t> 9:35-38)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didoakan</a:t>
            </a:r>
            <a:r>
              <a:rPr lang="en-US" dirty="0" smtClean="0"/>
              <a:t> (</a:t>
            </a:r>
            <a:r>
              <a:rPr lang="en-US" dirty="0" err="1" smtClean="0"/>
              <a:t>Kis</a:t>
            </a:r>
            <a:r>
              <a:rPr lang="en-US" dirty="0" smtClean="0"/>
              <a:t> 7:59)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6" y="1232647"/>
            <a:ext cx="1775021" cy="2327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6" y="4543428"/>
            <a:ext cx="3214334" cy="1935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14" y="2200751"/>
            <a:ext cx="1697745" cy="24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2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62" y="2155302"/>
            <a:ext cx="2042188" cy="2772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yang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dilahir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2:7)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membesar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2:40,52)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letih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4:6)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dahaga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19:28)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lapar</a:t>
            </a:r>
            <a:r>
              <a:rPr lang="en-US" dirty="0" smtClean="0"/>
              <a:t> (Mat 4:2)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mengangis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11:35)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terharu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12:27)</a:t>
            </a:r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kehendaknya</a:t>
            </a:r>
            <a:r>
              <a:rPr lang="en-US" dirty="0" smtClean="0"/>
              <a:t> (Mat 26:39)</a:t>
            </a:r>
          </a:p>
          <a:p>
            <a:r>
              <a:rPr lang="en-US" dirty="0" err="1" smtClean="0"/>
              <a:t>BadanNya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&amp; </a:t>
            </a:r>
            <a:r>
              <a:rPr lang="en-US" dirty="0" err="1" smtClean="0"/>
              <a:t>jasmani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kebangkitan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24:39)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2605095"/>
            <a:ext cx="2540000" cy="321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2126960"/>
            <a:ext cx="2606009" cy="1788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635" y="1232647"/>
            <a:ext cx="1234229" cy="1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924041" y="1232647"/>
            <a:ext cx="3448317" cy="390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yang Allah-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endParaRPr lang="en-US" dirty="0" smtClean="0"/>
          </a:p>
          <a:p>
            <a:r>
              <a:rPr lang="en-US" dirty="0" smtClean="0"/>
              <a:t>50% Allah 50% </a:t>
            </a:r>
            <a:r>
              <a:rPr lang="en-US" dirty="0" err="1" smtClean="0"/>
              <a:t>manusia</a:t>
            </a:r>
            <a:r>
              <a:rPr lang="en-US" dirty="0" smtClean="0"/>
              <a:t> (Maria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err="1" smtClean="0"/>
              <a:t>Kadang-kala</a:t>
            </a:r>
            <a:r>
              <a:rPr lang="en-US" dirty="0" smtClean="0"/>
              <a:t> Allah </a:t>
            </a:r>
            <a:r>
              <a:rPr lang="en-US" dirty="0" err="1" smtClean="0"/>
              <a:t>kadang-kala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Bahagian</a:t>
            </a:r>
            <a:r>
              <a:rPr lang="en-US" dirty="0" smtClean="0"/>
              <a:t> Allah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</a:t>
            </a:r>
            <a:r>
              <a:rPr lang="en-US" dirty="0" err="1" smtClean="0"/>
              <a:t>Fikiran</a:t>
            </a:r>
            <a:r>
              <a:rPr lang="en-US" dirty="0" smtClean="0"/>
              <a:t> Allah,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dikuasi</a:t>
            </a:r>
            <a:r>
              <a:rPr lang="en-US" dirty="0" smtClean="0"/>
              <a:t>/</a:t>
            </a:r>
            <a:r>
              <a:rPr lang="en-US" dirty="0" err="1" smtClean="0"/>
              <a:t>diserap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endParaRPr lang="en-US" dirty="0" smtClean="0"/>
          </a:p>
          <a:p>
            <a:r>
              <a:rPr lang="en-US" dirty="0" err="1" smtClean="0"/>
              <a:t>Kudrat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dirty="0" smtClean="0"/>
              <a:t>ang </a:t>
            </a:r>
            <a:r>
              <a:rPr lang="en-US" dirty="0" err="1" smtClean="0"/>
              <a:t>baru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pPr algn="r"/>
            <a:r>
              <a:rPr lang="en-US" dirty="0" smtClean="0"/>
              <a:t>Allah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endParaRPr lang="en-US" dirty="0" smtClean="0"/>
          </a:p>
          <a:p>
            <a:pPr algn="r"/>
            <a:r>
              <a:rPr lang="en-US" dirty="0" err="1" smtClean="0"/>
              <a:t>Selalu</a:t>
            </a:r>
            <a:r>
              <a:rPr lang="en-US" dirty="0" smtClean="0"/>
              <a:t> Allah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algn="r"/>
            <a:r>
              <a:rPr lang="en-US" dirty="0" err="1" smtClean="0"/>
              <a:t>Kehendak</a:t>
            </a:r>
            <a:r>
              <a:rPr lang="en-US" dirty="0" smtClean="0"/>
              <a:t> Allah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algn="r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kudrat</a:t>
            </a:r>
            <a:r>
              <a:rPr lang="en-US" dirty="0" smtClean="0"/>
              <a:t> (</a:t>
            </a:r>
            <a:r>
              <a:rPr lang="en-US" dirty="0" err="1" smtClean="0"/>
              <a:t>Yoh</a:t>
            </a:r>
            <a:r>
              <a:rPr lang="en-US" dirty="0" smtClean="0"/>
              <a:t> 1:14) – </a:t>
            </a:r>
            <a:r>
              <a:rPr lang="en-US" dirty="0" err="1" smtClean="0"/>
              <a:t>Aku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kami</a:t>
            </a:r>
          </a:p>
          <a:p>
            <a:pPr algn="r"/>
            <a:r>
              <a:rPr lang="en-US" dirty="0" err="1" smtClean="0"/>
              <a:t>Mahluk</a:t>
            </a:r>
            <a:r>
              <a:rPr lang="en-US" dirty="0" smtClean="0"/>
              <a:t> Allah-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unggul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188" y="4854503"/>
            <a:ext cx="2656709" cy="19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kudrat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Liturgi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 yang </a:t>
            </a:r>
            <a:r>
              <a:rPr lang="en-US" sz="2400" dirty="0" err="1" smtClean="0"/>
              <a:t>dicampur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anggur</a:t>
            </a:r>
            <a:r>
              <a:rPr lang="en-US" sz="2400" dirty="0" smtClean="0"/>
              <a:t> </a:t>
            </a:r>
            <a:r>
              <a:rPr lang="en-US" sz="2400" dirty="0" err="1" smtClean="0"/>
              <a:t>selepas</a:t>
            </a:r>
            <a:r>
              <a:rPr lang="en-US" sz="2400" dirty="0" smtClean="0"/>
              <a:t> </a:t>
            </a:r>
            <a:r>
              <a:rPr lang="en-US" sz="2400" dirty="0" err="1" smtClean="0"/>
              <a:t>persembahan</a:t>
            </a:r>
            <a:endParaRPr lang="en-US" sz="2400" dirty="0" smtClean="0"/>
          </a:p>
          <a:p>
            <a:r>
              <a:rPr lang="en-US" sz="2400" dirty="0" smtClean="0"/>
              <a:t>Air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anggur</a:t>
            </a:r>
            <a:r>
              <a:rPr lang="en-US" sz="2400" dirty="0" smtClean="0"/>
              <a:t> </a:t>
            </a:r>
            <a:r>
              <a:rPr lang="en-US" sz="2400" dirty="0" err="1" smtClean="0"/>
              <a:t>melambangkan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kudrat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terpisah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17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995" r="18995"/>
          <a:stretch>
            <a:fillRect/>
          </a:stretch>
        </p:blipFill>
        <p:spPr/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4291362"/>
            <a:ext cx="3937000" cy="21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5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Tritunggal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Allah </a:t>
            </a:r>
            <a:r>
              <a:rPr lang="en-US" dirty="0" err="1" smtClean="0"/>
              <a:t>Bapa</a:t>
            </a:r>
            <a:endParaRPr lang="en-US" dirty="0" smtClean="0"/>
          </a:p>
          <a:p>
            <a:r>
              <a:rPr lang="en-US" dirty="0" smtClean="0"/>
              <a:t>Allah </a:t>
            </a:r>
            <a:r>
              <a:rPr lang="en-US" dirty="0" err="1" smtClean="0"/>
              <a:t>Putera</a:t>
            </a:r>
            <a:endParaRPr lang="en-US" dirty="0" smtClean="0"/>
          </a:p>
          <a:p>
            <a:r>
              <a:rPr lang="en-US" dirty="0" smtClean="0"/>
              <a:t>Allah </a:t>
            </a:r>
            <a:r>
              <a:rPr lang="en-US" dirty="0" err="1" smtClean="0"/>
              <a:t>Roh</a:t>
            </a:r>
            <a:r>
              <a:rPr lang="en-US" dirty="0" smtClean="0"/>
              <a:t> Kudus</a:t>
            </a:r>
          </a:p>
          <a:p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Tritunggal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Tritunggal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0496" cy="4878502"/>
          </a:xfrm>
        </p:spPr>
        <p:txBody>
          <a:bodyPr/>
          <a:lstStyle/>
          <a:p>
            <a:r>
              <a:rPr lang="en-US" dirty="0" smtClean="0"/>
              <a:t>Allah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=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(Gal 3:20)</a:t>
            </a:r>
          </a:p>
          <a:p>
            <a:r>
              <a:rPr lang="en-US" dirty="0" smtClean="0"/>
              <a:t>Allah </a:t>
            </a:r>
            <a:r>
              <a:rPr lang="en-US" dirty="0" err="1" smtClean="0"/>
              <a:t>mendedahkan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endParaRPr lang="en-US" dirty="0" smtClean="0"/>
          </a:p>
          <a:p>
            <a:pPr lvl="1"/>
            <a:r>
              <a:rPr lang="en-US" dirty="0" err="1" smtClean="0"/>
              <a:t>Setiapnya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endParaRPr lang="en-US" dirty="0" smtClean="0"/>
          </a:p>
          <a:p>
            <a:pPr lvl="1"/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kesemuanya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,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pati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Allah yang </a:t>
            </a:r>
            <a:r>
              <a:rPr lang="en-US" dirty="0" err="1" smtClean="0"/>
              <a:t>lengkap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717" y="1600200"/>
            <a:ext cx="3234338" cy="48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3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Pascha</a:t>
            </a:r>
            <a:endParaRPr lang="en-US" dirty="0" smtClean="0"/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kudrat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Tritunggal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600200"/>
            <a:ext cx="2413000" cy="337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70" y="3246638"/>
            <a:ext cx="26289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3613150"/>
            <a:ext cx="2984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Tritunggal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Allah </a:t>
            </a:r>
            <a:r>
              <a:rPr lang="en-US" sz="2400" dirty="0" err="1" smtClean="0"/>
              <a:t>Bapa</a:t>
            </a:r>
            <a:endParaRPr lang="en-US" sz="2400" dirty="0" smtClean="0"/>
          </a:p>
          <a:p>
            <a:r>
              <a:rPr lang="en-US" sz="2400" dirty="0" err="1" smtClean="0"/>
              <a:t>Pencipta</a:t>
            </a:r>
            <a:endParaRPr lang="en-US" sz="2400" dirty="0" smtClean="0"/>
          </a:p>
          <a:p>
            <a:r>
              <a:rPr lang="en-US" sz="2400" dirty="0" smtClean="0"/>
              <a:t>Yang </a:t>
            </a:r>
            <a:r>
              <a:rPr lang="en-US" sz="2400" dirty="0" err="1" smtClean="0"/>
              <a:t>melahirkan</a:t>
            </a:r>
            <a:r>
              <a:rPr lang="en-US" sz="2400" dirty="0" smtClean="0"/>
              <a:t> </a:t>
            </a:r>
            <a:r>
              <a:rPr lang="en-US" sz="2400" dirty="0" err="1" smtClean="0"/>
              <a:t>Putera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Allah </a:t>
            </a:r>
            <a:r>
              <a:rPr lang="en-US" sz="2400" dirty="0" err="1" smtClean="0"/>
              <a:t>Roh</a:t>
            </a:r>
            <a:r>
              <a:rPr lang="en-US" sz="2400" dirty="0" smtClean="0"/>
              <a:t> Kudus</a:t>
            </a:r>
          </a:p>
          <a:p>
            <a:r>
              <a:rPr lang="en-US" sz="2400" dirty="0" err="1" smtClean="0"/>
              <a:t>Membimbing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Meneruskan</a:t>
            </a:r>
            <a:r>
              <a:rPr lang="en-US" sz="2400" dirty="0" smtClean="0"/>
              <a:t> </a:t>
            </a:r>
            <a:r>
              <a:rPr lang="en-US" sz="2400" dirty="0" err="1" smtClean="0"/>
              <a:t>wahyu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Allah </a:t>
            </a:r>
            <a:r>
              <a:rPr lang="en-US" sz="2400" dirty="0" err="1" smtClean="0"/>
              <a:t>Putera</a:t>
            </a:r>
            <a:endParaRPr lang="en-US" sz="2400" dirty="0" smtClean="0"/>
          </a:p>
          <a:p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Kristus</a:t>
            </a:r>
            <a:endParaRPr lang="en-US" sz="2400" dirty="0" smtClean="0"/>
          </a:p>
          <a:p>
            <a:r>
              <a:rPr lang="en-US" sz="2400" dirty="0" smtClean="0"/>
              <a:t>Allah-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unggul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48754"/>
            <a:ext cx="2576074" cy="2629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143" y="3848753"/>
            <a:ext cx="2575709" cy="2610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3848754"/>
            <a:ext cx="2463800" cy="26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1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Tritunggal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Tritunggal</a:t>
            </a:r>
            <a:r>
              <a:rPr lang="en-US" dirty="0" smtClean="0"/>
              <a:t> = Tri=</a:t>
            </a:r>
            <a:r>
              <a:rPr lang="en-US" dirty="0" err="1" smtClean="0"/>
              <a:t>Tiga</a:t>
            </a:r>
            <a:r>
              <a:rPr lang="en-US" dirty="0" smtClean="0"/>
              <a:t> + Tunggal=</a:t>
            </a:r>
            <a:r>
              <a:rPr lang="en-US" dirty="0" err="1" smtClean="0"/>
              <a:t>Satu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Allah 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percaya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Allah”</a:t>
            </a:r>
            <a:endParaRPr lang="en-US" sz="2000" dirty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, yang </a:t>
            </a:r>
            <a:r>
              <a:rPr lang="en-US" dirty="0" err="1" smtClean="0"/>
              <a:t>adalah</a:t>
            </a:r>
            <a:r>
              <a:rPr lang="en-US" dirty="0" smtClean="0"/>
              <a:t> Allah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Sehakikat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Bapa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err="1" smtClean="0"/>
              <a:t>Sehakikat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berbeza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lain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setiapnya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Allah yang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lvl="1"/>
            <a:r>
              <a:rPr lang="en-US" sz="2000" dirty="0" err="1" smtClean="0"/>
              <a:t>Setiapnya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sebahagian</a:t>
            </a:r>
            <a:r>
              <a:rPr lang="en-US" sz="2000" dirty="0" smtClean="0"/>
              <a:t> Allah </a:t>
            </a:r>
            <a:r>
              <a:rPr lang="en-US" sz="2000" dirty="0" err="1" smtClean="0"/>
              <a:t>sahaja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589" y="5449428"/>
            <a:ext cx="4271435" cy="1029274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2000" b="1" dirty="0" err="1" smtClean="0"/>
              <a:t>Perisai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Tritunggal</a:t>
            </a:r>
            <a:r>
              <a:rPr lang="en-US" sz="2000" dirty="0" smtClean="0"/>
              <a:t>,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lambang</a:t>
            </a:r>
            <a:r>
              <a:rPr lang="en-US" sz="2000" dirty="0" smtClean="0"/>
              <a:t> lama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Tirtunggal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90" y="1400421"/>
            <a:ext cx="4434078" cy="3990671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4842593" y="1545103"/>
            <a:ext cx="4123432" cy="3673397"/>
            <a:chOff x="4842593" y="1776031"/>
            <a:chExt cx="3769453" cy="3329613"/>
          </a:xfrm>
        </p:grpSpPr>
        <p:sp>
          <p:nvSpPr>
            <p:cNvPr id="8" name="Oval 7"/>
            <p:cNvSpPr/>
            <p:nvPr/>
          </p:nvSpPr>
          <p:spPr>
            <a:xfrm>
              <a:off x="4842593" y="1776031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Bapa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48046" y="1781296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Putera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275010" y="4241644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Roh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Kudus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256736" y="2566274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Allah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97750" y="1843256"/>
              <a:ext cx="1620000" cy="360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Bukan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7952128">
              <a:off x="6819194" y="3414895"/>
              <a:ext cx="1620000" cy="360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Bukan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3608629">
              <a:off x="5010311" y="3365924"/>
              <a:ext cx="1620000" cy="360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Bukan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9620000">
              <a:off x="7090199" y="2476844"/>
              <a:ext cx="648000" cy="360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Adalah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787769">
              <a:off x="5708527" y="2467630"/>
              <a:ext cx="648000" cy="360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Adalah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6400542" y="3663871"/>
              <a:ext cx="648000" cy="360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Adalah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962136" y="1232647"/>
            <a:ext cx="5753127" cy="5381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Tritunggal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Tritunggal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endParaRPr lang="en-US" dirty="0" smtClean="0"/>
          </a:p>
          <a:p>
            <a:r>
              <a:rPr lang="en-US" dirty="0" err="1" smtClean="0"/>
              <a:t>Tiga</a:t>
            </a:r>
            <a:r>
              <a:rPr lang="en-US" dirty="0" smtClean="0"/>
              <a:t> Allah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endParaRPr lang="en-US" dirty="0" smtClean="0"/>
          </a:p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gelaran</a:t>
            </a:r>
            <a:endParaRPr lang="en-US" dirty="0" smtClean="0"/>
          </a:p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Allah (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abang</a:t>
            </a:r>
            <a:r>
              <a:rPr lang="en-US" dirty="0" smtClean="0"/>
              <a:t>, ayah)</a:t>
            </a:r>
          </a:p>
          <a:p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berlainan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berlainan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Tritunggal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yang </a:t>
            </a:r>
            <a:r>
              <a:rPr lang="en-US" dirty="0" err="1" smtClean="0"/>
              <a:t>berbeza</a:t>
            </a:r>
            <a:endParaRPr lang="en-US" dirty="0" smtClean="0"/>
          </a:p>
          <a:p>
            <a:r>
              <a:rPr lang="en-US" dirty="0" err="1" smtClean="0"/>
              <a:t>Ketiga-tiga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/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Allah</a:t>
            </a:r>
          </a:p>
          <a:p>
            <a:r>
              <a:rPr lang="en-US" dirty="0" smtClean="0"/>
              <a:t>Allah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berlainan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44" y="4630257"/>
            <a:ext cx="2217456" cy="198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4569146"/>
            <a:ext cx="1875906" cy="19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4813485"/>
            <a:ext cx="1663700" cy="168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Analogi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 smtClean="0"/>
          </a:p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,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= </a:t>
            </a:r>
            <a:r>
              <a:rPr lang="en-US" dirty="0" err="1" smtClean="0"/>
              <a:t>Telur</a:t>
            </a:r>
            <a:endParaRPr lang="en-US" dirty="0" smtClean="0"/>
          </a:p>
          <a:p>
            <a:r>
              <a:rPr lang="en-US" dirty="0" smtClean="0"/>
              <a:t>Air = </a:t>
            </a:r>
            <a:r>
              <a:rPr lang="en-US" dirty="0" err="1" smtClean="0"/>
              <a:t>Ais</a:t>
            </a:r>
            <a:r>
              <a:rPr lang="en-US" dirty="0" smtClean="0"/>
              <a:t> = </a:t>
            </a:r>
            <a:r>
              <a:rPr lang="en-US" dirty="0" err="1" smtClean="0"/>
              <a:t>wap</a:t>
            </a:r>
            <a:endParaRPr lang="en-US" dirty="0" smtClean="0"/>
          </a:p>
          <a:p>
            <a:r>
              <a:rPr lang="en-US" dirty="0" smtClean="0"/>
              <a:t>3 nota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chord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Analogi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endParaRPr lang="en-US" dirty="0" smtClean="0"/>
          </a:p>
          <a:p>
            <a:r>
              <a:rPr lang="en-US" dirty="0" smtClean="0"/>
              <a:t>St </a:t>
            </a:r>
            <a:r>
              <a:rPr lang="en-US" dirty="0" err="1" smtClean="0"/>
              <a:t>Augustinus</a:t>
            </a:r>
            <a:r>
              <a:rPr lang="en-US" dirty="0" smtClean="0"/>
              <a:t> – </a:t>
            </a:r>
            <a:r>
              <a:rPr lang="en-US" dirty="0" err="1" smtClean="0"/>
              <a:t>fikiran</a:t>
            </a:r>
            <a:r>
              <a:rPr lang="en-US" dirty="0" smtClean="0"/>
              <a:t>, </a:t>
            </a:r>
            <a:r>
              <a:rPr lang="en-US" dirty="0" err="1" smtClean="0"/>
              <a:t>fahaman</a:t>
            </a:r>
            <a:r>
              <a:rPr lang="en-US" dirty="0" smtClean="0"/>
              <a:t>, </a:t>
            </a:r>
            <a:r>
              <a:rPr lang="en-US" dirty="0" err="1" smtClean="0"/>
              <a:t>kehendak</a:t>
            </a:r>
            <a:r>
              <a:rPr lang="en-US" dirty="0" smtClean="0"/>
              <a:t> = 3 </a:t>
            </a:r>
            <a:r>
              <a:rPr lang="en-US" dirty="0" err="1" smtClean="0"/>
              <a:t>aktiviti</a:t>
            </a:r>
            <a:r>
              <a:rPr lang="en-US" dirty="0" smtClean="0"/>
              <a:t>, 1 </a:t>
            </a:r>
            <a:r>
              <a:rPr lang="en-US" dirty="0" err="1" smtClean="0"/>
              <a:t>akal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analogi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had </a:t>
            </a:r>
            <a:r>
              <a:rPr lang="en-US" dirty="0" err="1" smtClean="0"/>
              <a:t>dia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analogi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elaskan</a:t>
            </a:r>
            <a:r>
              <a:rPr lang="en-US" dirty="0" smtClean="0"/>
              <a:t> </a:t>
            </a:r>
            <a:r>
              <a:rPr lang="en-US" dirty="0" err="1" smtClean="0"/>
              <a:t>Tritunggal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3084209"/>
            <a:ext cx="52070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93" y="3430031"/>
            <a:ext cx="2332277" cy="2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apa-apa</a:t>
            </a:r>
            <a:r>
              <a:rPr lang="en-US" dirty="0" smtClean="0"/>
              <a:t> </a:t>
            </a:r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309411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Pascha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Kewafatan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Kebangkitan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wafat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Yesus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Allah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elakkan</a:t>
            </a:r>
            <a:r>
              <a:rPr lang="en-US" sz="2400" dirty="0"/>
              <a:t> </a:t>
            </a:r>
            <a:r>
              <a:rPr lang="en-US" sz="2400" dirty="0" err="1"/>
              <a:t>kematian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sudi</a:t>
            </a:r>
            <a:r>
              <a:rPr lang="en-US" sz="2400" dirty="0"/>
              <a:t> </a:t>
            </a:r>
            <a:r>
              <a:rPr lang="en-US" sz="2400" dirty="0" err="1"/>
              <a:t>dikorban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salib</a:t>
            </a:r>
            <a:endParaRPr lang="en-US" sz="2400" dirty="0"/>
          </a:p>
          <a:p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datang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menyelamatkan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endParaRPr lang="en-US" sz="2400" dirty="0"/>
          </a:p>
          <a:p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kewafatan</a:t>
            </a:r>
            <a:r>
              <a:rPr lang="en-US" sz="2400" dirty="0"/>
              <a:t> </a:t>
            </a:r>
            <a:r>
              <a:rPr lang="en-US" sz="2400" dirty="0" err="1"/>
              <a:t>Nya</a:t>
            </a:r>
            <a:r>
              <a:rPr lang="en-US" sz="2400" dirty="0"/>
              <a:t>,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diselamatkan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dosa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473" r="194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bangkit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0677" b="1067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dimakamkan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gua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di </a:t>
            </a: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askar</a:t>
            </a:r>
            <a:r>
              <a:rPr lang="en-US" sz="2400" dirty="0" smtClean="0"/>
              <a:t> </a:t>
            </a:r>
            <a:r>
              <a:rPr lang="en-US" sz="2400" dirty="0" err="1" smtClean="0"/>
              <a:t>pengawal</a:t>
            </a:r>
            <a:endParaRPr lang="en-US" sz="2400" dirty="0" smtClean="0"/>
          </a:p>
          <a:p>
            <a:r>
              <a:rPr lang="en-US" sz="2400" dirty="0" err="1" smtClean="0"/>
              <a:t>Selepas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makam</a:t>
            </a:r>
            <a:r>
              <a:rPr lang="en-US" sz="2400" dirty="0" smtClean="0"/>
              <a:t> </a:t>
            </a:r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bangkit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endParaRPr lang="en-US" sz="2400" dirty="0" smtClean="0"/>
          </a:p>
          <a:p>
            <a:r>
              <a:rPr lang="en-US" sz="2400" dirty="0" err="1" smtClean="0"/>
              <a:t>Selepas</a:t>
            </a:r>
            <a:r>
              <a:rPr lang="en-US" sz="2400" dirty="0" smtClean="0"/>
              <a:t> </a:t>
            </a:r>
            <a:r>
              <a:rPr lang="en-US" sz="2400" dirty="0" err="1"/>
              <a:t>k</a:t>
            </a:r>
            <a:r>
              <a:rPr lang="en-US" sz="2400" dirty="0" err="1" smtClean="0"/>
              <a:t>ebangkitanNya</a:t>
            </a:r>
            <a:r>
              <a:rPr lang="en-US" sz="2400" dirty="0" smtClean="0"/>
              <a:t>  </a:t>
            </a:r>
            <a:r>
              <a:rPr lang="en-US" sz="2400" dirty="0" err="1" smtClean="0"/>
              <a:t>dinampak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&gt;500 orang (1 </a:t>
            </a:r>
            <a:r>
              <a:rPr lang="en-US" sz="2400" dirty="0" err="1" smtClean="0"/>
              <a:t>Kor</a:t>
            </a:r>
            <a:r>
              <a:rPr lang="en-US" sz="2400" dirty="0" smtClean="0"/>
              <a:t> 15:6-8)</a:t>
            </a:r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0411" b="20411"/>
          <a:stretch>
            <a:fillRect/>
          </a:stretch>
        </p:blipFill>
        <p:spPr>
          <a:xfrm>
            <a:off x="457200" y="1600200"/>
            <a:ext cx="8229600" cy="2505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05232"/>
            <a:ext cx="8229600" cy="237346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Kiamat</a:t>
            </a:r>
            <a:r>
              <a:rPr lang="en-US" sz="2400" dirty="0" smtClean="0"/>
              <a:t>, </a:t>
            </a:r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mulia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malaikatnya</a:t>
            </a:r>
            <a:r>
              <a:rPr lang="en-US" sz="2400" dirty="0" smtClean="0"/>
              <a:t> (Mat 16:27-28)</a:t>
            </a:r>
          </a:p>
          <a:p>
            <a:r>
              <a:rPr lang="en-US" sz="2400" dirty="0" err="1"/>
              <a:t>Yesus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menubuhkan</a:t>
            </a:r>
            <a:r>
              <a:rPr lang="en-US" sz="2400" dirty="0"/>
              <a:t> </a:t>
            </a:r>
            <a:r>
              <a:rPr lang="en-US" sz="2400" dirty="0" err="1"/>
              <a:t>Syurga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 – </a:t>
            </a:r>
            <a:r>
              <a:rPr lang="en-US" sz="2400" dirty="0" err="1"/>
              <a:t>Yerusalem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(</a:t>
            </a:r>
            <a:r>
              <a:rPr lang="en-US" sz="2400" smtClean="0"/>
              <a:t>Wah </a:t>
            </a:r>
            <a:r>
              <a:rPr lang="en-US" sz="2400" dirty="0"/>
              <a:t>24:1-4)</a:t>
            </a:r>
          </a:p>
          <a:p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tahu</a:t>
            </a:r>
            <a:r>
              <a:rPr lang="en-US" sz="2400" dirty="0" smtClean="0"/>
              <a:t> </a:t>
            </a:r>
            <a:r>
              <a:rPr lang="en-US" sz="2400" dirty="0" err="1" smtClean="0"/>
              <a:t>masanya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mesti</a:t>
            </a:r>
            <a:r>
              <a:rPr lang="en-US" sz="2400" dirty="0" smtClean="0"/>
              <a:t> </a:t>
            </a:r>
            <a:r>
              <a:rPr lang="en-US" sz="2400" dirty="0" err="1" smtClean="0"/>
              <a:t>sentiasa</a:t>
            </a:r>
            <a:r>
              <a:rPr lang="en-US" sz="2400" dirty="0" smtClean="0"/>
              <a:t> </a:t>
            </a:r>
            <a:r>
              <a:rPr lang="en-US" sz="2400" dirty="0" err="1" smtClean="0"/>
              <a:t>besedia</a:t>
            </a:r>
            <a:r>
              <a:rPr lang="en-US" sz="2400" dirty="0" smtClean="0"/>
              <a:t> (Mat 24:43-44)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6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Pascha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kitaran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7662" y="1600200"/>
            <a:ext cx="8529884" cy="4878502"/>
          </a:xfrm>
        </p:spPr>
        <p:txBody>
          <a:bodyPr/>
          <a:lstStyle/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kitaran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maut</a:t>
            </a:r>
            <a:endParaRPr lang="en-US" dirty="0" smtClean="0"/>
          </a:p>
          <a:p>
            <a:pPr lvl="1"/>
            <a:r>
              <a:rPr lang="en-US" dirty="0" err="1" smtClean="0"/>
              <a:t>Penukaran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endParaRPr lang="en-US" dirty="0" smtClean="0"/>
          </a:p>
          <a:p>
            <a:pPr lvl="1"/>
            <a:r>
              <a:rPr lang="en-US" dirty="0" err="1" smtClean="0"/>
              <a:t>Hidup</a:t>
            </a:r>
            <a:r>
              <a:rPr lang="en-US" dirty="0" smtClean="0"/>
              <a:t> &gt; </a:t>
            </a:r>
            <a:r>
              <a:rPr lang="en-US" dirty="0" err="1" smtClean="0"/>
              <a:t>Mati</a:t>
            </a:r>
            <a:r>
              <a:rPr lang="en-US" dirty="0" smtClean="0"/>
              <a:t> &gt; </a:t>
            </a:r>
            <a:r>
              <a:rPr lang="en-US" dirty="0" err="1" smtClean="0"/>
              <a:t>Hidup</a:t>
            </a:r>
            <a:endParaRPr lang="en-US" dirty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&amp; </a:t>
            </a:r>
            <a:r>
              <a:rPr lang="en-US" dirty="0" err="1" smtClean="0"/>
              <a:t>maut</a:t>
            </a:r>
            <a:endParaRPr lang="en-US" dirty="0" smtClean="0"/>
          </a:p>
          <a:p>
            <a:pPr lvl="1"/>
            <a:r>
              <a:rPr lang="en-US" dirty="0" err="1" smtClean="0"/>
              <a:t>Hidup</a:t>
            </a:r>
            <a:r>
              <a:rPr lang="en-US" dirty="0" smtClean="0"/>
              <a:t> = </a:t>
            </a:r>
            <a:r>
              <a:rPr lang="en-US" dirty="0" err="1" smtClean="0"/>
              <a:t>gembira</a:t>
            </a:r>
            <a:r>
              <a:rPr lang="en-US" dirty="0" smtClean="0"/>
              <a:t> = </a:t>
            </a:r>
            <a:r>
              <a:rPr lang="en-US" dirty="0" err="1" smtClean="0"/>
              <a:t>dekat</a:t>
            </a:r>
            <a:r>
              <a:rPr lang="en-US" dirty="0" smtClean="0"/>
              <a:t> Allah</a:t>
            </a:r>
          </a:p>
          <a:p>
            <a:pPr lvl="1"/>
            <a:r>
              <a:rPr lang="en-US" dirty="0" err="1" smtClean="0"/>
              <a:t>Mati</a:t>
            </a:r>
            <a:r>
              <a:rPr lang="en-US" dirty="0" smtClean="0"/>
              <a:t> = </a:t>
            </a:r>
            <a:r>
              <a:rPr lang="en-US" dirty="0" err="1" smtClean="0"/>
              <a:t>sengsara</a:t>
            </a:r>
            <a:r>
              <a:rPr lang="en-US" dirty="0" smtClean="0"/>
              <a:t> =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Allah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659" y="1922992"/>
            <a:ext cx="22860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64202"/>
            <a:ext cx="47244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986" y="4806245"/>
            <a:ext cx="2232814" cy="1672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156" y="3329173"/>
            <a:ext cx="2219644" cy="14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0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wafat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950353" cy="487850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berkebolehan</a:t>
            </a:r>
            <a:r>
              <a:rPr lang="en-US" dirty="0" smtClean="0"/>
              <a:t> </a:t>
            </a:r>
            <a:r>
              <a:rPr lang="en-US" dirty="0" err="1" smtClean="0"/>
              <a:t>berdosa</a:t>
            </a:r>
            <a:endParaRPr lang="en-US" dirty="0" smtClean="0"/>
          </a:p>
          <a:p>
            <a:pPr lvl="1"/>
            <a:r>
              <a:rPr lang="en-US" dirty="0" err="1" smtClean="0"/>
              <a:t>Dosa</a:t>
            </a:r>
            <a:r>
              <a:rPr lang="en-US" dirty="0" smtClean="0"/>
              <a:t> = </a:t>
            </a:r>
            <a:r>
              <a:rPr lang="en-US" dirty="0" err="1" smtClean="0"/>
              <a:t>maut</a:t>
            </a:r>
            <a:r>
              <a:rPr lang="en-US" dirty="0" smtClean="0"/>
              <a:t> (Rom 6:23)</a:t>
            </a:r>
            <a:endParaRPr lang="en-US" dirty="0"/>
          </a:p>
          <a:p>
            <a:r>
              <a:rPr lang="en-US" dirty="0" err="1" smtClean="0"/>
              <a:t>Dosa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Adam</a:t>
            </a:r>
          </a:p>
          <a:p>
            <a:pPr lvl="1"/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sengsara</a:t>
            </a:r>
            <a:r>
              <a:rPr lang="en-US" dirty="0" smtClean="0"/>
              <a:t> (</a:t>
            </a:r>
            <a:r>
              <a:rPr lang="en-US" dirty="0" err="1" smtClean="0"/>
              <a:t>Kej</a:t>
            </a:r>
            <a:r>
              <a:rPr lang="en-US" dirty="0" smtClean="0"/>
              <a:t> 3:16-19)</a:t>
            </a:r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rasa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dikasihi</a:t>
            </a:r>
            <a:endParaRPr lang="en-US" dirty="0" smtClean="0"/>
          </a:p>
          <a:p>
            <a:pPr lvl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Allah (</a:t>
            </a:r>
            <a:r>
              <a:rPr lang="en-US" dirty="0" err="1" smtClean="0"/>
              <a:t>Maz</a:t>
            </a:r>
            <a:r>
              <a:rPr lang="en-US" dirty="0" smtClean="0"/>
              <a:t> 13:1-2)</a:t>
            </a:r>
            <a:endParaRPr lang="en-US" dirty="0"/>
          </a:p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&amp;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korbanNya</a:t>
            </a:r>
            <a:r>
              <a:rPr lang="en-US" dirty="0" smtClean="0"/>
              <a:t> (Gal 2:20);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pPr lvl="1"/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bayaran</a:t>
            </a:r>
            <a:r>
              <a:rPr lang="en-US" dirty="0" smtClean="0"/>
              <a:t> </a:t>
            </a:r>
            <a:r>
              <a:rPr lang="en-US" dirty="0" err="1" smtClean="0"/>
              <a:t>tebusan</a:t>
            </a:r>
            <a:r>
              <a:rPr lang="en-US" dirty="0" smtClean="0"/>
              <a:t> (1 Pet 1:18-19)</a:t>
            </a:r>
          </a:p>
          <a:p>
            <a:pPr lvl="1"/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kemarahan</a:t>
            </a:r>
            <a:r>
              <a:rPr lang="en-US" dirty="0" smtClean="0"/>
              <a:t> Allah (Rom 3:25-26)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259" y="1328867"/>
            <a:ext cx="1971616" cy="2365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409" y="3714044"/>
            <a:ext cx="1836040" cy="27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bangkit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012" y="1600200"/>
            <a:ext cx="6166308" cy="4878502"/>
          </a:xfrm>
        </p:spPr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Allah</a:t>
            </a:r>
          </a:p>
          <a:p>
            <a:r>
              <a:rPr lang="en-US" dirty="0" smtClean="0"/>
              <a:t>Kita </a:t>
            </a:r>
            <a:r>
              <a:rPr lang="en-US" dirty="0" err="1" smtClean="0"/>
              <a:t>bangkit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(2Kor 4:14)</a:t>
            </a:r>
          </a:p>
          <a:p>
            <a:r>
              <a:rPr lang="en-US" dirty="0" err="1" smtClean="0"/>
              <a:t>Kebangkitan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mendamaikan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 (Rom 5:10-11)</a:t>
            </a:r>
          </a:p>
          <a:p>
            <a:pPr lvl="1"/>
            <a:r>
              <a:rPr lang="en-US" dirty="0" smtClean="0"/>
              <a:t>Allah </a:t>
            </a:r>
            <a:r>
              <a:rPr lang="en-US" dirty="0" err="1" smtClean="0"/>
              <a:t>terdedah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(Mat 27:51)</a:t>
            </a:r>
          </a:p>
          <a:p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kebangkitan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maut</a:t>
            </a:r>
            <a:r>
              <a:rPr lang="en-US" dirty="0" smtClean="0"/>
              <a:t> </a:t>
            </a:r>
            <a:r>
              <a:rPr lang="en-US" dirty="0" err="1" smtClean="0"/>
              <a:t>dikalahkan</a:t>
            </a:r>
            <a:endParaRPr lang="en-US" dirty="0" smtClean="0"/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kebangkitan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(1Yoh 4:18)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Misteri-misteri 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2" y="1232648"/>
            <a:ext cx="2792468" cy="183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84" y="4233629"/>
            <a:ext cx="1771628" cy="2310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2" y="3257109"/>
            <a:ext cx="1444201" cy="19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2394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66200</TotalTime>
  <Words>1275</Words>
  <Application>Microsoft Macintosh PowerPoint</Application>
  <PresentationFormat>On-screen Show (4:3)</PresentationFormat>
  <Paragraphs>244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Summer</vt:lpstr>
      <vt:lpstr>Misteri-misteri Iman</vt:lpstr>
      <vt:lpstr>Perjalanan Hari Ini</vt:lpstr>
      <vt:lpstr>Misteri Pascha</vt:lpstr>
      <vt:lpstr>Yesus telah wafat</vt:lpstr>
      <vt:lpstr>Yesus telah bangkit</vt:lpstr>
      <vt:lpstr>Yesus akan kembali</vt:lpstr>
      <vt:lpstr>Misteri Pascha dan kitaran hidup</vt:lpstr>
      <vt:lpstr>Dalam Yesus kita wafat</vt:lpstr>
      <vt:lpstr>Dalam Yesus kita bangkit</vt:lpstr>
      <vt:lpstr>Dalam Yesus kita dimuliakan</vt:lpstr>
      <vt:lpstr>Misteri Iman – Yesus bersama kita</vt:lpstr>
      <vt:lpstr>Misteri iman dalam Liturgi</vt:lpstr>
      <vt:lpstr>Yesus dua kudrat</vt:lpstr>
      <vt:lpstr>Yesus yang ilahi</vt:lpstr>
      <vt:lpstr>Yesus yang manusia</vt:lpstr>
      <vt:lpstr>Yesus yang Allah-manusia</vt:lpstr>
      <vt:lpstr>Misteri dua kudrat dalam Liturgi</vt:lpstr>
      <vt:lpstr>Tritunggal</vt:lpstr>
      <vt:lpstr>Apa dia Tritunggal</vt:lpstr>
      <vt:lpstr>Tiga peribadi Tritunggal</vt:lpstr>
      <vt:lpstr>Menjelaskan Tritunggal</vt:lpstr>
      <vt:lpstr>Perhubungan Tritunggal</vt:lpstr>
      <vt:lpstr>Penjelasan lemah</vt:lpstr>
      <vt:lpstr>Ada apa-apa soalan</vt:lpstr>
    </vt:vector>
  </TitlesOfParts>
  <Company>Jimeu Consultants Sdn Bhd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Khong</dc:creator>
  <cp:lastModifiedBy>Jim Khong</cp:lastModifiedBy>
  <cp:revision>371</cp:revision>
  <cp:lastPrinted>2015-08-02T11:50:53Z</cp:lastPrinted>
  <dcterms:created xsi:type="dcterms:W3CDTF">2015-07-31T05:54:31Z</dcterms:created>
  <dcterms:modified xsi:type="dcterms:W3CDTF">2015-11-26T10:00:17Z</dcterms:modified>
</cp:coreProperties>
</file>