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6" r:id="rId3"/>
    <p:sldId id="257" r:id="rId4"/>
    <p:sldId id="390" r:id="rId5"/>
    <p:sldId id="357" r:id="rId6"/>
    <p:sldId id="372" r:id="rId7"/>
    <p:sldId id="367" r:id="rId8"/>
    <p:sldId id="368" r:id="rId9"/>
    <p:sldId id="369" r:id="rId10"/>
    <p:sldId id="370" r:id="rId11"/>
    <p:sldId id="371" r:id="rId12"/>
    <p:sldId id="362" r:id="rId13"/>
    <p:sldId id="262" r:id="rId14"/>
    <p:sldId id="363" r:id="rId15"/>
    <p:sldId id="364" r:id="rId16"/>
    <p:sldId id="378" r:id="rId17"/>
    <p:sldId id="365" r:id="rId18"/>
    <p:sldId id="366" r:id="rId19"/>
    <p:sldId id="361" r:id="rId20"/>
    <p:sldId id="373" r:id="rId21"/>
    <p:sldId id="374" r:id="rId22"/>
    <p:sldId id="375" r:id="rId23"/>
    <p:sldId id="376" r:id="rId24"/>
    <p:sldId id="377" r:id="rId25"/>
    <p:sldId id="379" r:id="rId26"/>
    <p:sldId id="380" r:id="rId27"/>
    <p:sldId id="381" r:id="rId28"/>
    <p:sldId id="358" r:id="rId29"/>
    <p:sldId id="383" r:id="rId30"/>
    <p:sldId id="386" r:id="rId31"/>
    <p:sldId id="387" r:id="rId32"/>
    <p:sldId id="389" r:id="rId33"/>
    <p:sldId id="388" r:id="rId34"/>
    <p:sldId id="384" r:id="rId35"/>
    <p:sldId id="385" r:id="rId36"/>
    <p:sldId id="31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4855-BE55-7041-A7B5-068960BA249D}" type="datetimeFigureOut">
              <a:rPr lang="en-US" smtClean="0"/>
              <a:t>31/10/16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51598-5BE6-EB4F-9C5C-93011C793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2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57D4-B410-F247-867A-17B500620D75}" type="datetimeFigureOut">
              <a:rPr lang="en-US" smtClean="0"/>
              <a:t>31/10/16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FDBA0-A594-0D4B-961E-DF4B688FB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04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jam</a:t>
            </a:r>
          </a:p>
          <a:p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Alkitab</a:t>
            </a:r>
            <a:r>
              <a:rPr lang="en-US" baseline="0" dirty="0" smtClean="0"/>
              <a:t> +30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FDBA0-A594-0D4B-961E-DF4B688FB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9172" cy="4878502"/>
          </a:xfrm>
        </p:spPr>
        <p:txBody>
          <a:bodyPr>
            <a:normAutofit/>
          </a:bodyPr>
          <a:lstStyle>
            <a:lvl1pPr marL="231775" indent="-231775">
              <a:spcBef>
                <a:spcPts val="600"/>
              </a:spcBef>
              <a:defRPr sz="2000"/>
            </a:lvl1pPr>
            <a:lvl2pPr marL="457200" indent="-231775">
              <a:spcBef>
                <a:spcPts val="600"/>
              </a:spcBef>
              <a:defRPr sz="1800"/>
            </a:lvl2pPr>
            <a:lvl3pPr marL="688975" indent="-231775">
              <a:spcBef>
                <a:spcPts val="600"/>
              </a:spcBef>
              <a:defRPr sz="1800"/>
            </a:lvl3pPr>
            <a:lvl4pPr marL="914400" indent="-231775">
              <a:spcBef>
                <a:spcPts val="600"/>
              </a:spcBef>
              <a:defRPr sz="1800"/>
            </a:lvl4pPr>
            <a:lvl5pPr marL="1146175" indent="-231775">
              <a:spcBef>
                <a:spcPts val="600"/>
              </a:spcBef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8502"/>
          </a:xfrm>
        </p:spPr>
        <p:txBody>
          <a:bodyPr>
            <a:normAutofit/>
          </a:bodyPr>
          <a:lstStyle>
            <a:lvl1pPr marL="231775" indent="-231775">
              <a:spcBef>
                <a:spcPts val="600"/>
              </a:spcBef>
              <a:defRPr sz="2000"/>
            </a:lvl1pPr>
            <a:lvl2pPr marL="457200" indent="-231775">
              <a:spcBef>
                <a:spcPts val="600"/>
              </a:spcBef>
              <a:defRPr sz="1800"/>
            </a:lvl2pPr>
            <a:lvl3pPr marL="688975" indent="-231775">
              <a:spcBef>
                <a:spcPts val="600"/>
              </a:spcBef>
              <a:defRPr sz="1800"/>
            </a:lvl3pPr>
            <a:lvl4pPr marL="914400" indent="-231775">
              <a:spcBef>
                <a:spcPts val="600"/>
              </a:spcBef>
              <a:defRPr sz="1800"/>
            </a:lvl4pPr>
            <a:lvl5pPr marL="1146175" indent="-231775">
              <a:spcBef>
                <a:spcPts val="600"/>
              </a:spcBef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8" y="163584"/>
            <a:ext cx="738421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34" y="302974"/>
            <a:ext cx="7361648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500614"/>
            <a:ext cx="3979863" cy="2486886"/>
          </a:xfrm>
        </p:spPr>
        <p:txBody>
          <a:bodyPr>
            <a:normAutofit/>
          </a:bodyPr>
          <a:lstStyle>
            <a:lvl1pPr marL="263525" indent="-263525">
              <a:spcBef>
                <a:spcPts val="300"/>
              </a:spcBef>
              <a:defRPr sz="2000"/>
            </a:lvl1pPr>
            <a:lvl2pPr marL="619125" indent="-355600">
              <a:spcBef>
                <a:spcPts val="300"/>
              </a:spcBef>
              <a:defRPr sz="1800"/>
            </a:lvl2pPr>
            <a:lvl3pPr>
              <a:spcBef>
                <a:spcPts val="300"/>
              </a:spcBef>
              <a:defRPr sz="1800"/>
            </a:lvl3pPr>
            <a:lvl4pPr>
              <a:spcBef>
                <a:spcPts val="300"/>
              </a:spcBef>
              <a:defRPr sz="1800"/>
            </a:lvl4pPr>
            <a:lvl5pPr>
              <a:spcBef>
                <a:spcPts val="3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991816"/>
            <a:ext cx="3979863" cy="2486886"/>
          </a:xfrm>
        </p:spPr>
        <p:txBody>
          <a:bodyPr>
            <a:normAutofit/>
          </a:bodyPr>
          <a:lstStyle>
            <a:lvl1pPr marL="263525" indent="-263525">
              <a:spcBef>
                <a:spcPts val="300"/>
              </a:spcBef>
              <a:defRPr sz="2000"/>
            </a:lvl1pPr>
            <a:lvl2pPr marL="541338" indent="-277813">
              <a:spcBef>
                <a:spcPts val="300"/>
              </a:spcBef>
              <a:defRPr sz="1800"/>
            </a:lvl2pPr>
            <a:lvl3pPr>
              <a:spcBef>
                <a:spcPts val="300"/>
              </a:spcBef>
              <a:defRPr sz="1800"/>
            </a:lvl3pPr>
            <a:lvl4pPr>
              <a:spcBef>
                <a:spcPts val="300"/>
              </a:spcBef>
              <a:defRPr sz="1800"/>
            </a:lvl4pPr>
            <a:lvl5pPr>
              <a:spcBef>
                <a:spcPts val="3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500614"/>
            <a:ext cx="3975847" cy="2486886"/>
          </a:xfrm>
        </p:spPr>
        <p:txBody>
          <a:bodyPr>
            <a:normAutofit/>
          </a:bodyPr>
          <a:lstStyle>
            <a:lvl1pPr marL="263525" indent="-263525">
              <a:spcBef>
                <a:spcPts val="300"/>
              </a:spcBef>
              <a:tabLst>
                <a:tab pos="263525" algn="l"/>
              </a:tabLst>
              <a:defRPr sz="2000"/>
            </a:lvl1pPr>
            <a:lvl2pPr marL="541338" indent="-277813">
              <a:spcBef>
                <a:spcPts val="300"/>
              </a:spcBef>
              <a:defRPr sz="1800"/>
            </a:lvl2pPr>
            <a:lvl3pPr>
              <a:spcBef>
                <a:spcPts val="300"/>
              </a:spcBef>
              <a:defRPr sz="1800"/>
            </a:lvl3pPr>
            <a:lvl4pPr>
              <a:spcBef>
                <a:spcPts val="300"/>
              </a:spcBef>
              <a:defRPr sz="1800"/>
            </a:lvl4pPr>
            <a:lvl5pPr>
              <a:spcBef>
                <a:spcPts val="3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10952" y="3991816"/>
            <a:ext cx="3975847" cy="2486886"/>
          </a:xfrm>
        </p:spPr>
        <p:txBody>
          <a:bodyPr>
            <a:normAutofit/>
          </a:bodyPr>
          <a:lstStyle>
            <a:lvl1pPr marL="263525" indent="-263525">
              <a:spcBef>
                <a:spcPts val="300"/>
              </a:spcBef>
              <a:defRPr sz="2000"/>
            </a:lvl1pPr>
            <a:lvl2pPr marL="541338" indent="-277813">
              <a:spcBef>
                <a:spcPts val="300"/>
              </a:spcBef>
              <a:defRPr sz="1800"/>
            </a:lvl2pPr>
            <a:lvl3pPr>
              <a:spcBef>
                <a:spcPts val="300"/>
              </a:spcBef>
              <a:defRPr sz="1800"/>
            </a:lvl3pPr>
            <a:lvl4pPr>
              <a:spcBef>
                <a:spcPts val="300"/>
              </a:spcBef>
              <a:defRPr sz="1800"/>
            </a:lvl4pPr>
            <a:lvl5pPr>
              <a:spcBef>
                <a:spcPts val="3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239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89647"/>
            <a:ext cx="70349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47870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683103"/>
                </a:solidFill>
              </a:defRPr>
            </a:lvl1pPr>
          </a:lstStyle>
          <a:p>
            <a:r>
              <a:rPr lang="en-US" smtClean="0"/>
              <a:t>SFX RCIA BM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8702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683103"/>
                </a:solidFill>
              </a:defRPr>
            </a:lvl1pPr>
          </a:lstStyle>
          <a:p>
            <a:r>
              <a:rPr lang="en-US" smtClean="0"/>
              <a:t>Ajaran &amp; Hidup Yesus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47870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683103"/>
                </a:solidFill>
              </a:defRPr>
            </a:lvl1pPr>
          </a:lstStyle>
          <a:p>
            <a:fld id="{DDC97DB6-38E0-FD4F-B4F5-02ACBC0284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92158" y="0"/>
            <a:ext cx="1651842" cy="12761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1" r:id="rId5"/>
    <p:sldLayoutId id="214748369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200"/>
        </a:spcBef>
        <a:spcAft>
          <a:spcPts val="0"/>
        </a:spcAft>
        <a:buSzPct val="90000"/>
        <a:buFont typeface="Wingdings" pitchFamily="2" charset="2"/>
        <a:buChar char=""/>
        <a:defRPr sz="24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spcAft>
          <a:spcPts val="0"/>
        </a:spcAft>
        <a:buSzPct val="90000"/>
        <a:buFont typeface="Wingdings" pitchFamily="2" charset="2"/>
        <a:buChar char=""/>
        <a:defRPr sz="22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b="1" kern="1200">
          <a:solidFill>
            <a:srgbClr val="9D4A05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Ajaran</a:t>
            </a:r>
            <a:r>
              <a:rPr lang="en-US" dirty="0" smtClean="0"/>
              <a:t> &amp;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Siri</a:t>
            </a:r>
            <a:r>
              <a:rPr lang="en-US" dirty="0" smtClean="0"/>
              <a:t> RCIA</a:t>
            </a:r>
          </a:p>
          <a:p>
            <a:r>
              <a:rPr lang="en-US" dirty="0" smtClean="0"/>
              <a:t>SFX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8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540304"/>
            <a:ext cx="4039172" cy="39383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"</a:t>
            </a:r>
            <a:r>
              <a:rPr lang="en-US" dirty="0" err="1"/>
              <a:t>Ingatlah</a:t>
            </a:r>
            <a:r>
              <a:rPr lang="en-US" dirty="0"/>
              <a:t>,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agamamu</a:t>
            </a:r>
            <a:r>
              <a:rPr lang="en-US" dirty="0"/>
              <a:t> di </a:t>
            </a:r>
            <a:r>
              <a:rPr lang="en-US" dirty="0" err="1"/>
              <a:t>hadapan</a:t>
            </a:r>
            <a:r>
              <a:rPr lang="en-US" dirty="0"/>
              <a:t> orang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beroleh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Bapamu</a:t>
            </a:r>
            <a:r>
              <a:rPr lang="en-US" dirty="0"/>
              <a:t> yang di </a:t>
            </a:r>
            <a:r>
              <a:rPr lang="en-US" dirty="0" err="1"/>
              <a:t>sorga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sedekah</a:t>
            </a:r>
            <a:r>
              <a:rPr lang="en-US" dirty="0" smtClean="0"/>
              <a:t> (6:2-4)</a:t>
            </a:r>
          </a:p>
          <a:p>
            <a:r>
              <a:rPr lang="en-US" dirty="0" err="1" smtClean="0"/>
              <a:t>Berdoa</a:t>
            </a:r>
            <a:r>
              <a:rPr lang="en-US" dirty="0" smtClean="0"/>
              <a:t> (6:5-8)</a:t>
            </a:r>
          </a:p>
          <a:p>
            <a:r>
              <a:rPr lang="en-US" dirty="0" err="1" smtClean="0"/>
              <a:t>Berpuasa</a:t>
            </a:r>
            <a:r>
              <a:rPr lang="en-US" dirty="0" smtClean="0"/>
              <a:t> (6:16-18)</a:t>
            </a:r>
          </a:p>
          <a:p>
            <a:r>
              <a:rPr lang="en-US" dirty="0" err="1" smtClean="0"/>
              <a:t>Mengumpul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 (6:19-21)</a:t>
            </a:r>
          </a:p>
          <a:p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tuan</a:t>
            </a:r>
            <a:r>
              <a:rPr lang="en-US" dirty="0" smtClean="0"/>
              <a:t> (6:24-31)</a:t>
            </a:r>
          </a:p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Allah (6:32-34)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err="1">
                <a:solidFill>
                  <a:schemeClr val="bg1"/>
                </a:solidFill>
              </a:rPr>
              <a:t>Ajaran</a:t>
            </a:r>
            <a:endParaRPr lang="en-US" dirty="0" smtClean="0"/>
          </a:p>
          <a:p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Allah,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ditunjuk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orang lain</a:t>
            </a:r>
          </a:p>
          <a:p>
            <a:r>
              <a:rPr lang="en-US" dirty="0" smtClean="0"/>
              <a:t>Wang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Syurga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Allah</a:t>
            </a:r>
          </a:p>
          <a:p>
            <a:pPr marL="0" indent="0">
              <a:buNone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 smtClean="0"/>
              <a:t>wang</a:t>
            </a:r>
            <a:r>
              <a:rPr lang="en-US" dirty="0" smtClean="0"/>
              <a:t>.  </a:t>
            </a:r>
            <a:r>
              <a:rPr lang="en-US" b="0" dirty="0" smtClean="0"/>
              <a:t>- </a:t>
            </a:r>
            <a:r>
              <a:rPr lang="en-US" b="0" dirty="0"/>
              <a:t>1Tim 6:10 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551306"/>
            <a:ext cx="2222500" cy="1927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47" y="1020811"/>
            <a:ext cx="1887748" cy="14848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942" y="1020811"/>
            <a:ext cx="1537058" cy="151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1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seumat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84745"/>
            <a:ext cx="4039172" cy="487850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0" dirty="0" err="1" smtClean="0"/>
              <a:t>Peraturan</a:t>
            </a:r>
            <a:r>
              <a:rPr lang="en-US" sz="1900" b="0" dirty="0" smtClean="0"/>
              <a:t> </a:t>
            </a:r>
            <a:r>
              <a:rPr lang="en-US" sz="1900" b="0" dirty="0" err="1" smtClean="0"/>
              <a:t>Emas</a:t>
            </a:r>
            <a:r>
              <a:rPr lang="en-US" sz="1900" b="0" dirty="0"/>
              <a:t>: </a:t>
            </a:r>
            <a:r>
              <a:rPr lang="en-US" sz="1900" dirty="0"/>
              <a:t>"</a:t>
            </a:r>
            <a:r>
              <a:rPr lang="en-US" sz="1900" dirty="0" err="1"/>
              <a:t>Segala</a:t>
            </a:r>
            <a:r>
              <a:rPr lang="en-US" sz="1900" dirty="0"/>
              <a:t> </a:t>
            </a:r>
            <a:r>
              <a:rPr lang="en-US" sz="1900" dirty="0" err="1"/>
              <a:t>sesuatu</a:t>
            </a:r>
            <a:r>
              <a:rPr lang="en-US" sz="1900" dirty="0"/>
              <a:t> yang </a:t>
            </a:r>
            <a:r>
              <a:rPr lang="en-US" sz="1900" dirty="0" err="1"/>
              <a:t>kamu</a:t>
            </a:r>
            <a:r>
              <a:rPr lang="en-US" sz="1900" dirty="0"/>
              <a:t> </a:t>
            </a:r>
            <a:r>
              <a:rPr lang="en-US" sz="1900" dirty="0" err="1"/>
              <a:t>kehendaki</a:t>
            </a:r>
            <a:r>
              <a:rPr lang="en-US" sz="1900" dirty="0"/>
              <a:t> </a:t>
            </a:r>
            <a:r>
              <a:rPr lang="en-US" sz="1900" dirty="0" err="1"/>
              <a:t>supaya</a:t>
            </a:r>
            <a:r>
              <a:rPr lang="en-US" sz="1900" dirty="0"/>
              <a:t> orang </a:t>
            </a:r>
            <a:r>
              <a:rPr lang="en-US" sz="1900" dirty="0" err="1"/>
              <a:t>perbuat</a:t>
            </a:r>
            <a:r>
              <a:rPr lang="en-US" sz="1900" dirty="0"/>
              <a:t> </a:t>
            </a:r>
            <a:r>
              <a:rPr lang="en-US" sz="1900" dirty="0" err="1"/>
              <a:t>kepadamu</a:t>
            </a:r>
            <a:r>
              <a:rPr lang="en-US" sz="1900" dirty="0"/>
              <a:t>, </a:t>
            </a:r>
            <a:r>
              <a:rPr lang="en-US" sz="1900" dirty="0" err="1"/>
              <a:t>perbuatlah</a:t>
            </a:r>
            <a:r>
              <a:rPr lang="en-US" sz="1900" dirty="0"/>
              <a:t> </a:t>
            </a:r>
            <a:r>
              <a:rPr lang="en-US" sz="1900" dirty="0" err="1"/>
              <a:t>demikian</a:t>
            </a:r>
            <a:r>
              <a:rPr lang="en-US" sz="1900" dirty="0"/>
              <a:t> </a:t>
            </a:r>
            <a:r>
              <a:rPr lang="en-US" sz="1900" dirty="0" err="1"/>
              <a:t>juga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/>
              <a:t>mereka</a:t>
            </a:r>
            <a:r>
              <a:rPr lang="en-US" sz="1900" dirty="0"/>
              <a:t>. </a:t>
            </a:r>
            <a:r>
              <a:rPr lang="en-US" sz="1900" dirty="0" err="1"/>
              <a:t>Itulah</a:t>
            </a:r>
            <a:r>
              <a:rPr lang="en-US" sz="1900" dirty="0"/>
              <a:t> </a:t>
            </a:r>
            <a:r>
              <a:rPr lang="en-US" sz="1900" dirty="0" err="1"/>
              <a:t>isi</a:t>
            </a:r>
            <a:r>
              <a:rPr lang="en-US" sz="1900" dirty="0"/>
              <a:t> </a:t>
            </a:r>
            <a:r>
              <a:rPr lang="en-US" sz="1900" dirty="0" err="1"/>
              <a:t>seluruh</a:t>
            </a:r>
            <a:r>
              <a:rPr lang="en-US" sz="1900" dirty="0"/>
              <a:t> </a:t>
            </a:r>
            <a:r>
              <a:rPr lang="en-US" sz="1900" dirty="0" err="1"/>
              <a:t>hukum</a:t>
            </a:r>
            <a:r>
              <a:rPr lang="en-US" sz="1900" dirty="0"/>
              <a:t> </a:t>
            </a:r>
            <a:r>
              <a:rPr lang="en-US" sz="1900" dirty="0" err="1"/>
              <a:t>Taurat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kitab</a:t>
            </a:r>
            <a:r>
              <a:rPr lang="en-US" sz="1900" dirty="0"/>
              <a:t> </a:t>
            </a:r>
            <a:r>
              <a:rPr lang="en-US" sz="1900" dirty="0" err="1"/>
              <a:t>para</a:t>
            </a:r>
            <a:r>
              <a:rPr lang="en-US" sz="1900" dirty="0"/>
              <a:t> </a:t>
            </a:r>
            <a:r>
              <a:rPr lang="en-US" sz="1900" dirty="0" err="1"/>
              <a:t>nabi</a:t>
            </a:r>
            <a:r>
              <a:rPr lang="en-US" sz="1900" dirty="0" smtClean="0"/>
              <a:t>. (7:12)</a:t>
            </a:r>
          </a:p>
          <a:p>
            <a:pPr>
              <a:lnSpc>
                <a:spcPct val="90000"/>
              </a:lnSpc>
            </a:pPr>
            <a:r>
              <a:rPr lang="en-US" sz="1900" dirty="0" err="1" smtClean="0"/>
              <a:t>Jangan</a:t>
            </a:r>
            <a:r>
              <a:rPr lang="en-US" sz="1900" dirty="0" smtClean="0"/>
              <a:t> </a:t>
            </a:r>
            <a:r>
              <a:rPr lang="en-US" sz="1900" dirty="0" err="1" smtClean="0"/>
              <a:t>menghakimi</a:t>
            </a:r>
            <a:r>
              <a:rPr lang="en-US" sz="1900" dirty="0" smtClean="0"/>
              <a:t> (7:1-2)</a:t>
            </a:r>
          </a:p>
          <a:p>
            <a:pPr>
              <a:lnSpc>
                <a:spcPct val="90000"/>
              </a:lnSpc>
            </a:pPr>
            <a:r>
              <a:rPr lang="en-US" sz="1900" dirty="0" err="1" smtClean="0"/>
              <a:t>Balok</a:t>
            </a:r>
            <a:r>
              <a:rPr lang="en-US" sz="1900" dirty="0" smtClean="0"/>
              <a:t> di </a:t>
            </a:r>
            <a:r>
              <a:rPr lang="en-US" sz="1900" dirty="0" err="1" smtClean="0"/>
              <a:t>mata</a:t>
            </a:r>
            <a:r>
              <a:rPr lang="en-US" sz="1900" dirty="0" smtClean="0"/>
              <a:t> (7:3-6)</a:t>
            </a:r>
          </a:p>
          <a:p>
            <a:pPr>
              <a:lnSpc>
                <a:spcPct val="90000"/>
              </a:lnSpc>
            </a:pPr>
            <a:r>
              <a:rPr lang="en-US" sz="1900" dirty="0" err="1" smtClean="0"/>
              <a:t>Minta</a:t>
            </a:r>
            <a:r>
              <a:rPr lang="en-US" sz="1900" dirty="0" smtClean="0"/>
              <a:t> </a:t>
            </a:r>
            <a:r>
              <a:rPr lang="en-US" sz="1900" dirty="0" err="1" smtClean="0"/>
              <a:t>akan</a:t>
            </a:r>
            <a:r>
              <a:rPr lang="en-US" sz="1900" dirty="0" smtClean="0"/>
              <a:t> </a:t>
            </a:r>
            <a:r>
              <a:rPr lang="en-US" sz="1900" dirty="0" err="1" smtClean="0"/>
              <a:t>diberikan</a:t>
            </a:r>
            <a:r>
              <a:rPr lang="en-US" sz="1900" dirty="0" smtClean="0"/>
              <a:t> (7:7-11)</a:t>
            </a:r>
          </a:p>
          <a:p>
            <a:pPr>
              <a:lnSpc>
                <a:spcPct val="90000"/>
              </a:lnSpc>
            </a:pPr>
            <a:r>
              <a:rPr lang="en-US" sz="1900" dirty="0" err="1" smtClean="0"/>
              <a:t>Masuk</a:t>
            </a:r>
            <a:r>
              <a:rPr lang="en-US" sz="1900" dirty="0" smtClean="0"/>
              <a:t> </a:t>
            </a:r>
            <a:r>
              <a:rPr lang="en-US" sz="1900" dirty="0" err="1" smtClean="0"/>
              <a:t>pintu</a:t>
            </a:r>
            <a:r>
              <a:rPr lang="en-US" sz="1900" dirty="0" smtClean="0"/>
              <a:t> </a:t>
            </a:r>
            <a:r>
              <a:rPr lang="en-US" sz="1900" dirty="0" err="1" smtClean="0"/>
              <a:t>sesak</a:t>
            </a:r>
            <a:r>
              <a:rPr lang="en-US" sz="1900" dirty="0" smtClean="0"/>
              <a:t> (7:12-13)</a:t>
            </a:r>
          </a:p>
          <a:p>
            <a:pPr>
              <a:lnSpc>
                <a:spcPct val="90000"/>
              </a:lnSpc>
            </a:pPr>
            <a:r>
              <a:rPr lang="en-US" sz="1900" dirty="0" err="1" smtClean="0"/>
              <a:t>Waspada</a:t>
            </a:r>
            <a:r>
              <a:rPr lang="en-US" sz="1900" dirty="0" smtClean="0"/>
              <a:t> </a:t>
            </a:r>
            <a:r>
              <a:rPr lang="en-US" sz="1900" dirty="0" err="1" smtClean="0"/>
              <a:t>nabi</a:t>
            </a:r>
            <a:r>
              <a:rPr lang="en-US" sz="1900" dirty="0" smtClean="0"/>
              <a:t> </a:t>
            </a:r>
            <a:r>
              <a:rPr lang="en-US" sz="1900" dirty="0" err="1" smtClean="0"/>
              <a:t>palsu</a:t>
            </a:r>
            <a:r>
              <a:rPr lang="en-US" sz="1900" dirty="0" smtClean="0"/>
              <a:t> (7:14-20)</a:t>
            </a:r>
          </a:p>
          <a:p>
            <a:pPr>
              <a:lnSpc>
                <a:spcPct val="90000"/>
              </a:lnSpc>
            </a:pPr>
            <a:r>
              <a:rPr lang="en-US" sz="1900" dirty="0" err="1" smtClean="0"/>
              <a:t>Bukan</a:t>
            </a:r>
            <a:r>
              <a:rPr lang="en-US" sz="1900" dirty="0" smtClean="0"/>
              <a:t> </a:t>
            </a:r>
            <a:r>
              <a:rPr lang="en-US" sz="1900" dirty="0" err="1" smtClean="0"/>
              <a:t>setiap</a:t>
            </a:r>
            <a:r>
              <a:rPr lang="en-US" sz="1900" dirty="0" smtClean="0"/>
              <a:t> </a:t>
            </a:r>
            <a:r>
              <a:rPr lang="en-US" sz="1900" dirty="0" err="1" smtClean="0"/>
              <a:t>meyeru</a:t>
            </a:r>
            <a:r>
              <a:rPr lang="en-US" sz="1900" dirty="0" smtClean="0"/>
              <a:t> (7:21-27)</a:t>
            </a:r>
            <a:endParaRPr lang="en-US" sz="19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84745"/>
            <a:ext cx="4038600" cy="4878502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>
                <a:solidFill>
                  <a:schemeClr val="bg1"/>
                </a:solidFill>
              </a:rPr>
              <a:t>Ajaran</a:t>
            </a:r>
            <a:endParaRPr lang="en-US" dirty="0" smtClean="0"/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yang lain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mahu</a:t>
            </a:r>
            <a:r>
              <a:rPr lang="en-US" dirty="0" smtClean="0"/>
              <a:t> </a:t>
            </a:r>
            <a:r>
              <a:rPr lang="en-US" dirty="0" err="1" smtClean="0"/>
              <a:t>diperbuat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anggap</a:t>
            </a:r>
            <a:r>
              <a:rPr lang="en-US" dirty="0" smtClean="0"/>
              <a:t> orang lain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yang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yang lain</a:t>
            </a:r>
          </a:p>
          <a:p>
            <a:r>
              <a:rPr lang="en-US" dirty="0" smtClean="0"/>
              <a:t>Ada yang </a:t>
            </a:r>
            <a:r>
              <a:rPr lang="en-US" dirty="0" err="1" smtClean="0"/>
              <a:t>nampak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316" y="5128325"/>
            <a:ext cx="2202197" cy="1649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794" y="5437188"/>
            <a:ext cx="1935711" cy="1340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722" y="4915169"/>
            <a:ext cx="2469785" cy="19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Khotbah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Bukit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2721756"/>
            <a:ext cx="6305442" cy="375694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Taurat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membubarkan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endParaRPr lang="en-US" dirty="0" smtClean="0"/>
          </a:p>
          <a:p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yang lain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mahu</a:t>
            </a:r>
            <a:r>
              <a:rPr lang="en-US" dirty="0"/>
              <a:t> </a:t>
            </a:r>
            <a:r>
              <a:rPr lang="en-US" dirty="0" err="1" smtClean="0"/>
              <a:t>diperbuat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endParaRPr lang="en-US" dirty="0" smtClean="0"/>
          </a:p>
          <a:p>
            <a:r>
              <a:rPr lang="en-US" dirty="0" err="1"/>
              <a:t>Niat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perbuatan</a:t>
            </a:r>
            <a:endParaRPr lang="en-US" dirty="0" smtClean="0"/>
          </a:p>
          <a:p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sombong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bangga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menunjuk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yang lain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566020"/>
            <a:ext cx="2503461" cy="2912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90" y="762870"/>
            <a:ext cx="1406349" cy="19438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319" y="1388256"/>
            <a:ext cx="1481347" cy="12961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458" y="1388256"/>
            <a:ext cx="1713884" cy="12837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056" y="1400956"/>
            <a:ext cx="1974885" cy="19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2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Cinta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Allah </a:t>
            </a:r>
            <a:r>
              <a:rPr lang="en-US" dirty="0" err="1" smtClean="0"/>
              <a:t>Bapa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Allah </a:t>
            </a:r>
            <a:r>
              <a:rPr lang="en-US" dirty="0" err="1" smtClean="0"/>
              <a:t>Bapa</a:t>
            </a:r>
            <a:endParaRPr lang="en-US" dirty="0" smtClean="0"/>
          </a:p>
          <a:p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Cinta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882" y="3714096"/>
            <a:ext cx="1666118" cy="2053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Allah </a:t>
            </a:r>
            <a:r>
              <a:rPr lang="en-US" dirty="0" err="1" smtClean="0"/>
              <a:t>Bapa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4"/>
          </p:nvPr>
        </p:nvSpPr>
        <p:spPr>
          <a:xfrm>
            <a:off x="457200" y="1500614"/>
            <a:ext cx="3979863" cy="2486886"/>
          </a:xfrm>
        </p:spPr>
        <p:txBody>
          <a:bodyPr/>
          <a:lstStyle/>
          <a:p>
            <a:pPr marL="0" indent="0">
              <a:buNone/>
            </a:pPr>
            <a:r>
              <a:rPr lang="en-US" b="0" i="1" dirty="0" err="1"/>
              <a:t>Kenapa</a:t>
            </a:r>
            <a:r>
              <a:rPr lang="en-US" b="0" i="1" dirty="0"/>
              <a:t> Allah </a:t>
            </a:r>
            <a:r>
              <a:rPr lang="en-US" b="0" i="1" dirty="0" err="1"/>
              <a:t>mencipta</a:t>
            </a:r>
            <a:r>
              <a:rPr lang="en-US" b="0" i="1" dirty="0"/>
              <a:t> </a:t>
            </a:r>
            <a:r>
              <a:rPr lang="en-US" b="0" i="1" dirty="0" err="1"/>
              <a:t>kita</a:t>
            </a:r>
            <a:r>
              <a:rPr lang="en-US" b="0" i="1" dirty="0"/>
              <a:t>?</a:t>
            </a:r>
          </a:p>
          <a:p>
            <a:pPr marL="365125" indent="-365125"/>
            <a:r>
              <a:rPr lang="en-US" dirty="0"/>
              <a:t>Allah </a:t>
            </a:r>
            <a:r>
              <a:rPr lang="en-US" dirty="0" err="1"/>
              <a:t>mencipta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kerana</a:t>
            </a:r>
            <a:r>
              <a:rPr lang="en-US" dirty="0"/>
              <a:t> </a:t>
            </a:r>
            <a:r>
              <a:rPr lang="en-US" dirty="0" err="1"/>
              <a:t>kehendak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kasihNya</a:t>
            </a:r>
            <a:r>
              <a:rPr lang="en-US" dirty="0"/>
              <a:t> yang </a:t>
            </a:r>
            <a:r>
              <a:rPr lang="en-US" dirty="0" err="1" smtClean="0"/>
              <a:t>tulus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5"/>
          </p:nvPr>
        </p:nvSpPr>
        <p:spPr>
          <a:xfrm>
            <a:off x="457200" y="5016500"/>
            <a:ext cx="8385175" cy="1462202"/>
          </a:xfrm>
        </p:spPr>
        <p:txBody>
          <a:bodyPr>
            <a:normAutofit/>
          </a:bodyPr>
          <a:lstStyle/>
          <a:p>
            <a:r>
              <a:rPr lang="en-US" dirty="0" err="1" smtClean="0"/>
              <a:t>Menikmati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&amp; </a:t>
            </a:r>
            <a:r>
              <a:rPr lang="en-US" dirty="0" err="1" smtClean="0"/>
              <a:t>kecantikan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(</a:t>
            </a:r>
            <a:r>
              <a:rPr lang="en-US" dirty="0" err="1" smtClean="0"/>
              <a:t>Kej</a:t>
            </a:r>
            <a:r>
              <a:rPr lang="en-US" dirty="0" smtClean="0"/>
              <a:t> 1 &amp; 2)</a:t>
            </a:r>
          </a:p>
          <a:p>
            <a:r>
              <a:rPr lang="en-US" dirty="0" smtClean="0"/>
              <a:t>Allah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(</a:t>
            </a:r>
            <a:r>
              <a:rPr lang="en-US" dirty="0" err="1" smtClean="0"/>
              <a:t>Yer</a:t>
            </a:r>
            <a:r>
              <a:rPr lang="en-US" dirty="0" smtClean="0"/>
              <a:t> 29:11)</a:t>
            </a:r>
          </a:p>
          <a:p>
            <a:r>
              <a:rPr lang="en-US" dirty="0" smtClean="0"/>
              <a:t>Kita </a:t>
            </a:r>
            <a:r>
              <a:rPr lang="en-US" dirty="0" err="1" smtClean="0"/>
              <a:t>berharga</a:t>
            </a:r>
            <a:r>
              <a:rPr lang="en-US" dirty="0" smtClean="0"/>
              <a:t> di </a:t>
            </a:r>
            <a:r>
              <a:rPr lang="en-US" dirty="0" err="1" smtClean="0"/>
              <a:t>mata</a:t>
            </a:r>
            <a:r>
              <a:rPr lang="en-US" dirty="0" smtClean="0"/>
              <a:t> Allah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mengasihi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(Yes 43:4)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Allah (Rom 8:37-39)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2" y="1500614"/>
            <a:ext cx="3975847" cy="2486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Allah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mengaruniakan</a:t>
            </a:r>
            <a:r>
              <a:rPr lang="en-US" dirty="0"/>
              <a:t> </a:t>
            </a:r>
            <a:r>
              <a:rPr lang="en-US" dirty="0" err="1"/>
              <a:t>Anak-Nya</a:t>
            </a:r>
            <a:r>
              <a:rPr lang="en-US" dirty="0"/>
              <a:t> yang </a:t>
            </a:r>
            <a:r>
              <a:rPr lang="en-US" dirty="0" err="1"/>
              <a:t>tunggal</a:t>
            </a:r>
            <a:r>
              <a:rPr lang="en-US" dirty="0"/>
              <a:t>,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yang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kepada-Nya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binasa</a:t>
            </a:r>
            <a:r>
              <a:rPr lang="en-US" dirty="0"/>
              <a:t>,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beroleh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kekal</a:t>
            </a:r>
            <a:r>
              <a:rPr lang="en-US" dirty="0"/>
              <a:t>.</a:t>
            </a:r>
          </a:p>
          <a:p>
            <a:pPr marL="457200" lvl="2" indent="0">
              <a:buNone/>
            </a:pPr>
            <a:r>
              <a:rPr lang="en-US" sz="2000" b="0" i="1" dirty="0"/>
              <a:t>- </a:t>
            </a:r>
            <a:r>
              <a:rPr lang="en-US" sz="2000" b="0" i="1" dirty="0" err="1"/>
              <a:t>Yoh</a:t>
            </a:r>
            <a:r>
              <a:rPr lang="en-US" sz="2000" b="0" i="1" dirty="0"/>
              <a:t> 3:16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5" y="2846636"/>
            <a:ext cx="3260725" cy="21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9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-Ku,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 smtClean="0"/>
              <a:t>mengasihi</a:t>
            </a:r>
            <a:r>
              <a:rPr lang="en-US" dirty="0" smtClean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mengasihi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 smtClean="0"/>
              <a:t>.</a:t>
            </a:r>
            <a:r>
              <a:rPr lang="en-US" dirty="0"/>
              <a:t>  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nyawanya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sahabat-sahabatnya</a:t>
            </a:r>
            <a:r>
              <a:rPr lang="en-US" dirty="0"/>
              <a:t>.  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sahabat</a:t>
            </a:r>
            <a:r>
              <a:rPr lang="en-US" dirty="0"/>
              <a:t>-Ku, </a:t>
            </a:r>
            <a:r>
              <a:rPr lang="en-US" dirty="0" err="1"/>
              <a:t>jikalau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Kuperintahkan</a:t>
            </a:r>
            <a:r>
              <a:rPr lang="en-US" dirty="0"/>
              <a:t> </a:t>
            </a:r>
            <a:r>
              <a:rPr lang="en-US" dirty="0" err="1"/>
              <a:t>kepadamu</a:t>
            </a:r>
            <a:r>
              <a:rPr lang="en-US" dirty="0"/>
              <a:t>. </a:t>
            </a:r>
            <a:r>
              <a:rPr lang="en-US" sz="2000" b="0" dirty="0" smtClean="0"/>
              <a:t>-</a:t>
            </a:r>
            <a:r>
              <a:rPr lang="en-US" sz="2000" dirty="0" smtClean="0"/>
              <a:t> </a:t>
            </a:r>
            <a:r>
              <a:rPr lang="en-US" sz="2000" b="0" i="1" dirty="0" err="1"/>
              <a:t>Yoh</a:t>
            </a:r>
            <a:r>
              <a:rPr lang="en-US" sz="2000" b="0" i="1" dirty="0"/>
              <a:t> 15:12-14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0" y="3811822"/>
            <a:ext cx="3702050" cy="2666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01490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LDK –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138976" cy="487850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? 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/>
              <a:t>benar</a:t>
            </a:r>
            <a:r>
              <a:rPr lang="en-US" dirty="0"/>
              <a:t>? 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16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20 min</a:t>
            </a:r>
            <a:endParaRPr lang="en-US" sz="3200" b="1" dirty="0"/>
          </a:p>
        </p:txBody>
      </p:sp>
      <p:sp>
        <p:nvSpPr>
          <p:cNvPr id="11" name="Oval 10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 min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 min</a:t>
            </a:r>
            <a:endParaRPr lang="en-US" sz="3200" b="1" dirty="0"/>
          </a:p>
        </p:txBody>
      </p:sp>
      <p:sp>
        <p:nvSpPr>
          <p:cNvPr id="13" name="Oval 12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 min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</a:rPr>
              <a:t>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78644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0.5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TIME UP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701" y="89647"/>
            <a:ext cx="5199458" cy="1143000"/>
          </a:xfrm>
        </p:spPr>
        <p:txBody>
          <a:bodyPr/>
          <a:lstStyle/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29885" y="2370836"/>
            <a:ext cx="4166487" cy="42768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Saudara-saudaraku</a:t>
            </a:r>
            <a:r>
              <a:rPr lang="en-US" dirty="0"/>
              <a:t> yang </a:t>
            </a:r>
            <a:r>
              <a:rPr lang="en-US" dirty="0" err="1"/>
              <a:t>kekasih</a:t>
            </a:r>
            <a:r>
              <a:rPr lang="en-US" dirty="0"/>
              <a:t>, </a:t>
            </a:r>
            <a:r>
              <a:rPr lang="en-US" dirty="0" err="1"/>
              <a:t>marilah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mengasihi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Allah;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yang </a:t>
            </a:r>
            <a:r>
              <a:rPr lang="en-US" dirty="0" err="1"/>
              <a:t>mengasihi</a:t>
            </a:r>
            <a:r>
              <a:rPr lang="en-US" dirty="0"/>
              <a:t>,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Allah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Allah.   </a:t>
            </a:r>
            <a:r>
              <a:rPr lang="en-US" dirty="0" err="1" smtClean="0"/>
              <a:t>Barangsiapa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mengasihi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Allah, </a:t>
            </a:r>
            <a:r>
              <a:rPr lang="en-US" dirty="0" err="1"/>
              <a:t>sebab</a:t>
            </a:r>
            <a:r>
              <a:rPr lang="en-US" dirty="0"/>
              <a:t> Allah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…</a:t>
            </a:r>
            <a:r>
              <a:rPr lang="en-US" dirty="0"/>
              <a:t>… </a:t>
            </a:r>
            <a:r>
              <a:rPr lang="en-US" dirty="0" err="1"/>
              <a:t>Jikalau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: "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mengasihi</a:t>
            </a:r>
            <a:r>
              <a:rPr lang="en-US" dirty="0"/>
              <a:t> Allah,"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membenci</a:t>
            </a:r>
            <a:r>
              <a:rPr lang="en-US" dirty="0"/>
              <a:t> </a:t>
            </a:r>
            <a:r>
              <a:rPr lang="en-US" dirty="0" err="1"/>
              <a:t>saudaranya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pendusta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barangsiapa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mengasihi</a:t>
            </a:r>
            <a:r>
              <a:rPr lang="en-US" dirty="0"/>
              <a:t> </a:t>
            </a:r>
            <a:r>
              <a:rPr lang="en-US" dirty="0" err="1"/>
              <a:t>saudaranya</a:t>
            </a:r>
            <a:r>
              <a:rPr lang="en-US" dirty="0"/>
              <a:t> yang </a:t>
            </a:r>
            <a:r>
              <a:rPr lang="en-US" dirty="0" err="1"/>
              <a:t>dilihatnya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mengasihi</a:t>
            </a:r>
            <a:r>
              <a:rPr lang="en-US" dirty="0"/>
              <a:t> Allah,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dilihatnya</a:t>
            </a:r>
            <a:r>
              <a:rPr lang="en-US" dirty="0" smtClean="0"/>
              <a:t>.</a:t>
            </a:r>
            <a:r>
              <a:rPr lang="en-US" b="0" dirty="0" smtClean="0"/>
              <a:t>- </a:t>
            </a:r>
            <a:r>
              <a:rPr lang="en-US" b="0" dirty="0"/>
              <a:t>1Yoh 4</a:t>
            </a:r>
            <a:r>
              <a:rPr lang="en-US" b="0" dirty="0" smtClean="0"/>
              <a:t>:7-8, 20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385764"/>
            <a:ext cx="4495800" cy="509293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sabar</a:t>
            </a:r>
            <a:r>
              <a:rPr lang="en-US" dirty="0"/>
              <a:t>;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;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cemburu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memegahkan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sombong</a:t>
            </a:r>
            <a:r>
              <a:rPr lang="en-US" dirty="0"/>
              <a:t>.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sopan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pemarah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orang lain. </a:t>
            </a:r>
            <a:r>
              <a:rPr lang="en-US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bersukacita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ketidakadilan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 smtClean="0"/>
              <a:t>.</a:t>
            </a:r>
            <a:r>
              <a:rPr lang="en-US" dirty="0"/>
              <a:t> 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/>
              <a:t>menutupi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,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, </a:t>
            </a:r>
            <a:r>
              <a:rPr lang="en-US" dirty="0" err="1"/>
              <a:t>mengharapkan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, </a:t>
            </a:r>
            <a:r>
              <a:rPr lang="en-US" dirty="0" err="1"/>
              <a:t>sabar</a:t>
            </a:r>
            <a:r>
              <a:rPr lang="en-US" dirty="0"/>
              <a:t> </a:t>
            </a:r>
            <a:r>
              <a:rPr lang="en-US" dirty="0" err="1"/>
              <a:t>menanggung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 smtClean="0"/>
              <a:t>. </a:t>
            </a:r>
            <a:r>
              <a:rPr lang="en-US" b="0" dirty="0" smtClean="0"/>
              <a:t>– 1 </a:t>
            </a:r>
            <a:r>
              <a:rPr lang="en-US" b="0" dirty="0" err="1" smtClean="0"/>
              <a:t>Kor</a:t>
            </a:r>
            <a:r>
              <a:rPr lang="en-US" b="0" dirty="0" smtClean="0"/>
              <a:t> 13:4-7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25866" cy="1880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550" y="1046547"/>
            <a:ext cx="1774821" cy="13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3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LDK –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138976" cy="487850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?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/>
              <a:t>benar</a:t>
            </a:r>
            <a:r>
              <a:rPr lang="en-US" dirty="0"/>
              <a:t>? 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berbeza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18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20 min</a:t>
            </a:r>
            <a:endParaRPr lang="en-US" sz="3200" b="1" dirty="0"/>
          </a:p>
        </p:txBody>
      </p:sp>
      <p:sp>
        <p:nvSpPr>
          <p:cNvPr id="11" name="Oval 10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 min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 min</a:t>
            </a:r>
            <a:endParaRPr lang="en-US" sz="3200" b="1" dirty="0"/>
          </a:p>
        </p:txBody>
      </p:sp>
      <p:sp>
        <p:nvSpPr>
          <p:cNvPr id="13" name="Oval 12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 min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</a:rPr>
              <a:t>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78644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0.5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TIME UP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8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Mukjizat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Perumpamaan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Mukjizat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Mukjizat</a:t>
            </a:r>
            <a:endParaRPr lang="en-US" dirty="0" smtClean="0"/>
          </a:p>
          <a:p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Perumpamaan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Perumpamaan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err="1" smtClean="0"/>
              <a:t>Senaraikan</a:t>
            </a:r>
            <a:r>
              <a:rPr lang="en-US" sz="5400" dirty="0" smtClean="0"/>
              <a:t> </a:t>
            </a:r>
            <a:r>
              <a:rPr lang="en-US" sz="5400" dirty="0" err="1" smtClean="0"/>
              <a:t>ajaran</a:t>
            </a:r>
            <a:r>
              <a:rPr lang="en-US" sz="5400" dirty="0" smtClean="0"/>
              <a:t> </a:t>
            </a:r>
            <a:r>
              <a:rPr lang="en-US" sz="5400" dirty="0" err="1" smtClean="0"/>
              <a:t>Yesus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9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Beri</a:t>
            </a:r>
            <a:r>
              <a:rPr lang="en-US" sz="5400" dirty="0" smtClean="0"/>
              <a:t> </a:t>
            </a:r>
            <a:r>
              <a:rPr lang="en-US" sz="5400" dirty="0" err="1" smtClean="0"/>
              <a:t>contoh</a:t>
            </a:r>
            <a:r>
              <a:rPr lang="en-US" sz="5400" dirty="0" smtClean="0"/>
              <a:t> </a:t>
            </a:r>
            <a:r>
              <a:rPr lang="en-US" sz="5400" dirty="0" err="1" smtClean="0"/>
              <a:t>Mukjizat</a:t>
            </a:r>
            <a:r>
              <a:rPr lang="en-US" sz="5400" dirty="0" smtClean="0"/>
              <a:t> </a:t>
            </a:r>
            <a:r>
              <a:rPr lang="en-US" sz="5400" dirty="0" err="1" smtClean="0"/>
              <a:t>Yesus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Mukjizat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Bukan</a:t>
            </a:r>
            <a:r>
              <a:rPr lang="en-US" dirty="0" smtClean="0"/>
              <a:t> ‘</a:t>
            </a:r>
            <a:r>
              <a:rPr lang="en-US" dirty="0" err="1" smtClean="0"/>
              <a:t>silap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’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</a:t>
            </a:r>
            <a:r>
              <a:rPr lang="en-US" dirty="0" smtClean="0"/>
              <a:t> </a:t>
            </a:r>
            <a:r>
              <a:rPr lang="en-US" dirty="0" err="1" smtClean="0"/>
              <a:t>kemuliaan</a:t>
            </a:r>
            <a:r>
              <a:rPr lang="en-US" dirty="0" smtClean="0"/>
              <a:t> Allah</a:t>
            </a:r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Mukjizat</a:t>
            </a:r>
            <a:endParaRPr lang="en-US" dirty="0" smtClean="0"/>
          </a:p>
          <a:p>
            <a:pPr lvl="1"/>
            <a:r>
              <a:rPr lang="en-US" dirty="0" err="1" smtClean="0"/>
              <a:t>Mukjizat</a:t>
            </a:r>
            <a:r>
              <a:rPr lang="en-US" dirty="0" smtClean="0"/>
              <a:t> </a:t>
            </a:r>
            <a:r>
              <a:rPr lang="en-US" dirty="0" err="1" smtClean="0"/>
              <a:t>menyembuh</a:t>
            </a:r>
            <a:endParaRPr lang="en-US" dirty="0"/>
          </a:p>
          <a:p>
            <a:pPr lvl="2"/>
            <a:r>
              <a:rPr lang="en-US" dirty="0" err="1" smtClean="0"/>
              <a:t>Buta</a:t>
            </a:r>
            <a:r>
              <a:rPr lang="en-US" dirty="0" smtClean="0"/>
              <a:t>, </a:t>
            </a:r>
            <a:r>
              <a:rPr lang="en-US" dirty="0" err="1" smtClean="0"/>
              <a:t>Bisu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lumpuh</a:t>
            </a:r>
            <a:endParaRPr lang="en-US" dirty="0" smtClean="0"/>
          </a:p>
          <a:p>
            <a:pPr lvl="2"/>
            <a:r>
              <a:rPr lang="en-US" dirty="0" err="1" smtClean="0"/>
              <a:t>Kusta</a:t>
            </a:r>
            <a:r>
              <a:rPr lang="en-US" dirty="0" smtClean="0"/>
              <a:t>/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pPr lvl="2"/>
            <a:r>
              <a:rPr lang="en-US" dirty="0" err="1" smtClean="0"/>
              <a:t>Pengusiran</a:t>
            </a:r>
            <a:endParaRPr lang="en-US" dirty="0" smtClean="0"/>
          </a:p>
          <a:p>
            <a:pPr lvl="2"/>
            <a:r>
              <a:rPr lang="en-US" dirty="0" err="1" smtClean="0"/>
              <a:t>Kebangkitan</a:t>
            </a:r>
            <a:endParaRPr lang="en-US" dirty="0" smtClean="0"/>
          </a:p>
          <a:p>
            <a:pPr lvl="1"/>
            <a:r>
              <a:rPr lang="en-US" dirty="0" err="1" smtClean="0"/>
              <a:t>Mukjizat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 smtClean="0"/>
          </a:p>
          <a:p>
            <a:pPr lvl="2"/>
            <a:r>
              <a:rPr lang="en-US" dirty="0" err="1" smtClean="0"/>
              <a:t>Mereda</a:t>
            </a:r>
            <a:r>
              <a:rPr lang="en-US" dirty="0" smtClean="0"/>
              <a:t> </a:t>
            </a:r>
            <a:r>
              <a:rPr lang="en-US" dirty="0" err="1" smtClean="0"/>
              <a:t>ribut</a:t>
            </a:r>
            <a:r>
              <a:rPr lang="en-US" dirty="0" smtClean="0"/>
              <a:t>/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air</a:t>
            </a:r>
          </a:p>
          <a:p>
            <a:pPr lvl="2"/>
            <a:r>
              <a:rPr lang="en-US" dirty="0" smtClean="0"/>
              <a:t>Air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wain</a:t>
            </a:r>
            <a:r>
              <a:rPr lang="en-US" dirty="0" smtClean="0"/>
              <a:t>/</a:t>
            </a:r>
            <a:r>
              <a:rPr lang="en-US" dirty="0" err="1" smtClean="0"/>
              <a:t>membela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Penangkapan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942" y="2289795"/>
            <a:ext cx="3099358" cy="2036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952" y="4448494"/>
            <a:ext cx="2288348" cy="19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7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Tujuh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Injil</a:t>
            </a:r>
            <a:r>
              <a:rPr lang="en-US" dirty="0" smtClean="0"/>
              <a:t> </a:t>
            </a:r>
            <a:r>
              <a:rPr lang="en-US" dirty="0" err="1" smtClean="0"/>
              <a:t>Yohannes</a:t>
            </a:r>
            <a:r>
              <a:rPr lang="en-US" dirty="0" smtClean="0"/>
              <a:t> – </a:t>
            </a:r>
            <a:r>
              <a:rPr lang="en-US" dirty="0" err="1" smtClean="0"/>
              <a:t>Tujuh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Air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wain</a:t>
            </a:r>
            <a:r>
              <a:rPr lang="en-US" dirty="0" smtClean="0"/>
              <a:t> (2:1-11)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Menyembuh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(4:43-54)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Menyembuh</a:t>
            </a:r>
            <a:r>
              <a:rPr lang="en-US" dirty="0" smtClean="0"/>
              <a:t> </a:t>
            </a:r>
            <a:r>
              <a:rPr lang="en-US" dirty="0" err="1" smtClean="0"/>
              <a:t>lelaki</a:t>
            </a:r>
            <a:r>
              <a:rPr lang="en-US" dirty="0" smtClean="0"/>
              <a:t> </a:t>
            </a:r>
            <a:r>
              <a:rPr lang="en-US" dirty="0" err="1" smtClean="0"/>
              <a:t>lumpuh</a:t>
            </a:r>
            <a:r>
              <a:rPr lang="en-US" dirty="0" smtClean="0"/>
              <a:t> (5:1-9)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Pembelaan</a:t>
            </a:r>
            <a:r>
              <a:rPr lang="en-US" dirty="0" smtClean="0"/>
              <a:t> 5000 (6:1-5)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Menjalan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air (6:16-25)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Lelaki</a:t>
            </a:r>
            <a:r>
              <a:rPr lang="en-US" dirty="0" smtClean="0"/>
              <a:t> </a:t>
            </a:r>
            <a:r>
              <a:rPr lang="en-US" dirty="0" err="1" smtClean="0"/>
              <a:t>dilahir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 (9:1-41)</a:t>
            </a:r>
          </a:p>
          <a:p>
            <a:pPr>
              <a:buFont typeface="+mj-lt"/>
              <a:buAutoNum type="arabicPeriod"/>
            </a:pPr>
            <a:r>
              <a:rPr lang="en-US" dirty="0" err="1" smtClean="0"/>
              <a:t>Kebangkitan</a:t>
            </a:r>
            <a:r>
              <a:rPr lang="en-US" dirty="0" smtClean="0"/>
              <a:t> Lazarus (11:1-44)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1034850"/>
            <a:ext cx="1412621" cy="1551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739" y="1360771"/>
            <a:ext cx="1751916" cy="1191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159" y="2618311"/>
            <a:ext cx="1694766" cy="1315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821" y="3541650"/>
            <a:ext cx="1802566" cy="1350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529" y="4021802"/>
            <a:ext cx="1826622" cy="1393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283" y="5118812"/>
            <a:ext cx="1386075" cy="1570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8253" y="5607383"/>
            <a:ext cx="1923356" cy="1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ukjizat</a:t>
            </a:r>
            <a:r>
              <a:rPr lang="en-US" dirty="0" smtClean="0"/>
              <a:t> </a:t>
            </a:r>
            <a:r>
              <a:rPr lang="en-US" dirty="0" err="1" smtClean="0"/>
              <a:t>menyembuh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96617" cy="4878502"/>
          </a:xfrm>
        </p:spPr>
        <p:txBody>
          <a:bodyPr/>
          <a:lstStyle/>
          <a:p>
            <a:r>
              <a:rPr lang="en-US" dirty="0" err="1" smtClean="0"/>
              <a:t>Menyembuh</a:t>
            </a:r>
            <a:r>
              <a:rPr lang="en-US" dirty="0" smtClean="0"/>
              <a:t> yang </a:t>
            </a:r>
            <a:r>
              <a:rPr lang="en-US" dirty="0" err="1" smtClean="0"/>
              <a:t>buta</a:t>
            </a:r>
            <a:r>
              <a:rPr lang="en-US" dirty="0" smtClean="0"/>
              <a:t> – </a:t>
            </a:r>
            <a:r>
              <a:rPr lang="en-US" dirty="0" err="1" smtClean="0"/>
              <a:t>Bartimaeus</a:t>
            </a:r>
            <a:r>
              <a:rPr lang="en-US" dirty="0" smtClean="0"/>
              <a:t> yang </a:t>
            </a:r>
            <a:r>
              <a:rPr lang="en-US" dirty="0" err="1" smtClean="0"/>
              <a:t>menuntut</a:t>
            </a:r>
            <a:r>
              <a:rPr lang="en-US" dirty="0" smtClean="0"/>
              <a:t> (Mar 10:46-52)</a:t>
            </a:r>
          </a:p>
          <a:p>
            <a:r>
              <a:rPr lang="en-US" dirty="0" err="1" smtClean="0"/>
              <a:t>Menyembuh</a:t>
            </a:r>
            <a:r>
              <a:rPr lang="en-US" dirty="0" smtClean="0"/>
              <a:t> yang </a:t>
            </a:r>
            <a:r>
              <a:rPr lang="en-US" dirty="0" err="1" smtClean="0"/>
              <a:t>lumpuh</a:t>
            </a:r>
            <a:r>
              <a:rPr lang="en-US" dirty="0" smtClean="0"/>
              <a:t> – </a:t>
            </a:r>
            <a:r>
              <a:rPr lang="en-US" dirty="0" err="1" smtClean="0"/>
              <a:t>dibantu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kawan</a:t>
            </a:r>
            <a:r>
              <a:rPr lang="en-US" dirty="0" smtClean="0"/>
              <a:t> di  Capernaum (Mat 9:1-8)</a:t>
            </a:r>
          </a:p>
          <a:p>
            <a:r>
              <a:rPr lang="en-US" dirty="0" err="1" smtClean="0"/>
              <a:t>Menyembuh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– </a:t>
            </a:r>
            <a:r>
              <a:rPr lang="en-US" dirty="0" err="1" smtClean="0"/>
              <a:t>wanita</a:t>
            </a:r>
            <a:r>
              <a:rPr lang="en-US" dirty="0" smtClean="0"/>
              <a:t> yang </a:t>
            </a:r>
            <a:r>
              <a:rPr lang="en-US" dirty="0" err="1" smtClean="0"/>
              <a:t>sentuh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(Mat 9:18-26)</a:t>
            </a:r>
          </a:p>
          <a:p>
            <a:r>
              <a:rPr lang="en-US" dirty="0" err="1" smtClean="0"/>
              <a:t>Menyembuh</a:t>
            </a:r>
            <a:r>
              <a:rPr lang="en-US" dirty="0" smtClean="0"/>
              <a:t> </a:t>
            </a:r>
            <a:r>
              <a:rPr lang="en-US" dirty="0" err="1" smtClean="0"/>
              <a:t>hamba</a:t>
            </a:r>
            <a:r>
              <a:rPr lang="en-US" dirty="0" smtClean="0"/>
              <a:t> Centurion – </a:t>
            </a:r>
            <a:r>
              <a:rPr lang="en-US" dirty="0" err="1" smtClean="0"/>
              <a:t>menyembuh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(</a:t>
            </a:r>
            <a:r>
              <a:rPr lang="en-US" dirty="0" err="1" smtClean="0"/>
              <a:t>Luk</a:t>
            </a:r>
            <a:r>
              <a:rPr lang="en-US" dirty="0" smtClean="0"/>
              <a:t> 7:1-10)</a:t>
            </a:r>
          </a:p>
          <a:p>
            <a:r>
              <a:rPr lang="en-US" dirty="0" err="1" smtClean="0"/>
              <a:t>Menyembuh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kusta</a:t>
            </a:r>
            <a:r>
              <a:rPr lang="en-US" dirty="0"/>
              <a:t> –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yang </a:t>
            </a:r>
            <a:r>
              <a:rPr lang="en-US" dirty="0" err="1"/>
              <a:t>bersyukur</a:t>
            </a:r>
            <a:r>
              <a:rPr lang="en-US" dirty="0"/>
              <a:t> (Lukas 17:11-19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817" y="1600201"/>
            <a:ext cx="1737782" cy="1632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699" y="3349981"/>
            <a:ext cx="2402367" cy="1598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698" y="5118462"/>
            <a:ext cx="2546301" cy="13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5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mukjizat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Penangkapan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–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nelayan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(Lukas 5:1-11; </a:t>
            </a:r>
            <a:r>
              <a:rPr lang="en-US" dirty="0" err="1" smtClean="0"/>
              <a:t>Yoh</a:t>
            </a:r>
            <a:r>
              <a:rPr lang="en-US" dirty="0" smtClean="0"/>
              <a:t> 21:3-11)</a:t>
            </a:r>
          </a:p>
          <a:p>
            <a:r>
              <a:rPr lang="en-US" dirty="0" err="1" smtClean="0"/>
              <a:t>Pembelaan</a:t>
            </a:r>
            <a:r>
              <a:rPr lang="en-US" dirty="0" smtClean="0"/>
              <a:t> 5000 –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pemberi</a:t>
            </a:r>
            <a:r>
              <a:rPr lang="en-US" dirty="0" smtClean="0"/>
              <a:t> </a:t>
            </a:r>
            <a:r>
              <a:rPr lang="en-US" dirty="0" err="1" smtClean="0"/>
              <a:t>rezeki</a:t>
            </a:r>
            <a:r>
              <a:rPr lang="en-US" dirty="0" smtClean="0"/>
              <a:t> (Mar 6:31-44)</a:t>
            </a:r>
          </a:p>
          <a:p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air –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Petrus</a:t>
            </a:r>
            <a:r>
              <a:rPr lang="en-US" dirty="0" smtClean="0"/>
              <a:t> (Mat 14:22-33)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323" y="4027008"/>
            <a:ext cx="2121573" cy="2500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45" y="4027008"/>
            <a:ext cx="2065430" cy="2500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09" y="4401264"/>
            <a:ext cx="2849995" cy="21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2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Beri</a:t>
            </a:r>
            <a:r>
              <a:rPr lang="en-US" sz="5400" dirty="0" smtClean="0"/>
              <a:t> </a:t>
            </a:r>
            <a:r>
              <a:rPr lang="en-US" sz="5400" dirty="0" err="1" smtClean="0"/>
              <a:t>contoh</a:t>
            </a:r>
            <a:r>
              <a:rPr lang="en-US" sz="5400" dirty="0" smtClean="0"/>
              <a:t> </a:t>
            </a:r>
            <a:r>
              <a:rPr lang="en-US" sz="5400" dirty="0" err="1" smtClean="0"/>
              <a:t>Perumpamaan</a:t>
            </a:r>
            <a:r>
              <a:rPr lang="en-US" sz="5400" dirty="0" smtClean="0"/>
              <a:t> </a:t>
            </a:r>
            <a:r>
              <a:rPr lang="en-US" sz="5400" dirty="0" err="1" smtClean="0"/>
              <a:t>Yesus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6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A</a:t>
            </a:r>
            <a:r>
              <a:rPr lang="en-US" smtClean="0"/>
              <a:t>jaran</a:t>
            </a:r>
            <a:r>
              <a:rPr lang="en-US" dirty="0" smtClean="0"/>
              <a:t> </a:t>
            </a:r>
            <a:r>
              <a:rPr lang="en-US" dirty="0" err="1" smtClean="0"/>
              <a:t>Perumpamaan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023" y="1600200"/>
            <a:ext cx="7597348" cy="487850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Allah</a:t>
            </a:r>
          </a:p>
          <a:p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perumpamaan</a:t>
            </a:r>
            <a:r>
              <a:rPr lang="en-US" dirty="0" smtClean="0"/>
              <a:t> (Mat 13:10-17)</a:t>
            </a:r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perumpamaan</a:t>
            </a:r>
            <a:endParaRPr lang="en-US" dirty="0" smtClean="0"/>
          </a:p>
          <a:p>
            <a:pPr marL="800100" lvl="1" indent="-342900"/>
            <a:r>
              <a:rPr lang="en-US" dirty="0" err="1" smtClean="0"/>
              <a:t>Kerajaan</a:t>
            </a:r>
            <a:r>
              <a:rPr lang="en-US" dirty="0" smtClean="0"/>
              <a:t> Allah: </a:t>
            </a:r>
          </a:p>
          <a:p>
            <a:pPr marL="1257300" lvl="2" indent="-342900"/>
            <a:r>
              <a:rPr lang="en-US" dirty="0" err="1" smtClean="0"/>
              <a:t>Penabur</a:t>
            </a:r>
            <a:r>
              <a:rPr lang="en-US" dirty="0" smtClean="0"/>
              <a:t> (Mat 13:1-23);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berharga</a:t>
            </a:r>
            <a:r>
              <a:rPr lang="en-US" dirty="0" smtClean="0"/>
              <a:t> (Mat 13:44-46)</a:t>
            </a:r>
          </a:p>
          <a:p>
            <a:pPr marL="800100" lvl="1" indent="-342900"/>
            <a:r>
              <a:rPr lang="en-US" dirty="0" err="1" smtClean="0"/>
              <a:t>Penebusan</a:t>
            </a:r>
            <a:r>
              <a:rPr lang="en-US" dirty="0" smtClean="0"/>
              <a:t>: </a:t>
            </a:r>
          </a:p>
          <a:p>
            <a:pPr marL="1257300" lvl="2" indent="-342900"/>
            <a:r>
              <a:rPr lang="en-US" dirty="0" smtClean="0"/>
              <a:t>3 </a:t>
            </a:r>
            <a:r>
              <a:rPr lang="en-US" dirty="0" err="1" smtClean="0"/>
              <a:t>perumpamaan</a:t>
            </a:r>
            <a:r>
              <a:rPr lang="en-US" dirty="0" smtClean="0"/>
              <a:t> (</a:t>
            </a:r>
            <a:r>
              <a:rPr lang="en-US" dirty="0" err="1" smtClean="0"/>
              <a:t>Luk</a:t>
            </a:r>
            <a:r>
              <a:rPr lang="en-US" dirty="0" smtClean="0"/>
              <a:t> 15:1-32); </a:t>
            </a:r>
            <a:r>
              <a:rPr lang="en-US" dirty="0" err="1"/>
              <a:t>H</a:t>
            </a:r>
            <a:r>
              <a:rPr lang="en-US" dirty="0" err="1" smtClean="0"/>
              <a:t>amba</a:t>
            </a:r>
            <a:r>
              <a:rPr lang="en-US" dirty="0" smtClean="0"/>
              <a:t> </a:t>
            </a:r>
            <a:r>
              <a:rPr lang="en-US" dirty="0" err="1" smtClean="0"/>
              <a:t>mengampun</a:t>
            </a:r>
            <a:r>
              <a:rPr lang="en-US" dirty="0" smtClean="0"/>
              <a:t> (Mat 18:23-35)</a:t>
            </a:r>
          </a:p>
          <a:p>
            <a:pPr marL="800100" lvl="1" indent="-342900"/>
            <a:r>
              <a:rPr lang="en-US" dirty="0" err="1" smtClean="0"/>
              <a:t>Kasih</a:t>
            </a:r>
            <a:r>
              <a:rPr lang="en-US" dirty="0" smtClean="0"/>
              <a:t>: </a:t>
            </a:r>
          </a:p>
          <a:p>
            <a:pPr marL="1257300" lvl="2" indent="-342900"/>
            <a:r>
              <a:rPr lang="en-US" dirty="0" smtClean="0"/>
              <a:t>Orang Samaria yang </a:t>
            </a:r>
            <a:r>
              <a:rPr lang="en-US" dirty="0" err="1"/>
              <a:t>M</a:t>
            </a:r>
            <a:r>
              <a:rPr lang="en-US" dirty="0" err="1" smtClean="0"/>
              <a:t>urah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ati</a:t>
            </a:r>
            <a:r>
              <a:rPr lang="en-US" dirty="0" smtClean="0"/>
              <a:t> (</a:t>
            </a:r>
            <a:r>
              <a:rPr lang="en-US" dirty="0" err="1" smtClean="0"/>
              <a:t>Luk</a:t>
            </a:r>
            <a:r>
              <a:rPr lang="en-US" dirty="0" smtClean="0"/>
              <a:t> 10: 25-37)</a:t>
            </a:r>
          </a:p>
          <a:p>
            <a:pPr marL="800100" lvl="1" indent="-342900"/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Kiamat</a:t>
            </a:r>
            <a:r>
              <a:rPr lang="en-US" dirty="0" smtClean="0"/>
              <a:t>: </a:t>
            </a:r>
          </a:p>
          <a:p>
            <a:pPr marL="1257300" lvl="2" indent="-342900"/>
            <a:r>
              <a:rPr lang="en-US" dirty="0" err="1" smtClean="0"/>
              <a:t>Jamuan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(</a:t>
            </a:r>
            <a:r>
              <a:rPr lang="en-US" dirty="0" err="1" smtClean="0"/>
              <a:t>Luk</a:t>
            </a:r>
            <a:r>
              <a:rPr lang="en-US" dirty="0" smtClean="0"/>
              <a:t> 14:15-24); 10 </a:t>
            </a:r>
            <a:r>
              <a:rPr lang="en-US" dirty="0" err="1"/>
              <a:t>G</a:t>
            </a:r>
            <a:r>
              <a:rPr lang="en-US" dirty="0" err="1" smtClean="0"/>
              <a:t>adis</a:t>
            </a:r>
            <a:r>
              <a:rPr lang="en-US" dirty="0" smtClean="0"/>
              <a:t> (Mat 25:1-5)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92" y="2591863"/>
            <a:ext cx="1723867" cy="999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6189"/>
            <a:ext cx="1739643" cy="23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C</a:t>
            </a:r>
            <a:r>
              <a:rPr lang="en-US" dirty="0" err="1" smtClean="0"/>
              <a:t>ontoh</a:t>
            </a:r>
            <a:r>
              <a:rPr lang="en-US" dirty="0" smtClean="0"/>
              <a:t> </a:t>
            </a:r>
            <a:r>
              <a:rPr lang="en-US" dirty="0" err="1" smtClean="0"/>
              <a:t>Perumpamaan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029200" cy="487850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/>
              <a:t>Kerajaan</a:t>
            </a:r>
            <a:r>
              <a:rPr lang="en-US" dirty="0"/>
              <a:t> Allah: </a:t>
            </a:r>
            <a:r>
              <a:rPr lang="en-US" dirty="0" err="1"/>
              <a:t>Penabur</a:t>
            </a:r>
            <a:r>
              <a:rPr lang="en-US" dirty="0"/>
              <a:t> (Mat 13:1-23)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penjelasan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Pengampunan</a:t>
            </a:r>
            <a:r>
              <a:rPr lang="en-US" dirty="0"/>
              <a:t>: </a:t>
            </a:r>
            <a:r>
              <a:rPr lang="en-US" dirty="0" err="1"/>
              <a:t>Anak</a:t>
            </a:r>
            <a:r>
              <a:rPr lang="en-US" dirty="0"/>
              <a:t> yang </a:t>
            </a:r>
            <a:r>
              <a:rPr lang="en-US" dirty="0" err="1"/>
              <a:t>Hilang</a:t>
            </a:r>
            <a:r>
              <a:rPr lang="en-US" dirty="0"/>
              <a:t> (</a:t>
            </a:r>
            <a:r>
              <a:rPr lang="en-US" dirty="0" err="1"/>
              <a:t>Luk</a:t>
            </a:r>
            <a:r>
              <a:rPr lang="en-US" dirty="0"/>
              <a:t> 15:11-32)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Kasih</a:t>
            </a:r>
            <a:r>
              <a:rPr lang="en-US" dirty="0"/>
              <a:t>: Orang Samaria yang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(</a:t>
            </a:r>
            <a:r>
              <a:rPr lang="en-US" dirty="0" err="1"/>
              <a:t>Luk</a:t>
            </a:r>
            <a:r>
              <a:rPr lang="en-US" dirty="0"/>
              <a:t> 10: 25-37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93" y="1600200"/>
            <a:ext cx="3078943" cy="2318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93" y="4138727"/>
            <a:ext cx="3133624" cy="270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4341927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7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Jalan</a:t>
            </a:r>
            <a:r>
              <a:rPr lang="en-US" dirty="0"/>
              <a:t> </a:t>
            </a:r>
            <a:r>
              <a:rPr lang="en-US" dirty="0" err="1" smtClean="0"/>
              <a:t>Penyelamatan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r>
              <a:rPr lang="en-US" dirty="0" err="1" smtClean="0"/>
              <a:t>Juruselamat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Perantara</a:t>
            </a:r>
            <a:endParaRPr lang="en-US" dirty="0" smtClean="0"/>
          </a:p>
          <a:p>
            <a:r>
              <a:rPr lang="en-US" dirty="0" err="1" smtClean="0"/>
              <a:t>Pembaptis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Roh</a:t>
            </a:r>
            <a:r>
              <a:rPr lang="en-US" dirty="0" smtClean="0"/>
              <a:t> Kudus</a:t>
            </a:r>
          </a:p>
          <a:p>
            <a:r>
              <a:rPr lang="en-US" dirty="0" smtClean="0"/>
              <a:t>Hakim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Kiamat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2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0"/>
            <a:ext cx="7580376" cy="2726673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Tetapi</a:t>
            </a:r>
            <a:r>
              <a:rPr lang="en-US" sz="5400" dirty="0" smtClean="0"/>
              <a:t> </a:t>
            </a:r>
            <a:r>
              <a:rPr lang="en-US" sz="5400" dirty="0" err="1" smtClean="0"/>
              <a:t>apa</a:t>
            </a:r>
            <a:r>
              <a:rPr lang="en-US" sz="5400" dirty="0" smtClean="0"/>
              <a:t> </a:t>
            </a:r>
            <a:r>
              <a:rPr lang="en-US" sz="5400" dirty="0" err="1" smtClean="0"/>
              <a:t>katamu</a:t>
            </a:r>
            <a:r>
              <a:rPr lang="en-US" sz="5400" dirty="0" smtClean="0"/>
              <a:t>: </a:t>
            </a:r>
            <a:r>
              <a:rPr lang="en-US" sz="5400" dirty="0" err="1" smtClean="0"/>
              <a:t>Siapa</a:t>
            </a:r>
            <a:r>
              <a:rPr lang="en-US" sz="5400" dirty="0" smtClean="0"/>
              <a:t> </a:t>
            </a:r>
            <a:r>
              <a:rPr lang="en-US" sz="5400" dirty="0" err="1" smtClean="0"/>
              <a:t>Aku</a:t>
            </a:r>
            <a:r>
              <a:rPr lang="en-US" sz="5400" dirty="0" smtClean="0"/>
              <a:t> </a:t>
            </a:r>
            <a:r>
              <a:rPr lang="en-US" sz="5400" dirty="0" err="1" smtClean="0"/>
              <a:t>ini</a:t>
            </a:r>
            <a:r>
              <a:rPr lang="en-US" sz="5400" dirty="0" smtClean="0"/>
              <a:t>?</a:t>
            </a:r>
          </a:p>
          <a:p>
            <a:r>
              <a:rPr lang="en-US" sz="3900" dirty="0" err="1" smtClean="0"/>
              <a:t>Matius</a:t>
            </a:r>
            <a:r>
              <a:rPr lang="en-US" sz="3900" dirty="0" smtClean="0"/>
              <a:t> 16:13-19</a:t>
            </a:r>
            <a:endParaRPr lang="en-US" sz="3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Khotbah</a:t>
            </a:r>
            <a:r>
              <a:rPr lang="en-US" dirty="0" smtClean="0"/>
              <a:t> di Bukit</a:t>
            </a:r>
          </a:p>
          <a:p>
            <a:r>
              <a:rPr lang="en-US" dirty="0" err="1" smtClean="0"/>
              <a:t>Cinta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Allah </a:t>
            </a:r>
            <a:r>
              <a:rPr lang="en-US" dirty="0" err="1" smtClean="0"/>
              <a:t>Bapa</a:t>
            </a:r>
            <a:endParaRPr lang="en-US" dirty="0" smtClean="0"/>
          </a:p>
          <a:p>
            <a:r>
              <a:rPr lang="en-US" dirty="0" err="1"/>
              <a:t>Mukjizat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Perumpamaan</a:t>
            </a:r>
            <a:endParaRPr lang="en-US" dirty="0" smtClean="0"/>
          </a:p>
          <a:p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Penyelamatan</a:t>
            </a:r>
            <a:endParaRPr lang="en-US" dirty="0" smtClean="0"/>
          </a:p>
          <a:p>
            <a:r>
              <a:rPr lang="en-US" dirty="0" err="1" smtClean="0"/>
              <a:t>Misteri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3308753"/>
            <a:ext cx="4381500" cy="3169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840" y="1520470"/>
            <a:ext cx="3032959" cy="1635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43" y="4483368"/>
            <a:ext cx="2674157" cy="1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1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648200" y="4087838"/>
            <a:ext cx="4064000" cy="2390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457200" y="1600200"/>
            <a:ext cx="4039172" cy="48785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60350" indent="-260350"/>
            <a:r>
              <a:rPr lang="en-US" sz="2400" dirty="0" err="1" smtClean="0"/>
              <a:t>Dia</a:t>
            </a:r>
            <a:r>
              <a:rPr lang="en-US" sz="2400" dirty="0" smtClean="0"/>
              <a:t> Allah </a:t>
            </a:r>
            <a:r>
              <a:rPr lang="en-US" sz="2400" dirty="0" err="1" smtClean="0"/>
              <a:t>mahakuasa</a:t>
            </a:r>
            <a:endParaRPr lang="en-US" sz="2400" dirty="0" smtClean="0"/>
          </a:p>
          <a:p>
            <a:pPr marL="539750" lvl="1" indent="-279400"/>
            <a:r>
              <a:rPr lang="en-US" sz="2000" dirty="0" err="1" smtClean="0"/>
              <a:t>Yoh</a:t>
            </a:r>
            <a:r>
              <a:rPr lang="en-US" sz="2000" dirty="0" smtClean="0"/>
              <a:t> 1:1 </a:t>
            </a:r>
            <a:r>
              <a:rPr lang="en-US" sz="2000" b="0" dirty="0" err="1" smtClean="0"/>
              <a:t>Firman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adalah</a:t>
            </a:r>
            <a:r>
              <a:rPr lang="en-US" sz="2000" b="0" dirty="0" smtClean="0"/>
              <a:t> Allah</a:t>
            </a:r>
            <a:endParaRPr lang="en-US" sz="2000" dirty="0" smtClean="0"/>
          </a:p>
          <a:p>
            <a:pPr marL="539750" lvl="1" indent="-279400"/>
            <a:r>
              <a:rPr lang="en-US" sz="2000" dirty="0" err="1" smtClean="0"/>
              <a:t>Yoh</a:t>
            </a:r>
            <a:r>
              <a:rPr lang="en-US" sz="2000" dirty="0" smtClean="0"/>
              <a:t> 8:24</a:t>
            </a:r>
            <a:r>
              <a:rPr lang="en-US" sz="2000" b="0" dirty="0" smtClean="0"/>
              <a:t>Percaya </a:t>
            </a:r>
            <a:r>
              <a:rPr lang="en-US" sz="2000" b="0" dirty="0" err="1" smtClean="0"/>
              <a:t>Akulah</a:t>
            </a:r>
            <a:r>
              <a:rPr lang="en-US" sz="2000" b="0" dirty="0" smtClean="0"/>
              <a:t> </a:t>
            </a:r>
            <a:r>
              <a:rPr lang="en-US" sz="2000" b="0" dirty="0" err="1"/>
              <a:t>D</a:t>
            </a:r>
            <a:r>
              <a:rPr lang="en-US" sz="2000" b="0" dirty="0" err="1" smtClean="0"/>
              <a:t>ia</a:t>
            </a:r>
            <a:endParaRPr lang="en-US" sz="2000" dirty="0" smtClean="0"/>
          </a:p>
          <a:p>
            <a:pPr marL="539750" lvl="1" indent="-279400"/>
            <a:r>
              <a:rPr lang="en-US" sz="2000" dirty="0" err="1" smtClean="0"/>
              <a:t>Yoh</a:t>
            </a:r>
            <a:r>
              <a:rPr lang="en-US" sz="2000" dirty="0" smtClean="0"/>
              <a:t> 10:30 </a:t>
            </a:r>
            <a:r>
              <a:rPr lang="en-US" sz="2000" b="0" dirty="0" err="1" smtClean="0"/>
              <a:t>Bapa</a:t>
            </a:r>
            <a:r>
              <a:rPr lang="en-US" sz="2000" b="0" dirty="0" smtClean="0"/>
              <a:t> &amp; </a:t>
            </a:r>
            <a:r>
              <a:rPr lang="en-US" sz="2000" b="0" dirty="0" err="1" smtClean="0"/>
              <a:t>Aku</a:t>
            </a:r>
            <a:r>
              <a:rPr lang="en-US" sz="2000" b="0" dirty="0" smtClean="0"/>
              <a:t> =</a:t>
            </a:r>
            <a:r>
              <a:rPr lang="en-US" sz="2000" b="0" dirty="0" err="1" smtClean="0"/>
              <a:t>satu</a:t>
            </a:r>
            <a:endParaRPr lang="en-US" sz="2000" dirty="0" smtClean="0"/>
          </a:p>
          <a:p>
            <a:pPr marL="539750" lvl="1" indent="-279400"/>
            <a:r>
              <a:rPr lang="en-US" sz="2000" dirty="0" err="1" smtClean="0"/>
              <a:t>Yoh</a:t>
            </a:r>
            <a:r>
              <a:rPr lang="en-US" sz="2000" dirty="0" smtClean="0"/>
              <a:t> 9:37-38 </a:t>
            </a:r>
            <a:r>
              <a:rPr lang="en-US" sz="2000" dirty="0"/>
              <a:t> </a:t>
            </a:r>
            <a:r>
              <a:rPr lang="en-US" sz="2000" b="0" dirty="0" err="1"/>
              <a:t>Sembuh</a:t>
            </a:r>
            <a:r>
              <a:rPr lang="en-US" sz="2000" b="0" dirty="0"/>
              <a:t> </a:t>
            </a:r>
            <a:r>
              <a:rPr lang="en-US" sz="2000" b="0" dirty="0" err="1" smtClean="0"/>
              <a:t>buta</a:t>
            </a:r>
            <a:endParaRPr lang="en-US" sz="2000" dirty="0" smtClean="0"/>
          </a:p>
          <a:p>
            <a:pPr marL="539750" lvl="1" indent="-279400"/>
            <a:r>
              <a:rPr lang="en-US" sz="2000" dirty="0" err="1" smtClean="0"/>
              <a:t>Yoh</a:t>
            </a:r>
            <a:r>
              <a:rPr lang="en-US" sz="2000" dirty="0" smtClean="0"/>
              <a:t> 20:28 </a:t>
            </a:r>
            <a:r>
              <a:rPr lang="en-US" sz="2000" b="0" dirty="0" err="1" smtClean="0"/>
              <a:t>Tuhanku</a:t>
            </a:r>
            <a:r>
              <a:rPr lang="en-US" sz="2000" b="0" dirty="0" smtClean="0"/>
              <a:t> &amp; </a:t>
            </a:r>
            <a:r>
              <a:rPr lang="en-US" sz="2000" b="0" dirty="0" err="1" smtClean="0"/>
              <a:t>Allahku</a:t>
            </a:r>
            <a:endParaRPr lang="en-US" sz="2000" dirty="0"/>
          </a:p>
          <a:p>
            <a:pPr marL="260350" indent="-260350"/>
            <a:r>
              <a:rPr lang="en-US" sz="2400" dirty="0" err="1" smtClean="0"/>
              <a:t>Dia</a:t>
            </a:r>
            <a:r>
              <a:rPr lang="en-US" sz="2400" dirty="0" smtClean="0"/>
              <a:t> </a:t>
            </a:r>
            <a:r>
              <a:rPr lang="en-US" sz="2400" dirty="0" err="1" smtClean="0"/>
              <a:t>Putera</a:t>
            </a:r>
            <a:r>
              <a:rPr lang="en-US" sz="2400" dirty="0" smtClean="0"/>
              <a:t> Allah</a:t>
            </a:r>
          </a:p>
          <a:p>
            <a:pPr marL="539750" lvl="1" indent="-279400"/>
            <a:r>
              <a:rPr lang="en-US" sz="2000" dirty="0" smtClean="0"/>
              <a:t>Mat 3:17 </a:t>
            </a:r>
            <a:r>
              <a:rPr lang="en-US" sz="2000" b="0" dirty="0" err="1" smtClean="0"/>
              <a:t>Suara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masa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baptis</a:t>
            </a:r>
            <a:endParaRPr lang="en-US" sz="2000" b="0" dirty="0" smtClean="0"/>
          </a:p>
          <a:p>
            <a:pPr marL="539750" lvl="1" indent="-279400"/>
            <a:r>
              <a:rPr lang="en-US" sz="2000" dirty="0" smtClean="0"/>
              <a:t>Mat 26:63-63 </a:t>
            </a:r>
            <a:r>
              <a:rPr lang="en-US" sz="2000" b="0" dirty="0" err="1" smtClean="0"/>
              <a:t>Dengan</a:t>
            </a:r>
            <a:r>
              <a:rPr lang="en-US" sz="2000" b="0" dirty="0"/>
              <a:t> </a:t>
            </a:r>
            <a:r>
              <a:rPr lang="en-US" sz="2000" b="0" dirty="0" smtClean="0"/>
              <a:t>imam</a:t>
            </a:r>
            <a:endParaRPr lang="en-US" sz="2000" dirty="0" smtClean="0"/>
          </a:p>
          <a:p>
            <a:pPr marL="539750" lvl="1" indent="-279400"/>
            <a:r>
              <a:rPr lang="en-US" sz="2000" dirty="0" err="1"/>
              <a:t>Yoh</a:t>
            </a:r>
            <a:r>
              <a:rPr lang="en-US" sz="2000" dirty="0"/>
              <a:t> 3:16 </a:t>
            </a:r>
            <a:r>
              <a:rPr lang="en-US" sz="2000" b="0" dirty="0"/>
              <a:t>Allah </a:t>
            </a:r>
            <a:r>
              <a:rPr lang="en-US" sz="2000" b="0" dirty="0" err="1"/>
              <a:t>cinta</a:t>
            </a:r>
            <a:r>
              <a:rPr lang="en-US" sz="2000" b="0" dirty="0"/>
              <a:t> </a:t>
            </a:r>
            <a:r>
              <a:rPr lang="en-US" sz="2000" b="0" dirty="0" err="1" smtClean="0"/>
              <a:t>dunia</a:t>
            </a:r>
            <a:endParaRPr lang="en-US" sz="2000" b="0" dirty="0" smtClean="0"/>
          </a:p>
          <a:p>
            <a:pPr marL="539750" lvl="1" indent="-279400"/>
            <a:r>
              <a:rPr lang="en-US" sz="2000" dirty="0" smtClean="0"/>
              <a:t>Rom 1:4 </a:t>
            </a:r>
            <a:r>
              <a:rPr lang="en-US" sz="2000" b="0" dirty="0" err="1" smtClean="0"/>
              <a:t>Yesus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kuasa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Putera</a:t>
            </a:r>
            <a:endParaRPr lang="en-US" sz="20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4087838"/>
            <a:ext cx="4038600" cy="2390864"/>
          </a:xfrm>
        </p:spPr>
        <p:txBody>
          <a:bodyPr/>
          <a:lstStyle/>
          <a:p>
            <a:pPr marL="260350" indent="-260350"/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penghapus</a:t>
            </a:r>
            <a:r>
              <a:rPr lang="en-US" sz="2400" dirty="0"/>
              <a:t> </a:t>
            </a:r>
            <a:r>
              <a:rPr lang="en-US" sz="2400" dirty="0" err="1"/>
              <a:t>dosa</a:t>
            </a:r>
            <a:endParaRPr lang="en-US" sz="2400" dirty="0"/>
          </a:p>
          <a:p>
            <a:pPr marL="539750" lvl="1" indent="-279400"/>
            <a:r>
              <a:rPr lang="en-US" sz="2000" dirty="0"/>
              <a:t>Mat 1:</a:t>
            </a:r>
            <a:r>
              <a:rPr lang="en-US" sz="2000" dirty="0" smtClean="0"/>
              <a:t>21 </a:t>
            </a:r>
            <a:r>
              <a:rPr lang="en-US" sz="2000" b="0" dirty="0" err="1" smtClean="0"/>
              <a:t>Malaikat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</a:t>
            </a:r>
            <a:r>
              <a:rPr lang="en-US" sz="2000" b="0" dirty="0" smtClean="0"/>
              <a:t> Yusuf</a:t>
            </a:r>
            <a:endParaRPr lang="en-US" sz="2000" dirty="0" smtClean="0"/>
          </a:p>
          <a:p>
            <a:pPr marL="539750" lvl="1" indent="-279400"/>
            <a:r>
              <a:rPr lang="en-US" sz="2000" dirty="0" err="1" smtClean="0"/>
              <a:t>Yoh</a:t>
            </a:r>
            <a:r>
              <a:rPr lang="en-US" sz="2000" dirty="0" smtClean="0"/>
              <a:t> </a:t>
            </a:r>
            <a:r>
              <a:rPr lang="en-US" sz="2000" dirty="0"/>
              <a:t>1:</a:t>
            </a:r>
            <a:r>
              <a:rPr lang="en-US" sz="2000" dirty="0" smtClean="0"/>
              <a:t>29</a:t>
            </a:r>
            <a:r>
              <a:rPr lang="en-US" sz="2000" b="0" dirty="0"/>
              <a:t> </a:t>
            </a:r>
            <a:r>
              <a:rPr lang="en-US" sz="2000" b="0" dirty="0" err="1" smtClean="0"/>
              <a:t>Akuan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Yoh</a:t>
            </a:r>
            <a:r>
              <a:rPr lang="en-US" sz="2000" b="0" dirty="0" smtClean="0"/>
              <a:t> </a:t>
            </a:r>
            <a:r>
              <a:rPr lang="en-US" sz="2000" b="0" dirty="0" err="1"/>
              <a:t>B</a:t>
            </a:r>
            <a:r>
              <a:rPr lang="en-US" sz="2000" b="0" dirty="0" err="1" smtClean="0"/>
              <a:t>aptis</a:t>
            </a:r>
            <a:endParaRPr lang="en-US" sz="2000" b="0" dirty="0" smtClean="0"/>
          </a:p>
          <a:p>
            <a:pPr marL="539750" lvl="1" indent="-279400"/>
            <a:r>
              <a:rPr lang="en-US" sz="2000" dirty="0" smtClean="0"/>
              <a:t>1 </a:t>
            </a:r>
            <a:r>
              <a:rPr lang="en-US" sz="2000" dirty="0" err="1"/>
              <a:t>Yoh</a:t>
            </a:r>
            <a:r>
              <a:rPr lang="en-US" sz="2000" dirty="0"/>
              <a:t> 1:</a:t>
            </a:r>
            <a:r>
              <a:rPr lang="en-US" sz="2000" dirty="0" smtClean="0"/>
              <a:t>7</a:t>
            </a:r>
            <a:r>
              <a:rPr lang="en-US" sz="2000" dirty="0"/>
              <a:t> </a:t>
            </a:r>
            <a:r>
              <a:rPr lang="en-US" sz="2000" b="0" dirty="0" err="1" smtClean="0"/>
              <a:t>Mencuci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dosa</a:t>
            </a:r>
            <a:endParaRPr lang="en-US" sz="2000" dirty="0" smtClean="0"/>
          </a:p>
          <a:p>
            <a:pPr marL="539750" lvl="1" indent="-279400"/>
            <a:r>
              <a:rPr lang="en-US" sz="2000" dirty="0" smtClean="0"/>
              <a:t>1 </a:t>
            </a:r>
            <a:r>
              <a:rPr lang="en-US" sz="2000" dirty="0" err="1"/>
              <a:t>Yoh</a:t>
            </a:r>
            <a:r>
              <a:rPr lang="en-US" sz="2000" dirty="0"/>
              <a:t> 3:</a:t>
            </a:r>
            <a:r>
              <a:rPr lang="en-US" sz="2000" dirty="0" smtClean="0"/>
              <a:t>5 </a:t>
            </a:r>
            <a:r>
              <a:rPr lang="en-US" sz="2000" b="0" dirty="0" err="1" smtClean="0"/>
              <a:t>Mneghapus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dosa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85938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4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Juruselamat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09489"/>
          </a:xfrm>
        </p:spPr>
        <p:txBody>
          <a:bodyPr/>
          <a:lstStyle/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= ‘</a:t>
            </a:r>
            <a:r>
              <a:rPr lang="en-US" dirty="0" err="1" smtClean="0"/>
              <a:t>Dia</a:t>
            </a:r>
            <a:r>
              <a:rPr lang="en-US" dirty="0" smtClean="0"/>
              <a:t> yang </a:t>
            </a:r>
            <a:r>
              <a:rPr lang="en-US" dirty="0" err="1" smtClean="0"/>
              <a:t>menyelamat</a:t>
            </a:r>
            <a:r>
              <a:rPr lang="en-US" dirty="0" smtClean="0"/>
              <a:t>’ (Mat 1:21)</a:t>
            </a:r>
          </a:p>
          <a:p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/>
              <a:t>:</a:t>
            </a:r>
            <a:r>
              <a:rPr lang="en-US" dirty="0" smtClean="0"/>
              <a:t> ‘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dilayani</a:t>
            </a:r>
            <a:r>
              <a:rPr lang="en-US" dirty="0"/>
              <a:t>,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nyawa-Nya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tebusan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smtClean="0"/>
              <a:t>orang’ (Mark 10:45)</a:t>
            </a:r>
          </a:p>
          <a:p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menyelamat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pengantian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domba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tebusan</a:t>
            </a:r>
            <a:r>
              <a:rPr lang="en-US" dirty="0" smtClean="0"/>
              <a:t> </a:t>
            </a:r>
            <a:r>
              <a:rPr lang="en-US" dirty="0" err="1" smtClean="0"/>
              <a:t>dosa</a:t>
            </a:r>
            <a:r>
              <a:rPr lang="en-US" dirty="0" smtClean="0"/>
              <a:t> (Yes 53:10)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594982"/>
            <a:ext cx="2830725" cy="1883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794" y="4609689"/>
            <a:ext cx="2839006" cy="1869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747" y="4216189"/>
            <a:ext cx="1644673" cy="22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3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Penebus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Perantara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Dosa</a:t>
            </a:r>
            <a:r>
              <a:rPr lang="en-US" sz="2400" dirty="0" smtClean="0"/>
              <a:t> </a:t>
            </a:r>
            <a:r>
              <a:rPr lang="en-US" sz="2400" dirty="0" err="1" smtClean="0"/>
              <a:t>menjauhkan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Allah.  </a:t>
            </a:r>
            <a:r>
              <a:rPr lang="en-US" sz="2400" dirty="0" err="1" smtClean="0"/>
              <a:t>Hukuman</a:t>
            </a:r>
            <a:r>
              <a:rPr lang="en-US" sz="2400" dirty="0" smtClean="0"/>
              <a:t> </a:t>
            </a:r>
            <a:r>
              <a:rPr lang="en-US" sz="2400" dirty="0" err="1" smtClean="0"/>
              <a:t>dosa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 </a:t>
            </a:r>
            <a:r>
              <a:rPr lang="en-US" sz="2400" dirty="0" err="1" smtClean="0"/>
              <a:t>kekal</a:t>
            </a:r>
            <a:r>
              <a:rPr lang="en-US" sz="2400" dirty="0" smtClean="0"/>
              <a:t>. </a:t>
            </a:r>
            <a:r>
              <a:rPr lang="en-US" sz="2400" dirty="0" err="1" smtClean="0"/>
              <a:t>Jiwa</a:t>
            </a:r>
            <a:r>
              <a:rPr lang="en-US" sz="2400" dirty="0" smtClean="0"/>
              <a:t> </a:t>
            </a:r>
            <a:r>
              <a:rPr lang="en-US" sz="2400" dirty="0" err="1" smtClean="0"/>
              <a:t>pendosa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</a:t>
            </a:r>
            <a:r>
              <a:rPr lang="en-US" sz="2400" dirty="0" err="1" smtClean="0"/>
              <a:t>Iblis</a:t>
            </a:r>
            <a:endParaRPr lang="en-US" sz="2400" dirty="0" smtClean="0"/>
          </a:p>
          <a:p>
            <a:r>
              <a:rPr lang="en-US" sz="2400" dirty="0" err="1" smtClean="0"/>
              <a:t>Yesus</a:t>
            </a:r>
            <a:r>
              <a:rPr lang="en-US" sz="2400" dirty="0" smtClean="0"/>
              <a:t> </a:t>
            </a:r>
            <a:r>
              <a:rPr lang="en-US" sz="2400" dirty="0" err="1" smtClean="0"/>
              <a:t>menebus</a:t>
            </a:r>
            <a:r>
              <a:rPr lang="en-US" sz="2400" dirty="0" smtClean="0"/>
              <a:t> </a:t>
            </a:r>
            <a:r>
              <a:rPr lang="en-US" sz="2400" dirty="0" err="1" smtClean="0"/>
              <a:t>jiwa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neraka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pengantian</a:t>
            </a:r>
            <a:r>
              <a:rPr lang="en-US" sz="2400" dirty="0" smtClean="0"/>
              <a:t> </a:t>
            </a:r>
            <a:r>
              <a:rPr lang="en-US" sz="2400" dirty="0" err="1" smtClean="0"/>
              <a:t>diriNya</a:t>
            </a:r>
            <a:r>
              <a:rPr lang="en-US" sz="2400" dirty="0" smtClean="0"/>
              <a:t> di </a:t>
            </a:r>
            <a:r>
              <a:rPr lang="en-US" sz="2400" dirty="0" err="1" smtClean="0"/>
              <a:t>salib</a:t>
            </a:r>
            <a:r>
              <a:rPr lang="en-US" sz="2400" dirty="0" smtClean="0"/>
              <a:t>. – Rom 3:23-24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Jesus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mahluk</a:t>
            </a:r>
            <a:r>
              <a:rPr lang="en-US" sz="2400" dirty="0" smtClean="0"/>
              <a:t> </a:t>
            </a:r>
            <a:r>
              <a:rPr lang="en-US" sz="2400" dirty="0" err="1" smtClean="0"/>
              <a:t>unggul</a:t>
            </a:r>
            <a:r>
              <a:rPr lang="en-US" sz="2400" dirty="0" smtClean="0"/>
              <a:t> – </a:t>
            </a:r>
            <a:r>
              <a:rPr lang="en-US" sz="2400" dirty="0" err="1" smtClean="0"/>
              <a:t>Manusia-Tuhan</a:t>
            </a:r>
            <a:r>
              <a:rPr lang="en-US" sz="2400" dirty="0" smtClean="0"/>
              <a:t> – yang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perantara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tuhan</a:t>
            </a:r>
            <a:r>
              <a:rPr lang="en-US" sz="2400" dirty="0"/>
              <a:t> </a:t>
            </a:r>
            <a:r>
              <a:rPr lang="en-US" sz="2400" dirty="0" smtClean="0"/>
              <a:t>– 1 Tim 2:5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86" y="5044566"/>
            <a:ext cx="2537317" cy="1434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235035"/>
            <a:ext cx="4038600" cy="2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7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Pembaptis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Roh</a:t>
            </a:r>
            <a:r>
              <a:rPr lang="en-US" dirty="0" smtClean="0"/>
              <a:t> Kudus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dibaptis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Yohanes</a:t>
            </a:r>
            <a:r>
              <a:rPr lang="en-US" dirty="0" smtClean="0"/>
              <a:t> </a:t>
            </a:r>
            <a:r>
              <a:rPr lang="en-US" dirty="0" err="1" smtClean="0"/>
              <a:t>Pembaptis</a:t>
            </a:r>
            <a:r>
              <a:rPr lang="en-US" dirty="0" smtClean="0"/>
              <a:t> (Mat 3:13-17)</a:t>
            </a:r>
          </a:p>
          <a:p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menlangkah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penebusan</a:t>
            </a:r>
            <a:r>
              <a:rPr lang="en-US" dirty="0" smtClean="0"/>
              <a:t> </a:t>
            </a:r>
            <a:r>
              <a:rPr lang="en-US" dirty="0" err="1" smtClean="0"/>
              <a:t>pendosa</a:t>
            </a:r>
            <a:r>
              <a:rPr lang="en-US" dirty="0" smtClean="0"/>
              <a:t> (1 </a:t>
            </a:r>
            <a:r>
              <a:rPr lang="en-US" dirty="0" err="1" smtClean="0"/>
              <a:t>Kor</a:t>
            </a:r>
            <a:r>
              <a:rPr lang="en-US" dirty="0" smtClean="0"/>
              <a:t> 5:21)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pembaptisan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, </a:t>
            </a:r>
            <a:r>
              <a:rPr lang="en-US" dirty="0" err="1" smtClean="0"/>
              <a:t>Roh</a:t>
            </a:r>
            <a:r>
              <a:rPr lang="en-US" dirty="0" smtClean="0"/>
              <a:t> Kudus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atasNya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3513801"/>
            <a:ext cx="4038600" cy="29649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membaptis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Roh</a:t>
            </a:r>
            <a:r>
              <a:rPr lang="en-US" dirty="0" smtClean="0"/>
              <a:t> Kudus (</a:t>
            </a:r>
            <a:r>
              <a:rPr lang="en-US" dirty="0" err="1" smtClean="0"/>
              <a:t>Yoh</a:t>
            </a:r>
            <a:r>
              <a:rPr lang="en-US" dirty="0" smtClean="0"/>
              <a:t> 1:33)</a:t>
            </a:r>
          </a:p>
          <a:p>
            <a:r>
              <a:rPr lang="en-US" dirty="0" err="1" smtClean="0"/>
              <a:t>Roh</a:t>
            </a:r>
            <a:r>
              <a:rPr lang="en-US" dirty="0" smtClean="0"/>
              <a:t> Kudus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; </a:t>
            </a:r>
            <a:r>
              <a:rPr lang="en-US" dirty="0" err="1" smtClean="0"/>
              <a:t>Hanya</a:t>
            </a:r>
            <a:r>
              <a:rPr lang="en-US" dirty="0" smtClean="0"/>
              <a:t> Allah </a:t>
            </a:r>
            <a:r>
              <a:rPr lang="en-US" dirty="0" err="1" smtClean="0"/>
              <a:t>Bapa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Putera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mencurah</a:t>
            </a:r>
            <a:r>
              <a:rPr lang="en-US" dirty="0" smtClean="0"/>
              <a:t> </a:t>
            </a:r>
            <a:r>
              <a:rPr lang="en-US" dirty="0" err="1" smtClean="0"/>
              <a:t>Roh</a:t>
            </a:r>
            <a:r>
              <a:rPr lang="en-US" dirty="0" smtClean="0"/>
              <a:t> Kudus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atasmu</a:t>
            </a:r>
            <a:endParaRPr lang="en-US" dirty="0" smtClean="0"/>
          </a:p>
          <a:p>
            <a:r>
              <a:rPr lang="en-US" dirty="0" err="1" smtClean="0"/>
              <a:t>Roh</a:t>
            </a:r>
            <a:r>
              <a:rPr lang="en-US" dirty="0" smtClean="0"/>
              <a:t> Kudus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anugerah</a:t>
            </a:r>
            <a:r>
              <a:rPr lang="en-US" dirty="0" smtClean="0"/>
              <a:t> </a:t>
            </a:r>
            <a:r>
              <a:rPr lang="en-US" dirty="0" err="1" smtClean="0"/>
              <a:t>berkat</a:t>
            </a:r>
            <a:r>
              <a:rPr lang="en-US" dirty="0" smtClean="0"/>
              <a:t> </a:t>
            </a:r>
            <a:r>
              <a:rPr lang="en-US" dirty="0" err="1" smtClean="0"/>
              <a:t>baptis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24" y="4226999"/>
            <a:ext cx="3263900" cy="2251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50" y="1600199"/>
            <a:ext cx="3053162" cy="191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9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Hakim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Kiamat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Kiamat</a:t>
            </a:r>
            <a:r>
              <a:rPr lang="en-US" dirty="0" smtClean="0"/>
              <a:t>,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menghakimi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mati</a:t>
            </a:r>
            <a:r>
              <a:rPr lang="en-US" dirty="0" smtClean="0"/>
              <a:t> (Mat 25:31-46)</a:t>
            </a:r>
          </a:p>
          <a:p>
            <a:r>
              <a:rPr lang="en-US" dirty="0" smtClean="0"/>
              <a:t>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syurga</a:t>
            </a:r>
            <a:r>
              <a:rPr lang="en-US" dirty="0" smtClean="0"/>
              <a:t>; Yang </a:t>
            </a:r>
            <a:r>
              <a:rPr lang="en-US" dirty="0" err="1" smtClean="0"/>
              <a:t>jahat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neraka</a:t>
            </a:r>
            <a:endParaRPr lang="en-US" dirty="0" smtClean="0"/>
          </a:p>
          <a:p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jahat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;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endParaRPr lang="en-US" dirty="0" smtClean="0"/>
          </a:p>
          <a:p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– </a:t>
            </a:r>
            <a:r>
              <a:rPr lang="en-US" dirty="0" err="1" smtClean="0"/>
              <a:t>Khotbah</a:t>
            </a:r>
            <a:r>
              <a:rPr lang="en-US" dirty="0" smtClean="0"/>
              <a:t> di Bukit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r>
              <a:rPr lang="en-US" dirty="0" err="1" smtClean="0"/>
              <a:t>Kehidupna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yang </a:t>
            </a:r>
            <a:r>
              <a:rPr lang="en-US" dirty="0" err="1" smtClean="0"/>
              <a:t>bertaubat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117" b="411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8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LDK –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6138976" cy="487850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perhubungan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? 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?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35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20 min</a:t>
            </a:r>
            <a:endParaRPr lang="en-US" sz="3200" b="1" dirty="0"/>
          </a:p>
        </p:txBody>
      </p:sp>
      <p:sp>
        <p:nvSpPr>
          <p:cNvPr id="11" name="Oval 10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 min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 min</a:t>
            </a:r>
            <a:endParaRPr lang="en-US" sz="3200" b="1" dirty="0"/>
          </a:p>
        </p:txBody>
      </p:sp>
      <p:sp>
        <p:nvSpPr>
          <p:cNvPr id="13" name="Oval 12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 min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6596176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</a:rPr>
              <a:t>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78644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0.5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99129" y="1805069"/>
            <a:ext cx="2090624" cy="20874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TIME UP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2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</a:t>
            </a:r>
            <a:r>
              <a:rPr lang="en-US" dirty="0" err="1" smtClean="0"/>
              <a:t>apa-apa</a:t>
            </a:r>
            <a:r>
              <a:rPr lang="en-US" dirty="0" smtClean="0"/>
              <a:t> </a:t>
            </a:r>
            <a:r>
              <a:rPr lang="en-US" dirty="0" err="1" smtClean="0"/>
              <a:t>soalan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3309411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760" y="4357246"/>
            <a:ext cx="1474767" cy="2121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657" y="5183725"/>
            <a:ext cx="1743485" cy="1660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31669" cy="4878502"/>
          </a:xfrm>
        </p:spPr>
        <p:txBody>
          <a:bodyPr/>
          <a:lstStyle/>
          <a:p>
            <a:r>
              <a:rPr lang="en-US" dirty="0" err="1" smtClean="0"/>
              <a:t>Dilahir</a:t>
            </a:r>
            <a:r>
              <a:rPr lang="en-US" dirty="0" smtClean="0"/>
              <a:t> di Bethlehem</a:t>
            </a:r>
          </a:p>
          <a:p>
            <a:r>
              <a:rPr lang="en-US" dirty="0" err="1" smtClean="0"/>
              <a:t>Membesar</a:t>
            </a:r>
            <a:r>
              <a:rPr lang="en-US" dirty="0" smtClean="0"/>
              <a:t> di Nazareth</a:t>
            </a:r>
          </a:p>
          <a:p>
            <a:r>
              <a:rPr lang="en-US" dirty="0" err="1" smtClean="0"/>
              <a:t>Umur</a:t>
            </a:r>
            <a:r>
              <a:rPr lang="en-US" dirty="0" smtClean="0"/>
              <a:t> 30, </a:t>
            </a:r>
            <a:r>
              <a:rPr lang="en-US" dirty="0" err="1" smtClean="0"/>
              <a:t>dibaptis</a:t>
            </a:r>
            <a:r>
              <a:rPr lang="en-US" dirty="0" smtClean="0"/>
              <a:t> di </a:t>
            </a:r>
            <a:r>
              <a:rPr lang="en-US" dirty="0" err="1" smtClean="0"/>
              <a:t>Sg</a:t>
            </a:r>
            <a:r>
              <a:rPr lang="en-US" dirty="0" smtClean="0"/>
              <a:t> Jordan</a:t>
            </a:r>
          </a:p>
          <a:p>
            <a:pPr lvl="1"/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gurun</a:t>
            </a:r>
            <a:r>
              <a:rPr lang="en-US" dirty="0" smtClean="0"/>
              <a:t> </a:t>
            </a:r>
            <a:r>
              <a:rPr lang="en-US" dirty="0" err="1" smtClean="0"/>
              <a:t>dicuba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Iblis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di Galilee</a:t>
            </a:r>
          </a:p>
          <a:p>
            <a:pPr lvl="1"/>
            <a:r>
              <a:rPr lang="en-US" dirty="0" err="1" smtClean="0"/>
              <a:t>Ditolak</a:t>
            </a:r>
            <a:r>
              <a:rPr lang="en-US" dirty="0" smtClean="0"/>
              <a:t> &amp; </a:t>
            </a:r>
            <a:r>
              <a:rPr lang="en-US" dirty="0" err="1" smtClean="0"/>
              <a:t>dihina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yang </a:t>
            </a:r>
            <a:r>
              <a:rPr lang="en-US" dirty="0" err="1" smtClean="0"/>
              <a:t>berkuasa</a:t>
            </a:r>
            <a:endParaRPr lang="en-US" dirty="0" smtClean="0"/>
          </a:p>
          <a:p>
            <a:pPr lvl="1"/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yang </a:t>
            </a:r>
            <a:r>
              <a:rPr lang="en-US" dirty="0" err="1" smtClean="0"/>
              <a:t>miskin</a:t>
            </a:r>
            <a:r>
              <a:rPr lang="en-US" dirty="0" smtClean="0"/>
              <a:t>, </a:t>
            </a:r>
            <a:r>
              <a:rPr lang="en-US" dirty="0" err="1" smtClean="0"/>
              <a:t>ditindas</a:t>
            </a:r>
            <a:endParaRPr lang="en-US" dirty="0" smtClean="0"/>
          </a:p>
          <a:p>
            <a:r>
              <a:rPr lang="en-US" dirty="0" err="1" smtClean="0"/>
              <a:t>Umur</a:t>
            </a:r>
            <a:r>
              <a:rPr lang="en-US" dirty="0" smtClean="0"/>
              <a:t> 33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Yerusalem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Dituduh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dihukum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SFX RCIA BM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989116"/>
            <a:ext cx="2637844" cy="1689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093" y="1946104"/>
            <a:ext cx="2831587" cy="1720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500" y="3192234"/>
            <a:ext cx="1758179" cy="199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3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Khotbah</a:t>
            </a:r>
            <a:r>
              <a:rPr lang="en-US" dirty="0" smtClean="0"/>
              <a:t> di Bukit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Kebahagiaan</a:t>
            </a:r>
            <a:endParaRPr lang="en-US" dirty="0" smtClean="0"/>
          </a:p>
          <a:p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r>
              <a:rPr lang="en-US" dirty="0" err="1" smtClean="0"/>
              <a:t>Pendalaman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Taurat</a:t>
            </a:r>
            <a:endParaRPr lang="en-US" dirty="0" smtClean="0"/>
          </a:p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dalaman</a:t>
            </a:r>
            <a:endParaRPr lang="en-US" dirty="0" smtClean="0"/>
          </a:p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seumat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3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Khotbah</a:t>
            </a:r>
            <a:r>
              <a:rPr lang="en-US" dirty="0" smtClean="0"/>
              <a:t> di Bukit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Matius</a:t>
            </a:r>
            <a:r>
              <a:rPr lang="en-US" dirty="0" smtClean="0"/>
              <a:t> Bab 5-7</a:t>
            </a:r>
          </a:p>
          <a:p>
            <a:r>
              <a:rPr lang="en-US" dirty="0" smtClean="0"/>
              <a:t>Manifesto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endParaRPr lang="en-US" dirty="0" smtClean="0"/>
          </a:p>
          <a:p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 smtClean="0"/>
          </a:p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3793963"/>
            <a:ext cx="5137464" cy="2684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942" y="1600200"/>
            <a:ext cx="3073958" cy="2045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554" y="4800188"/>
            <a:ext cx="2997346" cy="16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745" y="2261478"/>
            <a:ext cx="1451912" cy="1845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272" y="965200"/>
            <a:ext cx="1574311" cy="1179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Sabda</a:t>
            </a:r>
            <a:r>
              <a:rPr lang="en-US" dirty="0" smtClean="0"/>
              <a:t> </a:t>
            </a:r>
            <a:r>
              <a:rPr lang="en-US" dirty="0" err="1" smtClean="0"/>
              <a:t>Kebahagian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48447" y="1600200"/>
            <a:ext cx="8857413" cy="30350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Mat 5</a:t>
            </a:r>
            <a:r>
              <a:rPr lang="en-US" dirty="0" smtClean="0"/>
              <a:t>:3-12 </a:t>
            </a:r>
            <a:r>
              <a:rPr lang="en-US" dirty="0" err="1" smtClean="0"/>
              <a:t>Berbahagialah</a:t>
            </a:r>
            <a:r>
              <a:rPr lang="en-US" dirty="0" smtClean="0"/>
              <a:t> </a:t>
            </a:r>
            <a:r>
              <a:rPr lang="en-US" dirty="0"/>
              <a:t>orang </a:t>
            </a:r>
            <a:r>
              <a:rPr lang="en-US" dirty="0" smtClean="0"/>
              <a:t>yang</a:t>
            </a:r>
          </a:p>
          <a:p>
            <a:pPr marL="180975" indent="-180975">
              <a:buFont typeface="+mj-lt"/>
              <a:buAutoNum type="arabicPeriod"/>
            </a:pPr>
            <a:r>
              <a:rPr lang="en-US" dirty="0" err="1"/>
              <a:t>M</a:t>
            </a:r>
            <a:r>
              <a:rPr lang="en-US" dirty="0" err="1" smtClean="0"/>
              <a:t>iskin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hadapan</a:t>
            </a:r>
            <a:r>
              <a:rPr lang="en-US" dirty="0"/>
              <a:t> Allah,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 smtClean="0"/>
              <a:t>merekalah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empunya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</a:t>
            </a:r>
            <a:r>
              <a:rPr lang="en-US" dirty="0" err="1"/>
              <a:t>Sorga</a:t>
            </a:r>
            <a:r>
              <a:rPr lang="en-US" dirty="0"/>
              <a:t>.   </a:t>
            </a:r>
            <a:endParaRPr lang="en-US" dirty="0" smtClean="0"/>
          </a:p>
          <a:p>
            <a:pPr marL="180975" indent="-180975">
              <a:buFont typeface="+mj-lt"/>
              <a:buAutoNum type="arabicPeriod"/>
            </a:pPr>
            <a:r>
              <a:rPr lang="en-US" dirty="0" err="1"/>
              <a:t>B</a:t>
            </a:r>
            <a:r>
              <a:rPr lang="en-US" dirty="0" err="1" smtClean="0"/>
              <a:t>erdukacita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dihibur</a:t>
            </a:r>
            <a:r>
              <a:rPr lang="en-US" dirty="0"/>
              <a:t>.     </a:t>
            </a:r>
            <a:endParaRPr lang="en-US" dirty="0" smtClean="0"/>
          </a:p>
          <a:p>
            <a:pPr marL="180975" indent="-180975">
              <a:buFont typeface="+mj-lt"/>
              <a:buAutoNum type="arabicPeriod"/>
            </a:pPr>
            <a:r>
              <a:rPr lang="en-US" dirty="0" err="1"/>
              <a:t>L</a:t>
            </a:r>
            <a:r>
              <a:rPr lang="en-US" dirty="0" err="1" smtClean="0"/>
              <a:t>emah</a:t>
            </a:r>
            <a:r>
              <a:rPr lang="en-US" dirty="0" smtClean="0"/>
              <a:t> </a:t>
            </a:r>
            <a:r>
              <a:rPr lang="en-US" dirty="0" err="1"/>
              <a:t>lembut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 smtClean="0"/>
              <a:t>.</a:t>
            </a:r>
          </a:p>
          <a:p>
            <a:pPr marL="180975" indent="-180975">
              <a:buFont typeface="+mj-lt"/>
              <a:buAutoNum type="arabicPeriod"/>
            </a:pPr>
            <a:r>
              <a:rPr lang="en-US" dirty="0" err="1"/>
              <a:t>L</a:t>
            </a:r>
            <a:r>
              <a:rPr lang="en-US" dirty="0" err="1" smtClean="0"/>
              <a:t>apar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haus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dipuaskan</a:t>
            </a:r>
            <a:r>
              <a:rPr lang="en-US" dirty="0" smtClean="0"/>
              <a:t>.</a:t>
            </a:r>
          </a:p>
          <a:p>
            <a:pPr marL="180975" indent="-180975">
              <a:buFont typeface="+mj-lt"/>
              <a:buAutoNum type="arabicPeriod"/>
            </a:pPr>
            <a:r>
              <a:rPr lang="en-US" dirty="0" err="1"/>
              <a:t>M</a:t>
            </a:r>
            <a:r>
              <a:rPr lang="en-US" dirty="0" err="1" smtClean="0"/>
              <a:t>urah</a:t>
            </a:r>
            <a:r>
              <a:rPr lang="en-US" dirty="0" smtClean="0"/>
              <a:t> </a:t>
            </a:r>
            <a:r>
              <a:rPr lang="en-US" dirty="0" err="1"/>
              <a:t>hatinya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beroleh</a:t>
            </a:r>
            <a:r>
              <a:rPr lang="en-US" dirty="0"/>
              <a:t> </a:t>
            </a:r>
            <a:r>
              <a:rPr lang="en-US" dirty="0" err="1"/>
              <a:t>kemurahan</a:t>
            </a:r>
            <a:r>
              <a:rPr lang="en-US" dirty="0" smtClean="0"/>
              <a:t>.</a:t>
            </a:r>
          </a:p>
          <a:p>
            <a:pPr marL="180975" indent="-180975">
              <a:buFont typeface="+mj-lt"/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uci</a:t>
            </a:r>
            <a:r>
              <a:rPr lang="en-US" dirty="0" smtClean="0"/>
              <a:t> </a:t>
            </a:r>
            <a:r>
              <a:rPr lang="en-US" dirty="0" err="1"/>
              <a:t>hatinya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Allah</a:t>
            </a:r>
            <a:r>
              <a:rPr lang="en-US" dirty="0" smtClean="0"/>
              <a:t>.</a:t>
            </a:r>
          </a:p>
          <a:p>
            <a:pPr marL="180975" indent="-180975">
              <a:buFont typeface="+mj-lt"/>
              <a:buAutoNum type="arabicPeriod"/>
            </a:pPr>
            <a:r>
              <a:rPr lang="en-US" dirty="0" err="1"/>
              <a:t>M</a:t>
            </a:r>
            <a:r>
              <a:rPr lang="en-US" dirty="0" err="1" smtClean="0"/>
              <a:t>embawa</a:t>
            </a:r>
            <a:r>
              <a:rPr lang="en-US" dirty="0" smtClean="0"/>
              <a:t> </a:t>
            </a:r>
            <a:r>
              <a:rPr lang="en-US" dirty="0" err="1"/>
              <a:t>damai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Allah</a:t>
            </a:r>
            <a:r>
              <a:rPr lang="en-US" dirty="0" smtClean="0"/>
              <a:t>.</a:t>
            </a:r>
          </a:p>
          <a:p>
            <a:pPr marL="180975" indent="-180975">
              <a:buFont typeface="+mj-lt"/>
              <a:buAutoNum type="arabicPeriod"/>
            </a:pPr>
            <a:r>
              <a:rPr lang="en-US" dirty="0" err="1"/>
              <a:t>D</a:t>
            </a:r>
            <a:r>
              <a:rPr lang="en-US" dirty="0" err="1" smtClean="0"/>
              <a:t>ianiaya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merekalah</a:t>
            </a:r>
            <a:r>
              <a:rPr lang="en-US" dirty="0"/>
              <a:t> yang </a:t>
            </a:r>
            <a:r>
              <a:rPr lang="en-US" dirty="0" err="1"/>
              <a:t>empunya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</a:t>
            </a:r>
            <a:r>
              <a:rPr lang="en-US" dirty="0" err="1"/>
              <a:t>Sorga</a:t>
            </a:r>
            <a:r>
              <a:rPr lang="en-US" dirty="0" smtClean="0"/>
              <a:t>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4800188"/>
            <a:ext cx="4038600" cy="1678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 smtClean="0">
                <a:solidFill>
                  <a:srgbClr val="FFFFFF"/>
                </a:solidFill>
              </a:rPr>
              <a:t>Ajaran</a:t>
            </a:r>
            <a:endParaRPr lang="en-US" i="1" dirty="0" smtClean="0">
              <a:solidFill>
                <a:srgbClr val="FFFFFF"/>
              </a:solidFill>
            </a:endParaRPr>
          </a:p>
          <a:p>
            <a:r>
              <a:rPr lang="en-US" dirty="0" err="1" smtClean="0"/>
              <a:t>Derita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yang </a:t>
            </a:r>
            <a:r>
              <a:rPr lang="en-US" dirty="0" err="1" smtClean="0"/>
              <a:t>bawa</a:t>
            </a:r>
            <a:r>
              <a:rPr lang="en-US" dirty="0" smtClean="0"/>
              <a:t> </a:t>
            </a:r>
            <a:r>
              <a:rPr lang="en-US" dirty="0" err="1" smtClean="0"/>
              <a:t>bahagia</a:t>
            </a:r>
            <a:endParaRPr lang="en-US" dirty="0" smtClean="0"/>
          </a:p>
          <a:p>
            <a:r>
              <a:rPr lang="en-US" dirty="0" err="1" smtClean="0"/>
              <a:t>Serah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Allah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milikan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034" y="4751414"/>
            <a:ext cx="2897590" cy="192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950" dirty="0"/>
              <a:t>"</a:t>
            </a:r>
            <a:r>
              <a:rPr lang="en-US" sz="1950" dirty="0" err="1"/>
              <a:t>Kamu</a:t>
            </a:r>
            <a:r>
              <a:rPr lang="en-US" sz="1950" dirty="0"/>
              <a:t> </a:t>
            </a:r>
            <a:r>
              <a:rPr lang="en-US" sz="1950" dirty="0" err="1"/>
              <a:t>adalah</a:t>
            </a:r>
            <a:r>
              <a:rPr lang="en-US" sz="1950" dirty="0"/>
              <a:t> </a:t>
            </a:r>
            <a:r>
              <a:rPr lang="en-US" sz="1950" dirty="0" err="1"/>
              <a:t>garam</a:t>
            </a:r>
            <a:r>
              <a:rPr lang="en-US" sz="1950" dirty="0"/>
              <a:t> </a:t>
            </a:r>
            <a:r>
              <a:rPr lang="en-US" sz="1950" dirty="0" err="1"/>
              <a:t>dunia</a:t>
            </a:r>
            <a:r>
              <a:rPr lang="en-US" sz="1950" dirty="0"/>
              <a:t>. </a:t>
            </a:r>
            <a:r>
              <a:rPr lang="en-US" sz="1950" dirty="0" err="1"/>
              <a:t>Jika</a:t>
            </a:r>
            <a:r>
              <a:rPr lang="en-US" sz="1950" dirty="0"/>
              <a:t> </a:t>
            </a:r>
            <a:r>
              <a:rPr lang="en-US" sz="1950" dirty="0" err="1"/>
              <a:t>garam</a:t>
            </a:r>
            <a:r>
              <a:rPr lang="en-US" sz="1950" dirty="0"/>
              <a:t> </a:t>
            </a:r>
            <a:r>
              <a:rPr lang="en-US" sz="1950" dirty="0" err="1"/>
              <a:t>itu</a:t>
            </a:r>
            <a:r>
              <a:rPr lang="en-US" sz="1950" dirty="0"/>
              <a:t> </a:t>
            </a:r>
            <a:r>
              <a:rPr lang="en-US" sz="1950" dirty="0" err="1"/>
              <a:t>menjadi</a:t>
            </a:r>
            <a:r>
              <a:rPr lang="en-US" sz="1950" dirty="0"/>
              <a:t> </a:t>
            </a:r>
            <a:r>
              <a:rPr lang="en-US" sz="1950" dirty="0" err="1"/>
              <a:t>tawar</a:t>
            </a:r>
            <a:r>
              <a:rPr lang="en-US" sz="1950" dirty="0"/>
              <a:t>, </a:t>
            </a:r>
            <a:r>
              <a:rPr lang="en-US" sz="1950" dirty="0" err="1"/>
              <a:t>dengan</a:t>
            </a:r>
            <a:r>
              <a:rPr lang="en-US" sz="1950" dirty="0"/>
              <a:t> </a:t>
            </a:r>
            <a:r>
              <a:rPr lang="en-US" sz="1950" dirty="0" err="1"/>
              <a:t>apakah</a:t>
            </a:r>
            <a:r>
              <a:rPr lang="en-US" sz="1950" dirty="0"/>
              <a:t> </a:t>
            </a:r>
            <a:r>
              <a:rPr lang="en-US" sz="1950" dirty="0" err="1"/>
              <a:t>ia</a:t>
            </a:r>
            <a:r>
              <a:rPr lang="en-US" sz="1950" dirty="0"/>
              <a:t> </a:t>
            </a:r>
            <a:r>
              <a:rPr lang="en-US" sz="1950" dirty="0" err="1"/>
              <a:t>diasinkan</a:t>
            </a:r>
            <a:r>
              <a:rPr lang="en-US" sz="1950" dirty="0"/>
              <a:t>? </a:t>
            </a:r>
            <a:r>
              <a:rPr lang="en-US" sz="1950" dirty="0" err="1"/>
              <a:t>Tidak</a:t>
            </a:r>
            <a:r>
              <a:rPr lang="en-US" sz="1950" dirty="0"/>
              <a:t> </a:t>
            </a:r>
            <a:r>
              <a:rPr lang="en-US" sz="1950" dirty="0" err="1"/>
              <a:t>ada</a:t>
            </a:r>
            <a:r>
              <a:rPr lang="en-US" sz="1950" dirty="0"/>
              <a:t> </a:t>
            </a:r>
            <a:r>
              <a:rPr lang="en-US" sz="1950" dirty="0" err="1"/>
              <a:t>lagi</a:t>
            </a:r>
            <a:r>
              <a:rPr lang="en-US" sz="1950" dirty="0"/>
              <a:t> </a:t>
            </a:r>
            <a:r>
              <a:rPr lang="en-US" sz="1950" dirty="0" err="1"/>
              <a:t>gunanya</a:t>
            </a:r>
            <a:r>
              <a:rPr lang="en-US" sz="1950" dirty="0"/>
              <a:t> </a:t>
            </a:r>
            <a:r>
              <a:rPr lang="en-US" sz="1950" dirty="0" err="1"/>
              <a:t>selain</a:t>
            </a:r>
            <a:r>
              <a:rPr lang="en-US" sz="1950" dirty="0"/>
              <a:t> </a:t>
            </a:r>
            <a:r>
              <a:rPr lang="en-US" sz="1950" dirty="0" err="1"/>
              <a:t>dibuang</a:t>
            </a:r>
            <a:r>
              <a:rPr lang="en-US" sz="1950" dirty="0"/>
              <a:t> </a:t>
            </a:r>
            <a:r>
              <a:rPr lang="en-US" sz="1950" dirty="0" err="1"/>
              <a:t>dan</a:t>
            </a:r>
            <a:r>
              <a:rPr lang="en-US" sz="1950" dirty="0"/>
              <a:t> </a:t>
            </a:r>
            <a:r>
              <a:rPr lang="en-US" sz="1950" dirty="0" err="1"/>
              <a:t>diinjak</a:t>
            </a:r>
            <a:r>
              <a:rPr lang="en-US" sz="1950" dirty="0"/>
              <a:t> orang. </a:t>
            </a:r>
            <a:r>
              <a:rPr lang="en-US" sz="1950" dirty="0" smtClean="0"/>
              <a:t> </a:t>
            </a:r>
            <a:r>
              <a:rPr lang="en-US" sz="1950" dirty="0" err="1"/>
              <a:t>Kamu</a:t>
            </a:r>
            <a:r>
              <a:rPr lang="en-US" sz="1950" dirty="0"/>
              <a:t> </a:t>
            </a:r>
            <a:r>
              <a:rPr lang="en-US" sz="1950" dirty="0" err="1"/>
              <a:t>adalah</a:t>
            </a:r>
            <a:r>
              <a:rPr lang="en-US" sz="1950" dirty="0"/>
              <a:t> </a:t>
            </a:r>
            <a:r>
              <a:rPr lang="en-US" sz="1950" dirty="0" err="1"/>
              <a:t>terang</a:t>
            </a:r>
            <a:r>
              <a:rPr lang="en-US" sz="1950" dirty="0"/>
              <a:t> </a:t>
            </a:r>
            <a:r>
              <a:rPr lang="en-US" sz="1950" dirty="0" err="1"/>
              <a:t>dunia</a:t>
            </a:r>
            <a:r>
              <a:rPr lang="en-US" sz="1950" dirty="0"/>
              <a:t>. Kota yang </a:t>
            </a:r>
            <a:r>
              <a:rPr lang="en-US" sz="1950" dirty="0" err="1"/>
              <a:t>terletak</a:t>
            </a:r>
            <a:r>
              <a:rPr lang="en-US" sz="1950" dirty="0"/>
              <a:t> di </a:t>
            </a:r>
            <a:r>
              <a:rPr lang="en-US" sz="1950" dirty="0" err="1"/>
              <a:t>atas</a:t>
            </a:r>
            <a:r>
              <a:rPr lang="en-US" sz="1950" dirty="0"/>
              <a:t> </a:t>
            </a:r>
            <a:r>
              <a:rPr lang="en-US" sz="1950" dirty="0" err="1"/>
              <a:t>gunung</a:t>
            </a:r>
            <a:r>
              <a:rPr lang="en-US" sz="1950" dirty="0"/>
              <a:t> </a:t>
            </a:r>
            <a:r>
              <a:rPr lang="en-US" sz="1950" dirty="0" err="1"/>
              <a:t>tidak</a:t>
            </a:r>
            <a:r>
              <a:rPr lang="en-US" sz="1950" dirty="0"/>
              <a:t> </a:t>
            </a:r>
            <a:r>
              <a:rPr lang="en-US" sz="1950" dirty="0" err="1"/>
              <a:t>mungkin</a:t>
            </a:r>
            <a:r>
              <a:rPr lang="en-US" sz="1950" dirty="0"/>
              <a:t> </a:t>
            </a:r>
            <a:r>
              <a:rPr lang="en-US" sz="1950" dirty="0" err="1"/>
              <a:t>tersembunyi</a:t>
            </a:r>
            <a:r>
              <a:rPr lang="en-US" sz="1950" dirty="0"/>
              <a:t>.   </a:t>
            </a:r>
            <a:r>
              <a:rPr lang="en-US" sz="1950" dirty="0" smtClean="0"/>
              <a:t> </a:t>
            </a:r>
            <a:r>
              <a:rPr lang="en-US" sz="1950" dirty="0" err="1"/>
              <a:t>Lagipula</a:t>
            </a:r>
            <a:r>
              <a:rPr lang="en-US" sz="1950" dirty="0"/>
              <a:t> orang </a:t>
            </a:r>
            <a:r>
              <a:rPr lang="en-US" sz="1950" dirty="0" err="1"/>
              <a:t>tidak</a:t>
            </a:r>
            <a:r>
              <a:rPr lang="en-US" sz="1950" dirty="0"/>
              <a:t> </a:t>
            </a:r>
            <a:r>
              <a:rPr lang="en-US" sz="1950" dirty="0" err="1"/>
              <a:t>menyalakan</a:t>
            </a:r>
            <a:r>
              <a:rPr lang="en-US" sz="1950" dirty="0"/>
              <a:t> </a:t>
            </a:r>
            <a:r>
              <a:rPr lang="en-US" sz="1950" dirty="0" err="1"/>
              <a:t>pelita</a:t>
            </a:r>
            <a:r>
              <a:rPr lang="en-US" sz="1950" dirty="0"/>
              <a:t> </a:t>
            </a:r>
            <a:r>
              <a:rPr lang="en-US" sz="1950" dirty="0" err="1"/>
              <a:t>lalu</a:t>
            </a:r>
            <a:r>
              <a:rPr lang="en-US" sz="1950" dirty="0"/>
              <a:t> </a:t>
            </a:r>
            <a:r>
              <a:rPr lang="en-US" sz="1950" dirty="0" err="1"/>
              <a:t>meletakkannya</a:t>
            </a:r>
            <a:r>
              <a:rPr lang="en-US" sz="1950" dirty="0"/>
              <a:t> di </a:t>
            </a:r>
            <a:r>
              <a:rPr lang="en-US" sz="1950" dirty="0" err="1"/>
              <a:t>bawah</a:t>
            </a:r>
            <a:r>
              <a:rPr lang="en-US" sz="1950" dirty="0"/>
              <a:t> </a:t>
            </a:r>
            <a:r>
              <a:rPr lang="en-US" sz="1950" dirty="0" err="1"/>
              <a:t>gantang</a:t>
            </a:r>
            <a:r>
              <a:rPr lang="en-US" sz="1950" dirty="0"/>
              <a:t>, </a:t>
            </a:r>
            <a:r>
              <a:rPr lang="en-US" sz="1950" dirty="0" err="1"/>
              <a:t>melainkan</a:t>
            </a:r>
            <a:r>
              <a:rPr lang="en-US" sz="1950" dirty="0"/>
              <a:t> di </a:t>
            </a:r>
            <a:r>
              <a:rPr lang="en-US" sz="1950" dirty="0" err="1"/>
              <a:t>atas</a:t>
            </a:r>
            <a:r>
              <a:rPr lang="en-US" sz="1950" dirty="0"/>
              <a:t> kaki </a:t>
            </a:r>
            <a:r>
              <a:rPr lang="en-US" sz="1950" dirty="0" err="1"/>
              <a:t>dian</a:t>
            </a:r>
            <a:r>
              <a:rPr lang="en-US" sz="1950" dirty="0"/>
              <a:t> </a:t>
            </a:r>
            <a:r>
              <a:rPr lang="en-US" sz="1950" dirty="0" err="1"/>
              <a:t>sehingga</a:t>
            </a:r>
            <a:r>
              <a:rPr lang="en-US" sz="1950" dirty="0"/>
              <a:t> </a:t>
            </a:r>
            <a:r>
              <a:rPr lang="en-US" sz="1950" dirty="0" err="1"/>
              <a:t>menerangi</a:t>
            </a:r>
            <a:r>
              <a:rPr lang="en-US" sz="1950" dirty="0"/>
              <a:t> </a:t>
            </a:r>
            <a:r>
              <a:rPr lang="en-US" sz="1950" dirty="0" err="1"/>
              <a:t>semua</a:t>
            </a:r>
            <a:r>
              <a:rPr lang="en-US" sz="1950" dirty="0"/>
              <a:t> orang di </a:t>
            </a:r>
            <a:r>
              <a:rPr lang="en-US" sz="1950" dirty="0" err="1"/>
              <a:t>dalam</a:t>
            </a:r>
            <a:r>
              <a:rPr lang="en-US" sz="1950" dirty="0"/>
              <a:t> </a:t>
            </a:r>
            <a:r>
              <a:rPr lang="en-US" sz="1950" dirty="0" err="1"/>
              <a:t>rumah</a:t>
            </a:r>
            <a:r>
              <a:rPr lang="en-US" sz="1950" dirty="0"/>
              <a:t> </a:t>
            </a:r>
            <a:r>
              <a:rPr lang="en-US" sz="1950" dirty="0" err="1"/>
              <a:t>itu</a:t>
            </a:r>
            <a:r>
              <a:rPr lang="en-US" sz="1950" dirty="0"/>
              <a:t>.     </a:t>
            </a:r>
            <a:r>
              <a:rPr lang="en-US" sz="1950" dirty="0" err="1"/>
              <a:t>Demikianlah</a:t>
            </a:r>
            <a:r>
              <a:rPr lang="en-US" sz="1950" dirty="0"/>
              <a:t> </a:t>
            </a:r>
            <a:r>
              <a:rPr lang="en-US" sz="1950" dirty="0" err="1"/>
              <a:t>hendaknya</a:t>
            </a:r>
            <a:r>
              <a:rPr lang="en-US" sz="1950" dirty="0"/>
              <a:t> </a:t>
            </a:r>
            <a:r>
              <a:rPr lang="en-US" sz="1950" dirty="0" err="1"/>
              <a:t>terangmu</a:t>
            </a:r>
            <a:r>
              <a:rPr lang="en-US" sz="1950" dirty="0"/>
              <a:t> </a:t>
            </a:r>
            <a:r>
              <a:rPr lang="en-US" sz="1950" dirty="0" err="1"/>
              <a:t>bercahaya</a:t>
            </a:r>
            <a:r>
              <a:rPr lang="en-US" sz="1950" dirty="0"/>
              <a:t> di </a:t>
            </a:r>
            <a:r>
              <a:rPr lang="en-US" sz="1950" dirty="0" err="1"/>
              <a:t>depan</a:t>
            </a:r>
            <a:r>
              <a:rPr lang="en-US" sz="1950" dirty="0"/>
              <a:t> orang, </a:t>
            </a:r>
            <a:r>
              <a:rPr lang="en-US" sz="1950" dirty="0" err="1"/>
              <a:t>supaya</a:t>
            </a:r>
            <a:r>
              <a:rPr lang="en-US" sz="1950" dirty="0"/>
              <a:t> </a:t>
            </a:r>
            <a:r>
              <a:rPr lang="en-US" sz="1950" dirty="0" err="1"/>
              <a:t>mereka</a:t>
            </a:r>
            <a:r>
              <a:rPr lang="en-US" sz="1950" dirty="0"/>
              <a:t> </a:t>
            </a:r>
            <a:r>
              <a:rPr lang="en-US" sz="1950" dirty="0" err="1"/>
              <a:t>melihat</a:t>
            </a:r>
            <a:r>
              <a:rPr lang="en-US" sz="1950" dirty="0"/>
              <a:t> </a:t>
            </a:r>
            <a:r>
              <a:rPr lang="en-US" sz="1950" dirty="0" err="1"/>
              <a:t>perbuatanmu</a:t>
            </a:r>
            <a:r>
              <a:rPr lang="en-US" sz="1950" dirty="0"/>
              <a:t> yang </a:t>
            </a:r>
            <a:r>
              <a:rPr lang="en-US" sz="1950" dirty="0" err="1"/>
              <a:t>baik</a:t>
            </a:r>
            <a:r>
              <a:rPr lang="en-US" sz="1950" dirty="0"/>
              <a:t> </a:t>
            </a:r>
            <a:r>
              <a:rPr lang="en-US" sz="1950" dirty="0" err="1"/>
              <a:t>dan</a:t>
            </a:r>
            <a:r>
              <a:rPr lang="en-US" sz="1950" dirty="0"/>
              <a:t> </a:t>
            </a:r>
            <a:r>
              <a:rPr lang="en-US" sz="1950" dirty="0" err="1"/>
              <a:t>memuliakan</a:t>
            </a:r>
            <a:r>
              <a:rPr lang="en-US" sz="1950" dirty="0"/>
              <a:t> </a:t>
            </a:r>
            <a:r>
              <a:rPr lang="en-US" sz="1950" dirty="0" err="1"/>
              <a:t>Bapamu</a:t>
            </a:r>
            <a:r>
              <a:rPr lang="en-US" sz="1950" dirty="0"/>
              <a:t> yang di </a:t>
            </a:r>
            <a:r>
              <a:rPr lang="en-US" sz="1950" dirty="0" err="1"/>
              <a:t>sorga</a:t>
            </a:r>
            <a:r>
              <a:rPr lang="en-US" sz="1950" dirty="0" smtClean="0"/>
              <a:t>.” - </a:t>
            </a:r>
            <a:r>
              <a:rPr lang="en-US" sz="1950" dirty="0"/>
              <a:t>Mat 5</a:t>
            </a:r>
            <a:r>
              <a:rPr lang="en-US" sz="1950" dirty="0" smtClean="0"/>
              <a:t>:13-16</a:t>
            </a:r>
            <a:endParaRPr lang="en-US" sz="195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 err="1" smtClean="0">
                <a:solidFill>
                  <a:schemeClr val="bg1"/>
                </a:solidFill>
              </a:rPr>
              <a:t>Ajaran</a:t>
            </a:r>
            <a:endParaRPr lang="en-US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kena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garam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bertidak</a:t>
            </a:r>
            <a:r>
              <a:rPr lang="en-US" dirty="0" smtClean="0"/>
              <a:t> </a:t>
            </a:r>
            <a:r>
              <a:rPr lang="en-US" sz="2100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,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imannya</a:t>
            </a:r>
            <a:r>
              <a:rPr lang="en-US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penuntuk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orang lain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patut</a:t>
            </a:r>
            <a:r>
              <a:rPr lang="en-US" dirty="0" smtClean="0"/>
              <a:t> </a:t>
            </a:r>
            <a:r>
              <a:rPr lang="en-US" dirty="0" err="1" smtClean="0"/>
              <a:t>disembunyi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ditunjuk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orang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Ajaran &amp; Hidup Yesus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04"/>
            <a:ext cx="1066081" cy="1213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5221448"/>
            <a:ext cx="2897103" cy="1622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422" y="730057"/>
            <a:ext cx="1778364" cy="118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859" y="4032474"/>
            <a:ext cx="2019300" cy="1343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Taurat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 </a:t>
            </a:r>
            <a:r>
              <a:rPr lang="en-US" dirty="0" err="1"/>
              <a:t>kepadamu</a:t>
            </a:r>
            <a:r>
              <a:rPr lang="en-US" dirty="0"/>
              <a:t>: </a:t>
            </a:r>
            <a:r>
              <a:rPr lang="en-US" dirty="0" err="1"/>
              <a:t>Sesungguhnya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lenyap</a:t>
            </a:r>
            <a:r>
              <a:rPr lang="en-US" dirty="0"/>
              <a:t> </a:t>
            </a:r>
            <a:r>
              <a:rPr lang="en-US" dirty="0" err="1"/>
              <a:t>langit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iota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titikpun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ditiadakan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Taurat</a:t>
            </a:r>
            <a:r>
              <a:rPr lang="en-US" dirty="0"/>
              <a:t>,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 smtClean="0"/>
              <a:t>. </a:t>
            </a:r>
            <a:r>
              <a:rPr lang="en-US" dirty="0"/>
              <a:t>…. </a:t>
            </a:r>
            <a:endParaRPr lang="en-US" dirty="0" smtClean="0"/>
          </a:p>
          <a:p>
            <a:r>
              <a:rPr lang="en-US" dirty="0" err="1" smtClean="0"/>
              <a:t>Bunuh</a:t>
            </a:r>
            <a:r>
              <a:rPr lang="en-US" dirty="0" smtClean="0"/>
              <a:t> &amp; </a:t>
            </a:r>
            <a:r>
              <a:rPr lang="en-US" dirty="0" err="1" smtClean="0"/>
              <a:t>marah</a:t>
            </a:r>
            <a:r>
              <a:rPr lang="en-US" dirty="0" smtClean="0"/>
              <a:t> (5:21-22)</a:t>
            </a:r>
          </a:p>
          <a:p>
            <a:r>
              <a:rPr lang="en-US" dirty="0" err="1" smtClean="0"/>
              <a:t>Zinah</a:t>
            </a:r>
            <a:r>
              <a:rPr lang="en-US" dirty="0" smtClean="0"/>
              <a:t> &amp; </a:t>
            </a:r>
            <a:r>
              <a:rPr lang="en-US" dirty="0" err="1" smtClean="0"/>
              <a:t>memandang</a:t>
            </a:r>
            <a:r>
              <a:rPr lang="en-US" dirty="0" smtClean="0"/>
              <a:t> (5:27-28)</a:t>
            </a:r>
          </a:p>
          <a:p>
            <a:r>
              <a:rPr lang="en-US" dirty="0" err="1" smtClean="0"/>
              <a:t>Bercerai</a:t>
            </a:r>
            <a:r>
              <a:rPr lang="en-US" dirty="0" smtClean="0"/>
              <a:t> (5:31-32)</a:t>
            </a:r>
          </a:p>
          <a:p>
            <a:r>
              <a:rPr lang="en-US" dirty="0" err="1" smtClean="0"/>
              <a:t>Bersumpah</a:t>
            </a:r>
            <a:r>
              <a:rPr lang="en-US" dirty="0" smtClean="0"/>
              <a:t> (5:33-37)</a:t>
            </a:r>
          </a:p>
          <a:p>
            <a:r>
              <a:rPr lang="en-US" dirty="0"/>
              <a:t>Mata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(5:38-39)</a:t>
            </a:r>
          </a:p>
          <a:p>
            <a:r>
              <a:rPr lang="en-US" dirty="0" err="1" smtClean="0"/>
              <a:t>Permintaan</a:t>
            </a:r>
            <a:r>
              <a:rPr lang="en-US" dirty="0" smtClean="0"/>
              <a:t> (5:40-43)</a:t>
            </a:r>
          </a:p>
          <a:p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benci</a:t>
            </a:r>
            <a:r>
              <a:rPr lang="en-US" dirty="0" smtClean="0"/>
              <a:t> </a:t>
            </a:r>
            <a:r>
              <a:rPr lang="en-US" dirty="0" err="1" smtClean="0"/>
              <a:t>musuh</a:t>
            </a:r>
            <a:r>
              <a:rPr lang="en-US" dirty="0" smtClean="0"/>
              <a:t> (5: 43-47)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79857" cy="487850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i="1" dirty="0" err="1">
                <a:solidFill>
                  <a:schemeClr val="bg1"/>
                </a:solidFill>
              </a:rPr>
              <a:t>Ajaran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Taurat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perkataan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semangan</a:t>
            </a:r>
            <a:r>
              <a:rPr lang="en-US" dirty="0" smtClean="0"/>
              <a:t> di </a:t>
            </a:r>
            <a:r>
              <a:rPr lang="en-US" dirty="0" err="1" smtClean="0"/>
              <a:t>belakangnya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Niat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ketaatan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&amp; </a:t>
            </a:r>
            <a:r>
              <a:rPr lang="en-US" dirty="0" err="1" smtClean="0"/>
              <a:t>keampunan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SFX RCIA BM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Ajaran</a:t>
            </a:r>
            <a:r>
              <a:rPr lang="en-US" dirty="0" smtClean="0"/>
              <a:t> &amp;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7DB6-38E0-FD4F-B4F5-02ACBC028402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38" y="5184881"/>
            <a:ext cx="1953709" cy="1426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251" y="5184881"/>
            <a:ext cx="1928806" cy="1426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3927"/>
            <a:ext cx="1418506" cy="12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43761</TotalTime>
  <Words>2127</Words>
  <Application>Microsoft Macintosh PowerPoint</Application>
  <PresentationFormat>On-screen Show (4:3)</PresentationFormat>
  <Paragraphs>363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Summer</vt:lpstr>
      <vt:lpstr>Ajaran &amp; Hidup Yesus</vt:lpstr>
      <vt:lpstr>Soalan</vt:lpstr>
      <vt:lpstr>Perjalanan hari ini</vt:lpstr>
      <vt:lpstr>Kehidupan Yesus </vt:lpstr>
      <vt:lpstr>Khotbah di Bukit</vt:lpstr>
      <vt:lpstr>Khotbah di Bukit</vt:lpstr>
      <vt:lpstr>Sabda Kebahagian</vt:lpstr>
      <vt:lpstr>Garam dan Terang Dunia</vt:lpstr>
      <vt:lpstr>Yesus dan Hukum Taurat</vt:lpstr>
      <vt:lpstr>Hidup Dalaman</vt:lpstr>
      <vt:lpstr>Hidup Kristian seumat</vt:lpstr>
      <vt:lpstr>Kesimpulan Khotbah atas Bukit</vt:lpstr>
      <vt:lpstr>Cinta kasih Allah Bapa</vt:lpstr>
      <vt:lpstr>Tujuan Allah Bapa</vt:lpstr>
      <vt:lpstr>Perintah tunggal Yesus</vt:lpstr>
      <vt:lpstr>LDK – Mengenai Kasih</vt:lpstr>
      <vt:lpstr>Ciri-ciri Kasih</vt:lpstr>
      <vt:lpstr>LDK – Mengenai Kasih</vt:lpstr>
      <vt:lpstr>Mukjizat dan Perumpamaan</vt:lpstr>
      <vt:lpstr>Soalan</vt:lpstr>
      <vt:lpstr>Maksud Mukjizat</vt:lpstr>
      <vt:lpstr>Tujuh tanda</vt:lpstr>
      <vt:lpstr>Contoh mukjizat menyembuh</vt:lpstr>
      <vt:lpstr>Contoh mukjizat alam</vt:lpstr>
      <vt:lpstr>Soalan</vt:lpstr>
      <vt:lpstr> Ajaran Perumpamaan</vt:lpstr>
      <vt:lpstr> Contoh Perumpamaan</vt:lpstr>
      <vt:lpstr>Jalan Penyelamatan</vt:lpstr>
      <vt:lpstr>Soalan</vt:lpstr>
      <vt:lpstr>Siapa dia Yesus</vt:lpstr>
      <vt:lpstr>Juruselamat</vt:lpstr>
      <vt:lpstr>Penebus dan Perantara</vt:lpstr>
      <vt:lpstr>Pembaptis dengan Roh Kudus</vt:lpstr>
      <vt:lpstr>Hakim pada Hari Kiamat</vt:lpstr>
      <vt:lpstr>LDK – Siapa Yesus</vt:lpstr>
      <vt:lpstr>Ada apa-apa soalan</vt:lpstr>
    </vt:vector>
  </TitlesOfParts>
  <Company>Jimeu Consultants Sdn Bhd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Khong</dc:creator>
  <cp:lastModifiedBy>Jim Khong</cp:lastModifiedBy>
  <cp:revision>263</cp:revision>
  <cp:lastPrinted>2015-08-02T11:50:53Z</cp:lastPrinted>
  <dcterms:created xsi:type="dcterms:W3CDTF">2015-07-31T05:54:31Z</dcterms:created>
  <dcterms:modified xsi:type="dcterms:W3CDTF">2016-10-31T04:46:45Z</dcterms:modified>
</cp:coreProperties>
</file>