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259" r:id="rId4"/>
    <p:sldId id="284" r:id="rId5"/>
    <p:sldId id="288" r:id="rId6"/>
    <p:sldId id="285" r:id="rId7"/>
    <p:sldId id="260" r:id="rId8"/>
    <p:sldId id="276" r:id="rId9"/>
    <p:sldId id="277" r:id="rId10"/>
    <p:sldId id="278" r:id="rId11"/>
    <p:sldId id="261" r:id="rId12"/>
    <p:sldId id="289" r:id="rId13"/>
    <p:sldId id="290" r:id="rId14"/>
    <p:sldId id="283" r:id="rId15"/>
    <p:sldId id="282" r:id="rId16"/>
    <p:sldId id="291" r:id="rId17"/>
    <p:sldId id="280" r:id="rId18"/>
    <p:sldId id="281" r:id="rId19"/>
    <p:sldId id="279" r:id="rId20"/>
    <p:sldId id="559" r:id="rId21"/>
    <p:sldId id="262" r:id="rId22"/>
    <p:sldId id="263" r:id="rId23"/>
    <p:sldId id="265" r:id="rId24"/>
    <p:sldId id="264" r:id="rId25"/>
    <p:sldId id="266" r:id="rId26"/>
    <p:sldId id="521" r:id="rId27"/>
    <p:sldId id="267" r:id="rId28"/>
    <p:sldId id="268" r:id="rId29"/>
    <p:sldId id="269" r:id="rId30"/>
    <p:sldId id="270" r:id="rId31"/>
    <p:sldId id="271" r:id="rId32"/>
    <p:sldId id="292" r:id="rId33"/>
    <p:sldId id="273" r:id="rId34"/>
    <p:sldId id="274" r:id="rId35"/>
    <p:sldId id="275" r:id="rId36"/>
    <p:sldId id="272" r:id="rId37"/>
    <p:sldId id="286" r:id="rId38"/>
    <p:sldId id="28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50"/>
    <p:restoredTop sz="91611" autoAdjust="0"/>
  </p:normalViewPr>
  <p:slideViewPr>
    <p:cSldViewPr snapToGrid="0" snapToObjects="1">
      <p:cViewPr varScale="1">
        <p:scale>
          <a:sx n="102" d="100"/>
          <a:sy n="102" d="100"/>
        </p:scale>
        <p:origin x="192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20873-4026-FD4B-AC84-95E0A4481CF1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FAC0FB0B-BDD2-C14A-8C94-14D1AC154A4E}">
      <dgm:prSet phldrT="[Text]"/>
      <dgm:spPr/>
      <dgm:t>
        <a:bodyPr/>
        <a:lstStyle/>
        <a:p>
          <a:r>
            <a:rPr lang="en-US" dirty="0" err="1"/>
            <a:t>Mengapa</a:t>
          </a:r>
          <a:endParaRPr lang="en-US" dirty="0"/>
        </a:p>
      </dgm:t>
    </dgm:pt>
    <dgm:pt modelId="{855F747A-989B-E74D-8341-289F685202B9}" type="parTrans" cxnId="{F7207A1F-8E54-1440-8E96-65DFE1405EBA}">
      <dgm:prSet/>
      <dgm:spPr/>
      <dgm:t>
        <a:bodyPr/>
        <a:lstStyle/>
        <a:p>
          <a:endParaRPr lang="en-US"/>
        </a:p>
      </dgm:t>
    </dgm:pt>
    <dgm:pt modelId="{013E2921-7863-2A42-8A33-73E4DFD251EB}" type="sibTrans" cxnId="{F7207A1F-8E54-1440-8E96-65DFE1405EBA}">
      <dgm:prSet/>
      <dgm:spPr/>
      <dgm:t>
        <a:bodyPr/>
        <a:lstStyle/>
        <a:p>
          <a:endParaRPr lang="en-US"/>
        </a:p>
      </dgm:t>
    </dgm:pt>
    <dgm:pt modelId="{0E3BCAA3-6F97-C344-AE47-35A8B603A270}">
      <dgm:prSet phldrT="[Text]"/>
      <dgm:spPr/>
      <dgm:t>
        <a:bodyPr/>
        <a:lstStyle/>
        <a:p>
          <a:r>
            <a:rPr lang="en-US" dirty="0" err="1"/>
            <a:t>Apa</a:t>
          </a:r>
          <a:endParaRPr lang="en-US" dirty="0"/>
        </a:p>
      </dgm:t>
    </dgm:pt>
    <dgm:pt modelId="{D8C3EA1A-400C-3941-825D-274949639476}" type="parTrans" cxnId="{ED3FFC0E-D7AA-4141-B208-5F0811FBA609}">
      <dgm:prSet/>
      <dgm:spPr/>
      <dgm:t>
        <a:bodyPr/>
        <a:lstStyle/>
        <a:p>
          <a:endParaRPr lang="en-US"/>
        </a:p>
      </dgm:t>
    </dgm:pt>
    <dgm:pt modelId="{D629FCA4-E574-D845-AC14-21F17C2FDCF9}" type="sibTrans" cxnId="{ED3FFC0E-D7AA-4141-B208-5F0811FBA609}">
      <dgm:prSet/>
      <dgm:spPr/>
      <dgm:t>
        <a:bodyPr/>
        <a:lstStyle/>
        <a:p>
          <a:endParaRPr lang="en-US"/>
        </a:p>
      </dgm:t>
    </dgm:pt>
    <dgm:pt modelId="{AAE4FC35-D2AD-C14F-BC75-D7B64566903F}">
      <dgm:prSet phldrT="[Text]"/>
      <dgm:spPr/>
      <dgm:t>
        <a:bodyPr/>
        <a:lstStyle/>
        <a:p>
          <a:r>
            <a:rPr lang="en-US" dirty="0" err="1"/>
            <a:t>Bagaimana</a:t>
          </a:r>
          <a:endParaRPr lang="en-US" dirty="0"/>
        </a:p>
      </dgm:t>
    </dgm:pt>
    <dgm:pt modelId="{54F74FC3-C5C3-7947-8C81-3B4166664E00}" type="parTrans" cxnId="{F6169970-D0BA-9249-A070-DEF3C1E08B7F}">
      <dgm:prSet/>
      <dgm:spPr/>
      <dgm:t>
        <a:bodyPr/>
        <a:lstStyle/>
        <a:p>
          <a:endParaRPr lang="en-US"/>
        </a:p>
      </dgm:t>
    </dgm:pt>
    <dgm:pt modelId="{4C763D6A-38B4-0843-8AF4-C96B0DFE9B9A}" type="sibTrans" cxnId="{F6169970-D0BA-9249-A070-DEF3C1E08B7F}">
      <dgm:prSet/>
      <dgm:spPr/>
      <dgm:t>
        <a:bodyPr/>
        <a:lstStyle/>
        <a:p>
          <a:endParaRPr lang="en-US"/>
        </a:p>
      </dgm:t>
    </dgm:pt>
    <dgm:pt modelId="{0E49F261-2FFE-EB44-8A28-4B9FCDC7ED38}">
      <dgm:prSet/>
      <dgm:spPr/>
      <dgm:t>
        <a:bodyPr/>
        <a:lstStyle/>
        <a:p>
          <a:r>
            <a:rPr lang="en-US" dirty="0" err="1"/>
            <a:t>Siapa</a:t>
          </a:r>
          <a:r>
            <a:rPr lang="en-US" dirty="0"/>
            <a:t>, </a:t>
          </a:r>
          <a:r>
            <a:rPr lang="en-US" dirty="0" err="1"/>
            <a:t>Bila</a:t>
          </a:r>
          <a:endParaRPr lang="en-US" dirty="0"/>
        </a:p>
      </dgm:t>
    </dgm:pt>
    <dgm:pt modelId="{FBC3FC43-3E07-824A-82DB-431078E5E6BB}" type="parTrans" cxnId="{6D8D0A22-4D09-B543-8399-AF68A799260C}">
      <dgm:prSet/>
      <dgm:spPr/>
      <dgm:t>
        <a:bodyPr/>
        <a:lstStyle/>
        <a:p>
          <a:endParaRPr lang="en-US"/>
        </a:p>
      </dgm:t>
    </dgm:pt>
    <dgm:pt modelId="{3C19ADE8-1095-724D-A631-50F34969AC9A}" type="sibTrans" cxnId="{6D8D0A22-4D09-B543-8399-AF68A799260C}">
      <dgm:prSet/>
      <dgm:spPr/>
      <dgm:t>
        <a:bodyPr/>
        <a:lstStyle/>
        <a:p>
          <a:endParaRPr lang="en-US"/>
        </a:p>
      </dgm:t>
    </dgm:pt>
    <dgm:pt modelId="{489FC860-C5CD-5840-A820-0D7E7855731A}">
      <dgm:prSet/>
      <dgm:spPr/>
      <dgm:t>
        <a:bodyPr/>
        <a:lstStyle/>
        <a:p>
          <a:r>
            <a:rPr lang="en-US" dirty="0" err="1"/>
            <a:t>Mana</a:t>
          </a:r>
          <a:endParaRPr lang="en-US" dirty="0"/>
        </a:p>
      </dgm:t>
    </dgm:pt>
    <dgm:pt modelId="{9D86A2D8-46A6-D048-BF11-831ABFFC64DE}" type="parTrans" cxnId="{E2F42A6E-1D83-A141-9F30-273C16A36980}">
      <dgm:prSet/>
      <dgm:spPr/>
      <dgm:t>
        <a:bodyPr/>
        <a:lstStyle/>
        <a:p>
          <a:endParaRPr lang="en-US"/>
        </a:p>
      </dgm:t>
    </dgm:pt>
    <dgm:pt modelId="{845DEBBD-88C8-8C44-86E9-45B15B183D10}" type="sibTrans" cxnId="{E2F42A6E-1D83-A141-9F30-273C16A36980}">
      <dgm:prSet/>
      <dgm:spPr/>
      <dgm:t>
        <a:bodyPr/>
        <a:lstStyle/>
        <a:p>
          <a:endParaRPr lang="en-US"/>
        </a:p>
      </dgm:t>
    </dgm:pt>
    <dgm:pt modelId="{C40A1985-FB93-834A-9192-559C3B2339D9}" type="pres">
      <dgm:prSet presAssocID="{76D20873-4026-FD4B-AC84-95E0A4481CF1}" presName="Name0" presStyleCnt="0">
        <dgm:presLayoutVars>
          <dgm:dir/>
          <dgm:animLvl val="lvl"/>
          <dgm:resizeHandles val="exact"/>
        </dgm:presLayoutVars>
      </dgm:prSet>
      <dgm:spPr/>
    </dgm:pt>
    <dgm:pt modelId="{DBA4123E-4E16-824D-BF6D-5901BA02AB05}" type="pres">
      <dgm:prSet presAssocID="{FAC0FB0B-BDD2-C14A-8C94-14D1AC154A4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0DD6D90-EA32-1642-91A2-27F9118B0A0C}" type="pres">
      <dgm:prSet presAssocID="{013E2921-7863-2A42-8A33-73E4DFD251EB}" presName="parTxOnlySpace" presStyleCnt="0"/>
      <dgm:spPr/>
    </dgm:pt>
    <dgm:pt modelId="{754D1390-46A6-BB4A-89B2-40EF07549C49}" type="pres">
      <dgm:prSet presAssocID="{0E3BCAA3-6F97-C344-AE47-35A8B603A27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74527D2-B0B1-F94D-A3F0-73B95D6AE9AA}" type="pres">
      <dgm:prSet presAssocID="{D629FCA4-E574-D845-AC14-21F17C2FDCF9}" presName="parTxOnlySpace" presStyleCnt="0"/>
      <dgm:spPr/>
    </dgm:pt>
    <dgm:pt modelId="{86B8BF1C-F9F6-6741-B192-BE7FE6D6CEAC}" type="pres">
      <dgm:prSet presAssocID="{AAE4FC35-D2AD-C14F-BC75-D7B64566903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4543043-0553-C645-9D17-073F0F002179}" type="pres">
      <dgm:prSet presAssocID="{4C763D6A-38B4-0843-8AF4-C96B0DFE9B9A}" presName="parTxOnlySpace" presStyleCnt="0"/>
      <dgm:spPr/>
    </dgm:pt>
    <dgm:pt modelId="{896726CD-02B6-0441-BE03-9082F0021988}" type="pres">
      <dgm:prSet presAssocID="{0E49F261-2FFE-EB44-8A28-4B9FCDC7ED3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600BF9B-41AE-2344-AB59-E8CCF4B4D8FF}" type="pres">
      <dgm:prSet presAssocID="{3C19ADE8-1095-724D-A631-50F34969AC9A}" presName="parTxOnlySpace" presStyleCnt="0"/>
      <dgm:spPr/>
    </dgm:pt>
    <dgm:pt modelId="{D0A51483-0B5F-9D43-BFE0-DAF7300B75F7}" type="pres">
      <dgm:prSet presAssocID="{489FC860-C5CD-5840-A820-0D7E7855731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D3FFC0E-D7AA-4141-B208-5F0811FBA609}" srcId="{76D20873-4026-FD4B-AC84-95E0A4481CF1}" destId="{0E3BCAA3-6F97-C344-AE47-35A8B603A270}" srcOrd="1" destOrd="0" parTransId="{D8C3EA1A-400C-3941-825D-274949639476}" sibTransId="{D629FCA4-E574-D845-AC14-21F17C2FDCF9}"/>
    <dgm:cxn modelId="{F7207A1F-8E54-1440-8E96-65DFE1405EBA}" srcId="{76D20873-4026-FD4B-AC84-95E0A4481CF1}" destId="{FAC0FB0B-BDD2-C14A-8C94-14D1AC154A4E}" srcOrd="0" destOrd="0" parTransId="{855F747A-989B-E74D-8341-289F685202B9}" sibTransId="{013E2921-7863-2A42-8A33-73E4DFD251EB}"/>
    <dgm:cxn modelId="{6D8D0A22-4D09-B543-8399-AF68A799260C}" srcId="{76D20873-4026-FD4B-AC84-95E0A4481CF1}" destId="{0E49F261-2FFE-EB44-8A28-4B9FCDC7ED38}" srcOrd="3" destOrd="0" parTransId="{FBC3FC43-3E07-824A-82DB-431078E5E6BB}" sibTransId="{3C19ADE8-1095-724D-A631-50F34969AC9A}"/>
    <dgm:cxn modelId="{AA0D9D3F-1DAE-F94E-A073-0B846CDC570F}" type="presOf" srcId="{0E49F261-2FFE-EB44-8A28-4B9FCDC7ED38}" destId="{896726CD-02B6-0441-BE03-9082F0021988}" srcOrd="0" destOrd="0" presId="urn:microsoft.com/office/officeart/2005/8/layout/chevron1"/>
    <dgm:cxn modelId="{B226DF63-F51D-7242-AACF-0CDFC1250F11}" type="presOf" srcId="{76D20873-4026-FD4B-AC84-95E0A4481CF1}" destId="{C40A1985-FB93-834A-9192-559C3B2339D9}" srcOrd="0" destOrd="0" presId="urn:microsoft.com/office/officeart/2005/8/layout/chevron1"/>
    <dgm:cxn modelId="{E2F42A6E-1D83-A141-9F30-273C16A36980}" srcId="{76D20873-4026-FD4B-AC84-95E0A4481CF1}" destId="{489FC860-C5CD-5840-A820-0D7E7855731A}" srcOrd="4" destOrd="0" parTransId="{9D86A2D8-46A6-D048-BF11-831ABFFC64DE}" sibTransId="{845DEBBD-88C8-8C44-86E9-45B15B183D10}"/>
    <dgm:cxn modelId="{F6169970-D0BA-9249-A070-DEF3C1E08B7F}" srcId="{76D20873-4026-FD4B-AC84-95E0A4481CF1}" destId="{AAE4FC35-D2AD-C14F-BC75-D7B64566903F}" srcOrd="2" destOrd="0" parTransId="{54F74FC3-C5C3-7947-8C81-3B4166664E00}" sibTransId="{4C763D6A-38B4-0843-8AF4-C96B0DFE9B9A}"/>
    <dgm:cxn modelId="{86587B99-60B4-7E46-B7BF-FC05A827112C}" type="presOf" srcId="{489FC860-C5CD-5840-A820-0D7E7855731A}" destId="{D0A51483-0B5F-9D43-BFE0-DAF7300B75F7}" srcOrd="0" destOrd="0" presId="urn:microsoft.com/office/officeart/2005/8/layout/chevron1"/>
    <dgm:cxn modelId="{0AB5B2C8-6FCE-C240-81A2-9D8EC431177D}" type="presOf" srcId="{FAC0FB0B-BDD2-C14A-8C94-14D1AC154A4E}" destId="{DBA4123E-4E16-824D-BF6D-5901BA02AB05}" srcOrd="0" destOrd="0" presId="urn:microsoft.com/office/officeart/2005/8/layout/chevron1"/>
    <dgm:cxn modelId="{A85B46EE-A991-5A4E-ADB0-58EC57352B6E}" type="presOf" srcId="{AAE4FC35-D2AD-C14F-BC75-D7B64566903F}" destId="{86B8BF1C-F9F6-6741-B192-BE7FE6D6CEAC}" srcOrd="0" destOrd="0" presId="urn:microsoft.com/office/officeart/2005/8/layout/chevron1"/>
    <dgm:cxn modelId="{41451CF3-B354-1C43-B4E4-C28F7C6743D5}" type="presOf" srcId="{0E3BCAA3-6F97-C344-AE47-35A8B603A270}" destId="{754D1390-46A6-BB4A-89B2-40EF07549C49}" srcOrd="0" destOrd="0" presId="urn:microsoft.com/office/officeart/2005/8/layout/chevron1"/>
    <dgm:cxn modelId="{56E10BF4-4BD3-DA45-B72B-B27CCA9A3B1A}" type="presParOf" srcId="{C40A1985-FB93-834A-9192-559C3B2339D9}" destId="{DBA4123E-4E16-824D-BF6D-5901BA02AB05}" srcOrd="0" destOrd="0" presId="urn:microsoft.com/office/officeart/2005/8/layout/chevron1"/>
    <dgm:cxn modelId="{370517D1-03C1-3A44-8C9D-84F229EC0FD2}" type="presParOf" srcId="{C40A1985-FB93-834A-9192-559C3B2339D9}" destId="{70DD6D90-EA32-1642-91A2-27F9118B0A0C}" srcOrd="1" destOrd="0" presId="urn:microsoft.com/office/officeart/2005/8/layout/chevron1"/>
    <dgm:cxn modelId="{3859865D-BE75-E440-BC25-55741538C5C6}" type="presParOf" srcId="{C40A1985-FB93-834A-9192-559C3B2339D9}" destId="{754D1390-46A6-BB4A-89B2-40EF07549C49}" srcOrd="2" destOrd="0" presId="urn:microsoft.com/office/officeart/2005/8/layout/chevron1"/>
    <dgm:cxn modelId="{4E4F29FC-BAA9-244A-9981-898D90A7599D}" type="presParOf" srcId="{C40A1985-FB93-834A-9192-559C3B2339D9}" destId="{474527D2-B0B1-F94D-A3F0-73B95D6AE9AA}" srcOrd="3" destOrd="0" presId="urn:microsoft.com/office/officeart/2005/8/layout/chevron1"/>
    <dgm:cxn modelId="{921D340E-D898-194E-9E8D-15AAED65317A}" type="presParOf" srcId="{C40A1985-FB93-834A-9192-559C3B2339D9}" destId="{86B8BF1C-F9F6-6741-B192-BE7FE6D6CEAC}" srcOrd="4" destOrd="0" presId="urn:microsoft.com/office/officeart/2005/8/layout/chevron1"/>
    <dgm:cxn modelId="{2B7DA2D1-ED6B-0543-B386-581FB92930B5}" type="presParOf" srcId="{C40A1985-FB93-834A-9192-559C3B2339D9}" destId="{84543043-0553-C645-9D17-073F0F002179}" srcOrd="5" destOrd="0" presId="urn:microsoft.com/office/officeart/2005/8/layout/chevron1"/>
    <dgm:cxn modelId="{21A56404-2043-674E-8CFC-19B1A2639723}" type="presParOf" srcId="{C40A1985-FB93-834A-9192-559C3B2339D9}" destId="{896726CD-02B6-0441-BE03-9082F0021988}" srcOrd="6" destOrd="0" presId="urn:microsoft.com/office/officeart/2005/8/layout/chevron1"/>
    <dgm:cxn modelId="{638D59DD-178D-1146-8EBA-B2EDDEB638C2}" type="presParOf" srcId="{C40A1985-FB93-834A-9192-559C3B2339D9}" destId="{E600BF9B-41AE-2344-AB59-E8CCF4B4D8FF}" srcOrd="7" destOrd="0" presId="urn:microsoft.com/office/officeart/2005/8/layout/chevron1"/>
    <dgm:cxn modelId="{5AC27CDC-CA21-794A-9E0B-3FC14CF20A48}" type="presParOf" srcId="{C40A1985-FB93-834A-9192-559C3B2339D9}" destId="{D0A51483-0B5F-9D43-BFE0-DAF7300B75F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EFD68-1978-D649-AA81-C98730B7EC4A}" type="doc">
      <dgm:prSet loTypeId="urn:microsoft.com/office/officeart/2005/8/layout/process1" loCatId="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99F62DA-69F1-084E-9FC4-16124C345B73}">
      <dgm:prSet phldrT="[Text]" custT="1"/>
      <dgm:spPr/>
      <dgm:t>
        <a:bodyPr lIns="36000" rIns="0"/>
        <a:lstStyle/>
        <a:p>
          <a:r>
            <a:rPr lang="en-US" sz="2000" b="1" dirty="0" err="1">
              <a:solidFill>
                <a:schemeClr val="tx1"/>
              </a:solidFill>
            </a:rPr>
            <a:t>Rancangkan</a:t>
          </a:r>
          <a:endParaRPr lang="en-US" sz="2000" b="1" dirty="0">
            <a:solidFill>
              <a:schemeClr val="tx1"/>
            </a:solidFill>
          </a:endParaRPr>
        </a:p>
      </dgm:t>
    </dgm:pt>
    <dgm:pt modelId="{01A8F7EE-AEC4-8E40-B1FA-218E0EB3D5BF}" type="parTrans" cxnId="{FBF3810D-EF9C-2A47-BBE8-67745EE45460}">
      <dgm:prSet/>
      <dgm:spPr/>
      <dgm:t>
        <a:bodyPr/>
        <a:lstStyle/>
        <a:p>
          <a:endParaRPr lang="en-US"/>
        </a:p>
      </dgm:t>
    </dgm:pt>
    <dgm:pt modelId="{0E25CD42-89FE-6745-AC52-B9879DEA6BB4}" type="sibTrans" cxnId="{FBF3810D-EF9C-2A47-BBE8-67745EE45460}">
      <dgm:prSet/>
      <dgm:spPr/>
      <dgm:t>
        <a:bodyPr/>
        <a:lstStyle/>
        <a:p>
          <a:endParaRPr lang="en-US"/>
        </a:p>
      </dgm:t>
    </dgm:pt>
    <dgm:pt modelId="{B25762AE-295F-9D41-9FB5-A4A6755FFA27}">
      <dgm:prSet phldrT="[Text]" custT="1"/>
      <dgm:spPr/>
      <dgm:t>
        <a:bodyPr lIns="36000" rIns="0"/>
        <a:lstStyle/>
        <a:p>
          <a:r>
            <a:rPr lang="en-US" sz="1800" dirty="0" err="1">
              <a:solidFill>
                <a:schemeClr val="bg1"/>
              </a:solidFill>
            </a:rPr>
            <a:t>Sasaran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bagi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dilatih</a:t>
          </a:r>
          <a:endParaRPr lang="en-US" sz="1800" dirty="0">
            <a:solidFill>
              <a:schemeClr val="bg1"/>
            </a:solidFill>
          </a:endParaRPr>
        </a:p>
      </dgm:t>
    </dgm:pt>
    <dgm:pt modelId="{D83AC1FC-E2BF-0E49-867F-1092BFFAEDE5}" type="parTrans" cxnId="{DB997F9F-E94C-AA42-80F7-3CF932FEB7F5}">
      <dgm:prSet/>
      <dgm:spPr/>
      <dgm:t>
        <a:bodyPr/>
        <a:lstStyle/>
        <a:p>
          <a:endParaRPr lang="en-US"/>
        </a:p>
      </dgm:t>
    </dgm:pt>
    <dgm:pt modelId="{D7D040F7-FF9D-364F-A40D-C7A77127C24D}" type="sibTrans" cxnId="{DB997F9F-E94C-AA42-80F7-3CF932FEB7F5}">
      <dgm:prSet/>
      <dgm:spPr/>
      <dgm:t>
        <a:bodyPr/>
        <a:lstStyle/>
        <a:p>
          <a:endParaRPr lang="en-US"/>
        </a:p>
      </dgm:t>
    </dgm:pt>
    <dgm:pt modelId="{E542D0E5-D6F1-8344-BA9D-3A0B7B53DC75}">
      <dgm:prSet phldrT="[Text]" custT="1"/>
      <dgm:spPr/>
      <dgm:t>
        <a:bodyPr lIns="36000" rIns="0"/>
        <a:lstStyle/>
        <a:p>
          <a:r>
            <a:rPr lang="en-US" sz="2000" b="1" dirty="0" err="1">
              <a:solidFill>
                <a:schemeClr val="tx1"/>
              </a:solidFill>
            </a:rPr>
            <a:t>Aturkan</a:t>
          </a:r>
          <a:endParaRPr lang="en-US" sz="2000" b="1" dirty="0">
            <a:solidFill>
              <a:schemeClr val="tx1"/>
            </a:solidFill>
          </a:endParaRPr>
        </a:p>
      </dgm:t>
    </dgm:pt>
    <dgm:pt modelId="{43B20C57-BF34-1A4A-911F-23C4158EA31D}" type="parTrans" cxnId="{F79D0355-CA99-7449-9FDA-A5793CB76769}">
      <dgm:prSet/>
      <dgm:spPr/>
      <dgm:t>
        <a:bodyPr/>
        <a:lstStyle/>
        <a:p>
          <a:endParaRPr lang="en-US"/>
        </a:p>
      </dgm:t>
    </dgm:pt>
    <dgm:pt modelId="{9D24F09E-6006-F548-95A2-2136E8D9D2AE}" type="sibTrans" cxnId="{F79D0355-CA99-7449-9FDA-A5793CB76769}">
      <dgm:prSet/>
      <dgm:spPr/>
      <dgm:t>
        <a:bodyPr/>
        <a:lstStyle/>
        <a:p>
          <a:endParaRPr lang="en-US"/>
        </a:p>
      </dgm:t>
    </dgm:pt>
    <dgm:pt modelId="{485A5532-9CFC-C74C-865B-0D35A588779C}">
      <dgm:prSet phldrT="[Text]" custT="1"/>
      <dgm:spPr/>
      <dgm:t>
        <a:bodyPr lIns="36000" rIns="0"/>
        <a:lstStyle/>
        <a:p>
          <a:r>
            <a:rPr lang="en-US" sz="1800" dirty="0" err="1">
              <a:solidFill>
                <a:schemeClr val="tx1"/>
              </a:solidFill>
            </a:rPr>
            <a:t>Kemaskini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bahan</a:t>
          </a:r>
          <a:endParaRPr lang="en-US" sz="1800" dirty="0">
            <a:solidFill>
              <a:schemeClr val="tx1"/>
            </a:solidFill>
          </a:endParaRPr>
        </a:p>
      </dgm:t>
    </dgm:pt>
    <dgm:pt modelId="{86B84A30-B106-0F46-B07A-CF72C2ABEA2C}" type="parTrans" cxnId="{CBAB0EDB-E13B-CC4B-B733-D85113EF96A3}">
      <dgm:prSet/>
      <dgm:spPr/>
      <dgm:t>
        <a:bodyPr/>
        <a:lstStyle/>
        <a:p>
          <a:endParaRPr lang="en-US"/>
        </a:p>
      </dgm:t>
    </dgm:pt>
    <dgm:pt modelId="{8E259A3F-0CBE-9949-BFD8-71D79FF8D2F1}" type="sibTrans" cxnId="{CBAB0EDB-E13B-CC4B-B733-D85113EF96A3}">
      <dgm:prSet/>
      <dgm:spPr/>
      <dgm:t>
        <a:bodyPr/>
        <a:lstStyle/>
        <a:p>
          <a:endParaRPr lang="en-US"/>
        </a:p>
      </dgm:t>
    </dgm:pt>
    <dgm:pt modelId="{DE41ECC1-19A9-2142-B9E2-F620D06E1385}">
      <dgm:prSet phldrT="[Text]" custT="1"/>
      <dgm:spPr/>
      <dgm:t>
        <a:bodyPr lIns="36000" rIns="0"/>
        <a:lstStyle/>
        <a:p>
          <a:r>
            <a:rPr lang="en-US" sz="2000" b="1" dirty="0" err="1">
              <a:solidFill>
                <a:schemeClr val="tx1"/>
              </a:solidFill>
            </a:rPr>
            <a:t>Jalankan</a:t>
          </a:r>
          <a:endParaRPr lang="en-US" sz="2000" b="1" dirty="0">
            <a:solidFill>
              <a:schemeClr val="tx1"/>
            </a:solidFill>
          </a:endParaRPr>
        </a:p>
      </dgm:t>
    </dgm:pt>
    <dgm:pt modelId="{8061CF15-69A5-6B4D-8556-F8425E15B534}" type="parTrans" cxnId="{A24C63C2-7110-FF4C-BA10-CA78F0EFCCA4}">
      <dgm:prSet/>
      <dgm:spPr/>
      <dgm:t>
        <a:bodyPr/>
        <a:lstStyle/>
        <a:p>
          <a:endParaRPr lang="en-US"/>
        </a:p>
      </dgm:t>
    </dgm:pt>
    <dgm:pt modelId="{8DB69782-70CF-1740-8442-1E5B36ACE7B9}" type="sibTrans" cxnId="{A24C63C2-7110-FF4C-BA10-CA78F0EFCCA4}">
      <dgm:prSet/>
      <dgm:spPr/>
      <dgm:t>
        <a:bodyPr/>
        <a:lstStyle/>
        <a:p>
          <a:endParaRPr lang="en-US"/>
        </a:p>
      </dgm:t>
    </dgm:pt>
    <dgm:pt modelId="{6AE74195-F4A1-9242-A4F2-8B80896D2868}">
      <dgm:prSet phldrT="[Text]" custT="1"/>
      <dgm:spPr/>
      <dgm:t>
        <a:bodyPr lIns="36000" rIns="0"/>
        <a:lstStyle/>
        <a:p>
          <a:r>
            <a:rPr lang="en-US" sz="1800" dirty="0" err="1">
              <a:solidFill>
                <a:schemeClr val="tx1"/>
              </a:solidFill>
            </a:rPr>
            <a:t>Jalankan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Latihan</a:t>
          </a:r>
          <a:endParaRPr lang="en-US" sz="1800" dirty="0">
            <a:solidFill>
              <a:schemeClr val="tx1"/>
            </a:solidFill>
          </a:endParaRPr>
        </a:p>
      </dgm:t>
    </dgm:pt>
    <dgm:pt modelId="{8794A5BC-F256-0A4E-82A3-546354139A06}" type="parTrans" cxnId="{B0ACF68D-8C77-D540-B413-22999AF37B2B}">
      <dgm:prSet/>
      <dgm:spPr/>
      <dgm:t>
        <a:bodyPr/>
        <a:lstStyle/>
        <a:p>
          <a:endParaRPr lang="en-US"/>
        </a:p>
      </dgm:t>
    </dgm:pt>
    <dgm:pt modelId="{BE0A942C-3D41-2341-BBA1-3C6626B781E9}" type="sibTrans" cxnId="{B0ACF68D-8C77-D540-B413-22999AF37B2B}">
      <dgm:prSet/>
      <dgm:spPr/>
      <dgm:t>
        <a:bodyPr/>
        <a:lstStyle/>
        <a:p>
          <a:endParaRPr lang="en-US"/>
        </a:p>
      </dgm:t>
    </dgm:pt>
    <dgm:pt modelId="{E2DAFF89-9F2D-3244-AF1B-DE9105B04BFD}">
      <dgm:prSet phldrT="[Text]" custT="1"/>
      <dgm:spPr/>
      <dgm:t>
        <a:bodyPr lIns="36000" rIns="0"/>
        <a:lstStyle/>
        <a:p>
          <a:r>
            <a:rPr lang="en-US" sz="1800" dirty="0" err="1">
              <a:solidFill>
                <a:schemeClr val="tx1"/>
              </a:solidFill>
            </a:rPr>
            <a:t>Semak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hasil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dari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Latihan</a:t>
          </a:r>
          <a:endParaRPr lang="en-US" sz="1800" dirty="0">
            <a:solidFill>
              <a:schemeClr val="tx1"/>
            </a:solidFill>
          </a:endParaRPr>
        </a:p>
      </dgm:t>
    </dgm:pt>
    <dgm:pt modelId="{BEE6940C-207D-E749-A7B0-F4983954B98C}" type="parTrans" cxnId="{2D82440C-DBC9-FD47-B866-8335FDA029DF}">
      <dgm:prSet/>
      <dgm:spPr/>
      <dgm:t>
        <a:bodyPr/>
        <a:lstStyle/>
        <a:p>
          <a:endParaRPr lang="en-US"/>
        </a:p>
      </dgm:t>
    </dgm:pt>
    <dgm:pt modelId="{A6C9EC86-FBAC-B64E-AD1E-393A83A5492B}" type="sibTrans" cxnId="{2D82440C-DBC9-FD47-B866-8335FDA029DF}">
      <dgm:prSet/>
      <dgm:spPr/>
      <dgm:t>
        <a:bodyPr/>
        <a:lstStyle/>
        <a:p>
          <a:endParaRPr lang="en-US"/>
        </a:p>
      </dgm:t>
    </dgm:pt>
    <dgm:pt modelId="{EAC4BF18-CEB5-FD46-89B0-5325B744D5C1}">
      <dgm:prSet phldrT="[Text]" custT="1"/>
      <dgm:spPr/>
      <dgm:t>
        <a:bodyPr lIns="36000" rIns="0"/>
        <a:lstStyle/>
        <a:p>
          <a:r>
            <a:rPr lang="en-US" sz="1800" dirty="0" err="1">
              <a:solidFill>
                <a:schemeClr val="bg1"/>
              </a:solidFill>
            </a:rPr>
            <a:t>Adanya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tempat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dan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muatan</a:t>
          </a:r>
          <a:endParaRPr lang="en-US" sz="1800" dirty="0">
            <a:solidFill>
              <a:srgbClr val="FFFFFF"/>
            </a:solidFill>
          </a:endParaRPr>
        </a:p>
      </dgm:t>
    </dgm:pt>
    <dgm:pt modelId="{CC141998-934C-A349-A95A-98DFBC48C504}" type="parTrans" cxnId="{7D9929BC-071A-1941-9C47-74AC73557F35}">
      <dgm:prSet/>
      <dgm:spPr/>
      <dgm:t>
        <a:bodyPr/>
        <a:lstStyle/>
        <a:p>
          <a:endParaRPr lang="en-US"/>
        </a:p>
      </dgm:t>
    </dgm:pt>
    <dgm:pt modelId="{7BD42B5D-08DD-794E-991F-A2EB4BC900B1}" type="sibTrans" cxnId="{7D9929BC-071A-1941-9C47-74AC73557F35}">
      <dgm:prSet/>
      <dgm:spPr/>
      <dgm:t>
        <a:bodyPr/>
        <a:lstStyle/>
        <a:p>
          <a:endParaRPr lang="en-US"/>
        </a:p>
      </dgm:t>
    </dgm:pt>
    <dgm:pt modelId="{CBA1E47D-327E-3847-9FCB-D56C37A327A6}">
      <dgm:prSet phldrT="[Text]" custT="1"/>
      <dgm:spPr/>
      <dgm:t>
        <a:bodyPr lIns="36000" rIns="0"/>
        <a:lstStyle/>
        <a:p>
          <a:r>
            <a:rPr lang="en-US" sz="1800" dirty="0" err="1">
              <a:solidFill>
                <a:schemeClr val="tx1"/>
              </a:solidFill>
            </a:rPr>
            <a:t>Sebarkan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pakai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Whatsapp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GoogleForm</a:t>
          </a:r>
          <a:endParaRPr lang="en-US" sz="1800" dirty="0">
            <a:solidFill>
              <a:schemeClr val="tx1"/>
            </a:solidFill>
          </a:endParaRPr>
        </a:p>
      </dgm:t>
    </dgm:pt>
    <dgm:pt modelId="{DB59F3E4-E3B7-7546-9FF4-2AF45153CEDA}" type="parTrans" cxnId="{1E695D4F-897A-BB44-8853-E758634A66F8}">
      <dgm:prSet/>
      <dgm:spPr/>
      <dgm:t>
        <a:bodyPr/>
        <a:lstStyle/>
        <a:p>
          <a:endParaRPr lang="en-US"/>
        </a:p>
      </dgm:t>
    </dgm:pt>
    <dgm:pt modelId="{CFEA3B58-2ED4-D444-A74C-E3E0A26717AB}" type="sibTrans" cxnId="{1E695D4F-897A-BB44-8853-E758634A66F8}">
      <dgm:prSet/>
      <dgm:spPr/>
      <dgm:t>
        <a:bodyPr/>
        <a:lstStyle/>
        <a:p>
          <a:endParaRPr lang="en-US"/>
        </a:p>
      </dgm:t>
    </dgm:pt>
    <dgm:pt modelId="{CD3AE646-60C5-304B-A0BD-5784D9A2F925}">
      <dgm:prSet phldrT="[Text]" custT="1"/>
      <dgm:spPr/>
      <dgm:t>
        <a:bodyPr lIns="36000" rIns="0"/>
        <a:lstStyle/>
        <a:p>
          <a:r>
            <a:rPr lang="en-US" sz="1800" dirty="0" err="1">
              <a:solidFill>
                <a:srgbClr val="FFFFFF"/>
              </a:solidFill>
            </a:rPr>
            <a:t>Aturkan</a:t>
          </a:r>
          <a:r>
            <a:rPr lang="en-US" sz="1800" dirty="0">
              <a:solidFill>
                <a:srgbClr val="FFFFFF"/>
              </a:solidFill>
            </a:rPr>
            <a:t> </a:t>
          </a:r>
          <a:r>
            <a:rPr lang="en-US" sz="1800" dirty="0" err="1">
              <a:solidFill>
                <a:srgbClr val="FFFFFF"/>
              </a:solidFill>
            </a:rPr>
            <a:t>tempat</a:t>
          </a:r>
          <a:r>
            <a:rPr lang="en-US" sz="1800" dirty="0">
              <a:solidFill>
                <a:srgbClr val="FFFFFF"/>
              </a:solidFill>
            </a:rPr>
            <a:t> </a:t>
          </a:r>
          <a:r>
            <a:rPr lang="en-US" sz="1800" dirty="0" err="1">
              <a:solidFill>
                <a:srgbClr val="FFFFFF"/>
              </a:solidFill>
            </a:rPr>
            <a:t>bagi</a:t>
          </a:r>
          <a:r>
            <a:rPr lang="en-US" sz="1800" dirty="0">
              <a:solidFill>
                <a:srgbClr val="FFFFFF"/>
              </a:solidFill>
            </a:rPr>
            <a:t> slot </a:t>
          </a:r>
          <a:r>
            <a:rPr lang="en-US" sz="1800" dirty="0" err="1">
              <a:solidFill>
                <a:srgbClr val="FFFFFF"/>
              </a:solidFill>
            </a:rPr>
            <a:t>masa</a:t>
          </a:r>
          <a:endParaRPr lang="en-US" sz="1800" dirty="0">
            <a:solidFill>
              <a:srgbClr val="FFFFFF"/>
            </a:solidFill>
          </a:endParaRPr>
        </a:p>
      </dgm:t>
    </dgm:pt>
    <dgm:pt modelId="{5AF41658-4C98-2643-AEBB-051B0CFB68C7}" type="parTrans" cxnId="{68B0D873-C405-0143-9522-1AA9A3FE7C37}">
      <dgm:prSet/>
      <dgm:spPr/>
      <dgm:t>
        <a:bodyPr/>
        <a:lstStyle/>
        <a:p>
          <a:endParaRPr lang="en-US"/>
        </a:p>
      </dgm:t>
    </dgm:pt>
    <dgm:pt modelId="{918E25BA-2A04-0A4B-BD40-23D8BD86C51A}" type="sibTrans" cxnId="{68B0D873-C405-0143-9522-1AA9A3FE7C37}">
      <dgm:prSet/>
      <dgm:spPr/>
      <dgm:t>
        <a:bodyPr/>
        <a:lstStyle/>
        <a:p>
          <a:endParaRPr lang="en-US"/>
        </a:p>
      </dgm:t>
    </dgm:pt>
    <dgm:pt modelId="{FEF8C13C-7411-A940-BE93-F66405B2406B}">
      <dgm:prSet custT="1"/>
      <dgm:spPr/>
      <dgm:t>
        <a:bodyPr lIns="36000" rIns="0"/>
        <a:lstStyle/>
        <a:p>
          <a:r>
            <a:rPr lang="en-US" sz="1800" dirty="0" err="1">
              <a:solidFill>
                <a:srgbClr val="FFFFFF"/>
              </a:solidFill>
            </a:rPr>
            <a:t>Aturkan</a:t>
          </a:r>
          <a:r>
            <a:rPr lang="en-US" sz="1800" dirty="0">
              <a:solidFill>
                <a:srgbClr val="FFFFFF"/>
              </a:solidFill>
            </a:rPr>
            <a:t> </a:t>
          </a:r>
          <a:r>
            <a:rPr lang="en-US" sz="1800" dirty="0" err="1">
              <a:solidFill>
                <a:srgbClr val="FFFFFF"/>
              </a:solidFill>
            </a:rPr>
            <a:t>jurulatih</a:t>
          </a:r>
          <a:r>
            <a:rPr lang="en-US" sz="1800" dirty="0">
              <a:solidFill>
                <a:srgbClr val="FFFFFF"/>
              </a:solidFill>
            </a:rPr>
            <a:t> </a:t>
          </a:r>
          <a:r>
            <a:rPr lang="en-US" sz="1800" dirty="0" err="1">
              <a:solidFill>
                <a:srgbClr val="FFFFFF"/>
              </a:solidFill>
            </a:rPr>
            <a:t>bagi</a:t>
          </a:r>
          <a:r>
            <a:rPr lang="en-US" sz="1800" dirty="0">
              <a:solidFill>
                <a:srgbClr val="FFFFFF"/>
              </a:solidFill>
            </a:rPr>
            <a:t> slot masa</a:t>
          </a:r>
        </a:p>
      </dgm:t>
    </dgm:pt>
    <dgm:pt modelId="{A53D5BF4-655B-4E44-9D59-0A5401D8D546}" type="parTrans" cxnId="{36335A15-768F-044C-AA49-409ED25212B2}">
      <dgm:prSet/>
      <dgm:spPr/>
      <dgm:t>
        <a:bodyPr/>
        <a:lstStyle/>
        <a:p>
          <a:endParaRPr lang="en-US"/>
        </a:p>
      </dgm:t>
    </dgm:pt>
    <dgm:pt modelId="{0747FD42-BD3D-7D42-A830-EB180DB5E201}" type="sibTrans" cxnId="{36335A15-768F-044C-AA49-409ED25212B2}">
      <dgm:prSet/>
      <dgm:spPr/>
      <dgm:t>
        <a:bodyPr/>
        <a:lstStyle/>
        <a:p>
          <a:endParaRPr lang="en-US"/>
        </a:p>
      </dgm:t>
    </dgm:pt>
    <dgm:pt modelId="{FE79940B-466B-334F-9726-BCE1B9731BDB}">
      <dgm:prSet phldrT="[Text]" custT="1"/>
      <dgm:spPr/>
      <dgm:t>
        <a:bodyPr lIns="36000" rIns="0"/>
        <a:lstStyle/>
        <a:p>
          <a:r>
            <a:rPr lang="en-US" sz="1800" dirty="0">
              <a:solidFill>
                <a:schemeClr val="bg1"/>
              </a:solidFill>
            </a:rPr>
            <a:t>Slot </a:t>
          </a:r>
          <a:r>
            <a:rPr lang="en-US" sz="1800" dirty="0" err="1">
              <a:solidFill>
                <a:schemeClr val="bg1"/>
              </a:solidFill>
            </a:rPr>
            <a:t>masa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cukup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untuk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capai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sasaran</a:t>
          </a:r>
          <a:endParaRPr lang="en-US" sz="1800" dirty="0">
            <a:solidFill>
              <a:srgbClr val="FFFFFF"/>
            </a:solidFill>
          </a:endParaRPr>
        </a:p>
      </dgm:t>
    </dgm:pt>
    <dgm:pt modelId="{A54CA511-DA38-BF4C-9E9D-0A9294EAA283}" type="parTrans" cxnId="{668924CA-F53D-E34B-9ACF-C735C70A0C99}">
      <dgm:prSet/>
      <dgm:spPr/>
      <dgm:t>
        <a:bodyPr/>
        <a:lstStyle/>
        <a:p>
          <a:endParaRPr lang="en-US"/>
        </a:p>
      </dgm:t>
    </dgm:pt>
    <dgm:pt modelId="{7E2108C6-9368-464F-9D4A-CA5C646E0EDD}" type="sibTrans" cxnId="{668924CA-F53D-E34B-9ACF-C735C70A0C99}">
      <dgm:prSet/>
      <dgm:spPr/>
      <dgm:t>
        <a:bodyPr/>
        <a:lstStyle/>
        <a:p>
          <a:endParaRPr lang="en-US"/>
        </a:p>
      </dgm:t>
    </dgm:pt>
    <dgm:pt modelId="{8FFA4004-203C-9343-B36F-D1BA38E8DCBF}">
      <dgm:prSet phldrT="[Text]"/>
      <dgm:spPr/>
      <dgm:t>
        <a:bodyPr lIns="36000" rIns="0"/>
        <a:lstStyle/>
        <a:p>
          <a:endParaRPr lang="en-US" sz="2900" dirty="0">
            <a:solidFill>
              <a:schemeClr val="tx1"/>
            </a:solidFill>
          </a:endParaRPr>
        </a:p>
      </dgm:t>
    </dgm:pt>
    <dgm:pt modelId="{87C2F495-5A92-8649-B471-17A6BB8C792F}" type="parTrans" cxnId="{C7AD3C4A-64CE-8E4C-B791-88F5B7ADE3CA}">
      <dgm:prSet/>
      <dgm:spPr/>
      <dgm:t>
        <a:bodyPr/>
        <a:lstStyle/>
        <a:p>
          <a:endParaRPr lang="en-US"/>
        </a:p>
      </dgm:t>
    </dgm:pt>
    <dgm:pt modelId="{9E5B15E9-7343-2548-8B15-DA1601BE4061}" type="sibTrans" cxnId="{C7AD3C4A-64CE-8E4C-B791-88F5B7ADE3CA}">
      <dgm:prSet/>
      <dgm:spPr/>
      <dgm:t>
        <a:bodyPr/>
        <a:lstStyle/>
        <a:p>
          <a:endParaRPr lang="en-US"/>
        </a:p>
      </dgm:t>
    </dgm:pt>
    <dgm:pt modelId="{17E6C892-BA23-4046-B43A-405DA3DE5E26}">
      <dgm:prSet phldrT="[Text]" custT="1"/>
      <dgm:spPr/>
      <dgm:t>
        <a:bodyPr lIns="36000" rIns="0"/>
        <a:lstStyle/>
        <a:p>
          <a:r>
            <a:rPr lang="en-US" sz="1800" dirty="0" err="1">
              <a:solidFill>
                <a:schemeClr val="tx1"/>
              </a:solidFill>
            </a:rPr>
            <a:t>Sesuaikan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bahan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>
              <a:solidFill>
                <a:schemeClr val="tx1"/>
              </a:solidFill>
            </a:rPr>
            <a:t>kaedah</a:t>
          </a:r>
          <a:endParaRPr lang="en-US" sz="1800" dirty="0">
            <a:solidFill>
              <a:schemeClr val="tx1"/>
            </a:solidFill>
          </a:endParaRPr>
        </a:p>
      </dgm:t>
    </dgm:pt>
    <dgm:pt modelId="{329C6E34-5E98-464E-8180-71A16668951D}" type="parTrans" cxnId="{4CD52CE7-E961-AB4A-B1BB-22A1DE13A811}">
      <dgm:prSet/>
      <dgm:spPr/>
    </dgm:pt>
    <dgm:pt modelId="{FC99E037-EB5D-794B-9221-3AAB6170A85C}" type="sibTrans" cxnId="{4CD52CE7-E961-AB4A-B1BB-22A1DE13A811}">
      <dgm:prSet/>
      <dgm:spPr/>
    </dgm:pt>
    <dgm:pt modelId="{37B47725-67AA-2646-A734-BB99D87DE83D}">
      <dgm:prSet phldrT="[Text]" custT="1"/>
      <dgm:spPr/>
      <dgm:t>
        <a:bodyPr lIns="36000" rIns="0"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85317C1A-2395-D94E-AF9B-780AA30A6D4D}" type="parTrans" cxnId="{A9B093C7-FCAB-E644-9E45-DD5BDBF1AE10}">
      <dgm:prSet/>
      <dgm:spPr/>
    </dgm:pt>
    <dgm:pt modelId="{2975B3AF-572C-414C-9E1B-77AF35014E81}" type="sibTrans" cxnId="{A9B093C7-FCAB-E644-9E45-DD5BDBF1AE10}">
      <dgm:prSet/>
      <dgm:spPr/>
    </dgm:pt>
    <dgm:pt modelId="{1801BA4E-0626-2048-92C1-F58E6AB2B641}">
      <dgm:prSet phldrT="[Text]" custT="1"/>
      <dgm:spPr/>
      <dgm:t>
        <a:bodyPr lIns="36000" rIns="0"/>
        <a:lstStyle/>
        <a:p>
          <a:r>
            <a:rPr lang="en-US" sz="1800" dirty="0">
              <a:solidFill>
                <a:schemeClr val="tx1"/>
              </a:solidFill>
            </a:rPr>
            <a:t>Banner &amp; poster</a:t>
          </a:r>
        </a:p>
      </dgm:t>
    </dgm:pt>
    <dgm:pt modelId="{629F4DF6-895A-E245-976E-A580FAE0C815}" type="parTrans" cxnId="{93B16F7E-AF15-F84F-9DC3-45ED15415734}">
      <dgm:prSet/>
      <dgm:spPr/>
    </dgm:pt>
    <dgm:pt modelId="{B3FE9C27-0151-A944-8BCB-9FF0F94FC561}" type="sibTrans" cxnId="{93B16F7E-AF15-F84F-9DC3-45ED15415734}">
      <dgm:prSet/>
      <dgm:spPr/>
    </dgm:pt>
    <dgm:pt modelId="{C7214A73-BADA-0243-82A0-F25F9A4F22F5}">
      <dgm:prSet phldrT="[Text]" custT="1"/>
      <dgm:spPr/>
      <dgm:t>
        <a:bodyPr lIns="36000" rIns="0"/>
        <a:lstStyle/>
        <a:p>
          <a:r>
            <a:rPr lang="en-US" sz="1800" dirty="0" err="1">
              <a:solidFill>
                <a:schemeClr val="tx1"/>
              </a:solidFill>
            </a:rPr>
            <a:t>Tempah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tempat</a:t>
          </a:r>
          <a:endParaRPr lang="en-US" sz="1800" dirty="0">
            <a:solidFill>
              <a:schemeClr val="tx1"/>
            </a:solidFill>
          </a:endParaRPr>
        </a:p>
      </dgm:t>
    </dgm:pt>
    <dgm:pt modelId="{ABA0CCCD-44C6-C740-A4EE-731FD41DC610}" type="parTrans" cxnId="{FC4ACA86-A168-1E4B-8E36-66A71423E6AA}">
      <dgm:prSet/>
      <dgm:spPr/>
    </dgm:pt>
    <dgm:pt modelId="{B9F3D4A4-52D8-A746-9B8B-FDF4F62391AE}" type="sibTrans" cxnId="{FC4ACA86-A168-1E4B-8E36-66A71423E6AA}">
      <dgm:prSet/>
      <dgm:spPr/>
    </dgm:pt>
    <dgm:pt modelId="{7B854789-38DB-064B-A6A2-ED8B16ABA8C4}">
      <dgm:prSet phldrT="[Text]" custT="1"/>
      <dgm:spPr/>
      <dgm:t>
        <a:bodyPr lIns="36000" rIns="0"/>
        <a:lstStyle/>
        <a:p>
          <a:r>
            <a:rPr lang="en-US" sz="1800" dirty="0" err="1">
              <a:solidFill>
                <a:schemeClr val="tx1"/>
              </a:solidFill>
            </a:rPr>
            <a:t>Sediakan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tempat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mr-IN" sz="1800" dirty="0">
              <a:solidFill>
                <a:schemeClr val="tx1"/>
              </a:solidFill>
            </a:rPr>
            <a:t>–</a:t>
          </a:r>
          <a:r>
            <a:rPr lang="en-US" sz="1800" dirty="0">
              <a:solidFill>
                <a:schemeClr val="tx1"/>
              </a:solidFill>
            </a:rPr>
            <a:t> banner, </a:t>
          </a:r>
          <a:r>
            <a:rPr lang="en-US" sz="1800" dirty="0" err="1">
              <a:solidFill>
                <a:schemeClr val="tx1"/>
              </a:solidFill>
            </a:rPr>
            <a:t>kerusi</a:t>
          </a:r>
          <a:endParaRPr lang="en-US" sz="1800" dirty="0">
            <a:solidFill>
              <a:schemeClr val="tx1"/>
            </a:solidFill>
          </a:endParaRPr>
        </a:p>
      </dgm:t>
    </dgm:pt>
    <dgm:pt modelId="{98E7F89E-8179-DD46-9451-1B41A16E2BEE}" type="parTrans" cxnId="{CAF17514-6DFA-FA4E-A95E-E7497A4B93F7}">
      <dgm:prSet/>
      <dgm:spPr/>
    </dgm:pt>
    <dgm:pt modelId="{0AB3CE71-9D68-A747-9093-458EE93A021B}" type="sibTrans" cxnId="{CAF17514-6DFA-FA4E-A95E-E7497A4B93F7}">
      <dgm:prSet/>
      <dgm:spPr/>
    </dgm:pt>
    <dgm:pt modelId="{AB4AEB9E-C714-524F-9734-6449F2EB93C9}">
      <dgm:prSet phldrT="[Text]" custT="1"/>
      <dgm:spPr/>
      <dgm:t>
        <a:bodyPr lIns="36000" rIns="0"/>
        <a:lstStyle/>
        <a:p>
          <a:r>
            <a:rPr lang="en-US" sz="1800" dirty="0" err="1">
              <a:solidFill>
                <a:schemeClr val="tx1"/>
              </a:solidFill>
            </a:rPr>
            <a:t>Sediakan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sistem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suara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uji</a:t>
          </a:r>
          <a:endParaRPr lang="en-US" sz="1800" dirty="0">
            <a:solidFill>
              <a:schemeClr val="tx1"/>
            </a:solidFill>
          </a:endParaRPr>
        </a:p>
      </dgm:t>
    </dgm:pt>
    <dgm:pt modelId="{A4AE0F47-4FB3-C443-A664-7900C85B067F}" type="parTrans" cxnId="{0792B346-6912-7649-8CE0-1F3271AEB549}">
      <dgm:prSet/>
      <dgm:spPr/>
    </dgm:pt>
    <dgm:pt modelId="{6815EFFF-5124-8046-B601-225407B2ABE4}" type="sibTrans" cxnId="{0792B346-6912-7649-8CE0-1F3271AEB549}">
      <dgm:prSet/>
      <dgm:spPr/>
    </dgm:pt>
    <dgm:pt modelId="{365239AD-BE1D-2342-B64F-6D440A48AF64}">
      <dgm:prSet phldrT="[Text]" custT="1"/>
      <dgm:spPr/>
      <dgm:t>
        <a:bodyPr lIns="36000" rIns="0"/>
        <a:lstStyle/>
        <a:p>
          <a:r>
            <a:rPr lang="en-US" sz="1800" dirty="0">
              <a:solidFill>
                <a:schemeClr val="tx1"/>
              </a:solidFill>
            </a:rPr>
            <a:t>Email/</a:t>
          </a:r>
          <a:r>
            <a:rPr lang="en-US" sz="1800" dirty="0" err="1">
              <a:solidFill>
                <a:schemeClr val="tx1"/>
              </a:solidFill>
            </a:rPr>
            <a:t>Whatsapp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terima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kasih</a:t>
          </a:r>
          <a:r>
            <a:rPr lang="en-US" sz="1800" dirty="0">
              <a:solidFill>
                <a:schemeClr val="tx1"/>
              </a:solidFill>
            </a:rPr>
            <a:t> &amp; </a:t>
          </a:r>
          <a:r>
            <a:rPr lang="en-US" sz="1800" dirty="0" err="1">
              <a:solidFill>
                <a:schemeClr val="tx1"/>
              </a:solidFill>
            </a:rPr>
            <a:t>umum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latihan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akan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datang</a:t>
          </a:r>
          <a:endParaRPr lang="en-US" sz="1800" dirty="0">
            <a:solidFill>
              <a:schemeClr val="tx1"/>
            </a:solidFill>
          </a:endParaRPr>
        </a:p>
      </dgm:t>
    </dgm:pt>
    <dgm:pt modelId="{B0903D02-583F-BD46-854C-F48F925F6DB1}" type="parTrans" cxnId="{82181D1D-AA2E-4F42-BE1F-CFBA4B11EAB1}">
      <dgm:prSet/>
      <dgm:spPr/>
    </dgm:pt>
    <dgm:pt modelId="{9D600787-2C1A-5A4F-BDE3-54EDC7645B19}" type="sibTrans" cxnId="{82181D1D-AA2E-4F42-BE1F-CFBA4B11EAB1}">
      <dgm:prSet/>
      <dgm:spPr/>
    </dgm:pt>
    <dgm:pt modelId="{D436A86D-890E-5049-9AD3-18DB09E5EB53}">
      <dgm:prSet phldrT="[Text]" custT="1"/>
      <dgm:spPr/>
      <dgm:t>
        <a:bodyPr lIns="36000" rIns="0"/>
        <a:lstStyle/>
        <a:p>
          <a:r>
            <a:rPr lang="en-US" sz="1800" dirty="0" err="1">
              <a:solidFill>
                <a:srgbClr val="FFFFFF"/>
              </a:solidFill>
            </a:rPr>
            <a:t>Bilangan</a:t>
          </a:r>
          <a:r>
            <a:rPr lang="en-US" sz="1800" dirty="0">
              <a:solidFill>
                <a:srgbClr val="FFFFFF"/>
              </a:solidFill>
            </a:rPr>
            <a:t> </a:t>
          </a:r>
          <a:r>
            <a:rPr lang="en-US" sz="1800" dirty="0" err="1">
              <a:solidFill>
                <a:srgbClr val="FFFFFF"/>
              </a:solidFill>
            </a:rPr>
            <a:t>jurulatih</a:t>
          </a:r>
          <a:endParaRPr lang="en-US" sz="1800" dirty="0">
            <a:solidFill>
              <a:srgbClr val="FFFFFF"/>
            </a:solidFill>
          </a:endParaRPr>
        </a:p>
      </dgm:t>
    </dgm:pt>
    <dgm:pt modelId="{660EFE91-AF79-F248-AFD0-1393C3B89209}" type="parTrans" cxnId="{14C4938F-F9A0-7B43-8B3F-B58923AF4BEA}">
      <dgm:prSet/>
      <dgm:spPr/>
    </dgm:pt>
    <dgm:pt modelId="{57910AE5-C6A6-4147-8C5E-139C9ED87AEC}" type="sibTrans" cxnId="{14C4938F-F9A0-7B43-8B3F-B58923AF4BEA}">
      <dgm:prSet/>
      <dgm:spPr/>
    </dgm:pt>
    <dgm:pt modelId="{BAC62F5D-5561-B245-ACDE-ABE939B30754}" type="pres">
      <dgm:prSet presAssocID="{1B0EFD68-1978-D649-AA81-C98730B7EC4A}" presName="Name0" presStyleCnt="0">
        <dgm:presLayoutVars>
          <dgm:dir/>
          <dgm:resizeHandles val="exact"/>
        </dgm:presLayoutVars>
      </dgm:prSet>
      <dgm:spPr/>
    </dgm:pt>
    <dgm:pt modelId="{00E75240-42F0-2D42-97FD-496A84751C05}" type="pres">
      <dgm:prSet presAssocID="{499F62DA-69F1-084E-9FC4-16124C345B73}" presName="node" presStyleLbl="node1" presStyleIdx="0" presStyleCnt="3" custScaleY="160015">
        <dgm:presLayoutVars>
          <dgm:bulletEnabled val="1"/>
        </dgm:presLayoutVars>
      </dgm:prSet>
      <dgm:spPr/>
    </dgm:pt>
    <dgm:pt modelId="{A4186722-9B95-BF46-8E70-E4DD77C88550}" type="pres">
      <dgm:prSet presAssocID="{0E25CD42-89FE-6745-AC52-B9879DEA6BB4}" presName="sibTrans" presStyleLbl="sibTrans2D1" presStyleIdx="0" presStyleCnt="2"/>
      <dgm:spPr/>
    </dgm:pt>
    <dgm:pt modelId="{872B378E-0F54-7642-B8ED-A396C523B1E1}" type="pres">
      <dgm:prSet presAssocID="{0E25CD42-89FE-6745-AC52-B9879DEA6BB4}" presName="connectorText" presStyleLbl="sibTrans2D1" presStyleIdx="0" presStyleCnt="2"/>
      <dgm:spPr/>
    </dgm:pt>
    <dgm:pt modelId="{F61F36B0-7695-0B48-B8C4-FC1AA01BCB99}" type="pres">
      <dgm:prSet presAssocID="{E542D0E5-D6F1-8344-BA9D-3A0B7B53DC75}" presName="node" presStyleLbl="node1" presStyleIdx="1" presStyleCnt="3" custScaleY="160015">
        <dgm:presLayoutVars>
          <dgm:bulletEnabled val="1"/>
        </dgm:presLayoutVars>
      </dgm:prSet>
      <dgm:spPr/>
    </dgm:pt>
    <dgm:pt modelId="{2094B994-A18D-9648-9930-92EC6E455363}" type="pres">
      <dgm:prSet presAssocID="{9D24F09E-6006-F548-95A2-2136E8D9D2AE}" presName="sibTrans" presStyleLbl="sibTrans2D1" presStyleIdx="1" presStyleCnt="2"/>
      <dgm:spPr/>
    </dgm:pt>
    <dgm:pt modelId="{A177CCA8-1BEB-E349-A838-BB571BA92391}" type="pres">
      <dgm:prSet presAssocID="{9D24F09E-6006-F548-95A2-2136E8D9D2AE}" presName="connectorText" presStyleLbl="sibTrans2D1" presStyleIdx="1" presStyleCnt="2"/>
      <dgm:spPr/>
    </dgm:pt>
    <dgm:pt modelId="{D9F6CB0E-6697-3B46-9501-20A896AD9905}" type="pres">
      <dgm:prSet presAssocID="{DE41ECC1-19A9-2142-B9E2-F620D06E1385}" presName="node" presStyleLbl="node1" presStyleIdx="2" presStyleCnt="3" custScaleY="160015">
        <dgm:presLayoutVars>
          <dgm:bulletEnabled val="1"/>
        </dgm:presLayoutVars>
      </dgm:prSet>
      <dgm:spPr/>
    </dgm:pt>
  </dgm:ptLst>
  <dgm:cxnLst>
    <dgm:cxn modelId="{48917D0A-5824-7B4D-A907-7AAB9EE91D01}" type="presOf" srcId="{CD3AE646-60C5-304B-A0BD-5784D9A2F925}" destId="{00E75240-42F0-2D42-97FD-496A84751C05}" srcOrd="0" destOrd="5" presId="urn:microsoft.com/office/officeart/2005/8/layout/process1"/>
    <dgm:cxn modelId="{2D82440C-DBC9-FD47-B866-8335FDA029DF}" srcId="{DE41ECC1-19A9-2142-B9E2-F620D06E1385}" destId="{E2DAFF89-9F2D-3244-AF1B-DE9105B04BFD}" srcOrd="2" destOrd="0" parTransId="{BEE6940C-207D-E749-A7B0-F4983954B98C}" sibTransId="{A6C9EC86-FBAC-B64E-AD1E-393A83A5492B}"/>
    <dgm:cxn modelId="{FBF3810D-EF9C-2A47-BBE8-67745EE45460}" srcId="{1B0EFD68-1978-D649-AA81-C98730B7EC4A}" destId="{499F62DA-69F1-084E-9FC4-16124C345B73}" srcOrd="0" destOrd="0" parTransId="{01A8F7EE-AEC4-8E40-B1FA-218E0EB3D5BF}" sibTransId="{0E25CD42-89FE-6745-AC52-B9879DEA6BB4}"/>
    <dgm:cxn modelId="{CAF17514-6DFA-FA4E-A95E-E7497A4B93F7}" srcId="{E542D0E5-D6F1-8344-BA9D-3A0B7B53DC75}" destId="{7B854789-38DB-064B-A6A2-ED8B16ABA8C4}" srcOrd="4" destOrd="0" parTransId="{98E7F89E-8179-DD46-9451-1B41A16E2BEE}" sibTransId="{0AB3CE71-9D68-A747-9093-458EE93A021B}"/>
    <dgm:cxn modelId="{36335A15-768F-044C-AA49-409ED25212B2}" srcId="{499F62DA-69F1-084E-9FC4-16124C345B73}" destId="{FEF8C13C-7411-A940-BE93-F66405B2406B}" srcOrd="5" destOrd="0" parTransId="{A53D5BF4-655B-4E44-9D59-0A5401D8D546}" sibTransId="{0747FD42-BD3D-7D42-A830-EB180DB5E201}"/>
    <dgm:cxn modelId="{82181D1D-AA2E-4F42-BE1F-CFBA4B11EAB1}" srcId="{DE41ECC1-19A9-2142-B9E2-F620D06E1385}" destId="{365239AD-BE1D-2342-B64F-6D440A48AF64}" srcOrd="1" destOrd="0" parTransId="{B0903D02-583F-BD46-854C-F48F925F6DB1}" sibTransId="{9D600787-2C1A-5A4F-BDE3-54EDC7645B19}"/>
    <dgm:cxn modelId="{07831820-3D82-194C-8780-0ABA58DB94B5}" type="presOf" srcId="{E542D0E5-D6F1-8344-BA9D-3A0B7B53DC75}" destId="{F61F36B0-7695-0B48-B8C4-FC1AA01BCB99}" srcOrd="0" destOrd="0" presId="urn:microsoft.com/office/officeart/2005/8/layout/process1"/>
    <dgm:cxn modelId="{44B56A2E-CF00-A940-AF63-40BD2B6C48EC}" type="presOf" srcId="{0E25CD42-89FE-6745-AC52-B9879DEA6BB4}" destId="{A4186722-9B95-BF46-8E70-E4DD77C88550}" srcOrd="0" destOrd="0" presId="urn:microsoft.com/office/officeart/2005/8/layout/process1"/>
    <dgm:cxn modelId="{D1AAF636-5D4B-9B4A-8534-57CC3C9C73B3}" type="presOf" srcId="{8FFA4004-203C-9343-B36F-D1BA38E8DCBF}" destId="{F61F36B0-7695-0B48-B8C4-FC1AA01BCB99}" srcOrd="0" destOrd="8" presId="urn:microsoft.com/office/officeart/2005/8/layout/process1"/>
    <dgm:cxn modelId="{C0EF3F45-8D88-F043-9544-5427C8ABD228}" type="presOf" srcId="{EAC4BF18-CEB5-FD46-89B0-5325B744D5C1}" destId="{00E75240-42F0-2D42-97FD-496A84751C05}" srcOrd="0" destOrd="2" presId="urn:microsoft.com/office/officeart/2005/8/layout/process1"/>
    <dgm:cxn modelId="{0792B346-6912-7649-8CE0-1F3271AEB549}" srcId="{E542D0E5-D6F1-8344-BA9D-3A0B7B53DC75}" destId="{AB4AEB9E-C714-524F-9734-6449F2EB93C9}" srcOrd="5" destOrd="0" parTransId="{A4AE0F47-4FB3-C443-A664-7900C85B067F}" sibTransId="{6815EFFF-5124-8046-B601-225407B2ABE4}"/>
    <dgm:cxn modelId="{C7AD3C4A-64CE-8E4C-B791-88F5B7ADE3CA}" srcId="{E542D0E5-D6F1-8344-BA9D-3A0B7B53DC75}" destId="{8FFA4004-203C-9343-B36F-D1BA38E8DCBF}" srcOrd="7" destOrd="0" parTransId="{87C2F495-5A92-8649-B471-17A6BB8C792F}" sibTransId="{9E5B15E9-7343-2548-8B15-DA1601BE4061}"/>
    <dgm:cxn modelId="{4778634A-DA94-DD4E-BA13-C5BB963C2756}" type="presOf" srcId="{DE41ECC1-19A9-2142-B9E2-F620D06E1385}" destId="{D9F6CB0E-6697-3B46-9501-20A896AD9905}" srcOrd="0" destOrd="0" presId="urn:microsoft.com/office/officeart/2005/8/layout/process1"/>
    <dgm:cxn modelId="{1E695D4F-897A-BB44-8853-E758634A66F8}" srcId="{E542D0E5-D6F1-8344-BA9D-3A0B7B53DC75}" destId="{CBA1E47D-327E-3847-9FCB-D56C37A327A6}" srcOrd="0" destOrd="0" parTransId="{DB59F3E4-E3B7-7546-9FF4-2AF45153CEDA}" sibTransId="{CFEA3B58-2ED4-D444-A74C-E3E0A26717AB}"/>
    <dgm:cxn modelId="{8A168852-51C6-C047-AD77-BA1C241543C3}" type="presOf" srcId="{B25762AE-295F-9D41-9FB5-A4A6755FFA27}" destId="{00E75240-42F0-2D42-97FD-496A84751C05}" srcOrd="0" destOrd="1" presId="urn:microsoft.com/office/officeart/2005/8/layout/process1"/>
    <dgm:cxn modelId="{8654E452-7AE8-4149-B1A9-9AFE1924350D}" type="presOf" srcId="{0E25CD42-89FE-6745-AC52-B9879DEA6BB4}" destId="{872B378E-0F54-7642-B8ED-A396C523B1E1}" srcOrd="1" destOrd="0" presId="urn:microsoft.com/office/officeart/2005/8/layout/process1"/>
    <dgm:cxn modelId="{F79D0355-CA99-7449-9FDA-A5793CB76769}" srcId="{1B0EFD68-1978-D649-AA81-C98730B7EC4A}" destId="{E542D0E5-D6F1-8344-BA9D-3A0B7B53DC75}" srcOrd="1" destOrd="0" parTransId="{43B20C57-BF34-1A4A-911F-23C4158EA31D}" sibTransId="{9D24F09E-6006-F548-95A2-2136E8D9D2AE}"/>
    <dgm:cxn modelId="{EFF1BA5F-79FD-CC46-8C4A-CECD69701FEF}" type="presOf" srcId="{6AE74195-F4A1-9242-A4F2-8B80896D2868}" destId="{D9F6CB0E-6697-3B46-9501-20A896AD9905}" srcOrd="0" destOrd="1" presId="urn:microsoft.com/office/officeart/2005/8/layout/process1"/>
    <dgm:cxn modelId="{CEFDC25F-C777-C64E-83A4-33382A4233ED}" type="presOf" srcId="{AB4AEB9E-C714-524F-9734-6449F2EB93C9}" destId="{F61F36B0-7695-0B48-B8C4-FC1AA01BCB99}" srcOrd="0" destOrd="6" presId="urn:microsoft.com/office/officeart/2005/8/layout/process1"/>
    <dgm:cxn modelId="{F2A11361-06B5-184C-A6BD-E9117A8457EF}" type="presOf" srcId="{9D24F09E-6006-F548-95A2-2136E8D9D2AE}" destId="{A177CCA8-1BEB-E349-A838-BB571BA92391}" srcOrd="1" destOrd="0" presId="urn:microsoft.com/office/officeart/2005/8/layout/process1"/>
    <dgm:cxn modelId="{730FAF6E-2BC2-2F46-A8B3-29548359FBDA}" type="presOf" srcId="{485A5532-9CFC-C74C-865B-0D35A588779C}" destId="{F61F36B0-7695-0B48-B8C4-FC1AA01BCB99}" srcOrd="0" destOrd="3" presId="urn:microsoft.com/office/officeart/2005/8/layout/process1"/>
    <dgm:cxn modelId="{68B0D873-C405-0143-9522-1AA9A3FE7C37}" srcId="{499F62DA-69F1-084E-9FC4-16124C345B73}" destId="{CD3AE646-60C5-304B-A0BD-5784D9A2F925}" srcOrd="4" destOrd="0" parTransId="{5AF41658-4C98-2643-AEBB-051B0CFB68C7}" sibTransId="{918E25BA-2A04-0A4B-BD40-23D8BD86C51A}"/>
    <dgm:cxn modelId="{0CCD1374-1C02-3D4C-83CC-EBD23F882A6B}" type="presOf" srcId="{1B0EFD68-1978-D649-AA81-C98730B7EC4A}" destId="{BAC62F5D-5561-B245-ACDE-ABE939B30754}" srcOrd="0" destOrd="0" presId="urn:microsoft.com/office/officeart/2005/8/layout/process1"/>
    <dgm:cxn modelId="{93B16F7E-AF15-F84F-9DC3-45ED15415734}" srcId="{E542D0E5-D6F1-8344-BA9D-3A0B7B53DC75}" destId="{1801BA4E-0626-2048-92C1-F58E6AB2B641}" srcOrd="1" destOrd="0" parTransId="{629F4DF6-895A-E245-976E-A580FAE0C815}" sibTransId="{B3FE9C27-0151-A944-8BCB-9FF0F94FC561}"/>
    <dgm:cxn modelId="{85A30081-CA34-BA44-B663-9A94600DC833}" type="presOf" srcId="{C7214A73-BADA-0243-82A0-F25F9A4F22F5}" destId="{F61F36B0-7695-0B48-B8C4-FC1AA01BCB99}" srcOrd="0" destOrd="4" presId="urn:microsoft.com/office/officeart/2005/8/layout/process1"/>
    <dgm:cxn modelId="{FC4ACA86-A168-1E4B-8E36-66A71423E6AA}" srcId="{E542D0E5-D6F1-8344-BA9D-3A0B7B53DC75}" destId="{C7214A73-BADA-0243-82A0-F25F9A4F22F5}" srcOrd="3" destOrd="0" parTransId="{ABA0CCCD-44C6-C740-A4EE-731FD41DC610}" sibTransId="{B9F3D4A4-52D8-A746-9B8B-FDF4F62391AE}"/>
    <dgm:cxn modelId="{8170E18D-EFD3-2E49-9D0F-A14D52ED8415}" type="presOf" srcId="{9D24F09E-6006-F548-95A2-2136E8D9D2AE}" destId="{2094B994-A18D-9648-9930-92EC6E455363}" srcOrd="0" destOrd="0" presId="urn:microsoft.com/office/officeart/2005/8/layout/process1"/>
    <dgm:cxn modelId="{B0ACF68D-8C77-D540-B413-22999AF37B2B}" srcId="{DE41ECC1-19A9-2142-B9E2-F620D06E1385}" destId="{6AE74195-F4A1-9242-A4F2-8B80896D2868}" srcOrd="0" destOrd="0" parTransId="{8794A5BC-F256-0A4E-82A3-546354139A06}" sibTransId="{BE0A942C-3D41-2341-BBA1-3C6626B781E9}"/>
    <dgm:cxn modelId="{14C4938F-F9A0-7B43-8B3F-B58923AF4BEA}" srcId="{499F62DA-69F1-084E-9FC4-16124C345B73}" destId="{D436A86D-890E-5049-9AD3-18DB09E5EB53}" srcOrd="2" destOrd="0" parTransId="{660EFE91-AF79-F248-AFD0-1393C3B89209}" sibTransId="{57910AE5-C6A6-4147-8C5E-139C9ED87AEC}"/>
    <dgm:cxn modelId="{8397529D-DD14-D243-82ED-66B6348DDFCE}" type="presOf" srcId="{37B47725-67AA-2646-A734-BB99D87DE83D}" destId="{F61F36B0-7695-0B48-B8C4-FC1AA01BCB99}" srcOrd="0" destOrd="7" presId="urn:microsoft.com/office/officeart/2005/8/layout/process1"/>
    <dgm:cxn modelId="{DB997F9F-E94C-AA42-80F7-3CF932FEB7F5}" srcId="{499F62DA-69F1-084E-9FC4-16124C345B73}" destId="{B25762AE-295F-9D41-9FB5-A4A6755FFA27}" srcOrd="0" destOrd="0" parTransId="{D83AC1FC-E2BF-0E49-867F-1092BFFAEDE5}" sibTransId="{D7D040F7-FF9D-364F-A40D-C7A77127C24D}"/>
    <dgm:cxn modelId="{20715CB7-C7FB-4A40-9CA5-8945413E8FCE}" type="presOf" srcId="{17E6C892-BA23-4046-B43A-405DA3DE5E26}" destId="{D9F6CB0E-6697-3B46-9501-20A896AD9905}" srcOrd="0" destOrd="4" presId="urn:microsoft.com/office/officeart/2005/8/layout/process1"/>
    <dgm:cxn modelId="{31EAFAB8-2D46-B443-9126-D66AA3A64C94}" type="presOf" srcId="{499F62DA-69F1-084E-9FC4-16124C345B73}" destId="{00E75240-42F0-2D42-97FD-496A84751C05}" srcOrd="0" destOrd="0" presId="urn:microsoft.com/office/officeart/2005/8/layout/process1"/>
    <dgm:cxn modelId="{C6AC0BBB-2B12-5941-9E5E-6F9AE34BDC8D}" type="presOf" srcId="{D436A86D-890E-5049-9AD3-18DB09E5EB53}" destId="{00E75240-42F0-2D42-97FD-496A84751C05}" srcOrd="0" destOrd="3" presId="urn:microsoft.com/office/officeart/2005/8/layout/process1"/>
    <dgm:cxn modelId="{7D9929BC-071A-1941-9C47-74AC73557F35}" srcId="{499F62DA-69F1-084E-9FC4-16124C345B73}" destId="{EAC4BF18-CEB5-FD46-89B0-5325B744D5C1}" srcOrd="1" destOrd="0" parTransId="{CC141998-934C-A349-A95A-98DFBC48C504}" sibTransId="{7BD42B5D-08DD-794E-991F-A2EB4BC900B1}"/>
    <dgm:cxn modelId="{A24C63C2-7110-FF4C-BA10-CA78F0EFCCA4}" srcId="{1B0EFD68-1978-D649-AA81-C98730B7EC4A}" destId="{DE41ECC1-19A9-2142-B9E2-F620D06E1385}" srcOrd="2" destOrd="0" parTransId="{8061CF15-69A5-6B4D-8556-F8425E15B534}" sibTransId="{8DB69782-70CF-1740-8442-1E5B36ACE7B9}"/>
    <dgm:cxn modelId="{BACBFEC5-0740-8949-9CC8-2C738968510C}" type="presOf" srcId="{365239AD-BE1D-2342-B64F-6D440A48AF64}" destId="{D9F6CB0E-6697-3B46-9501-20A896AD9905}" srcOrd="0" destOrd="2" presId="urn:microsoft.com/office/officeart/2005/8/layout/process1"/>
    <dgm:cxn modelId="{A4A221C6-D1F1-B540-B9D7-08971FBF84A2}" type="presOf" srcId="{FE79940B-466B-334F-9726-BCE1B9731BDB}" destId="{00E75240-42F0-2D42-97FD-496A84751C05}" srcOrd="0" destOrd="4" presId="urn:microsoft.com/office/officeart/2005/8/layout/process1"/>
    <dgm:cxn modelId="{A9B093C7-FCAB-E644-9E45-DD5BDBF1AE10}" srcId="{E542D0E5-D6F1-8344-BA9D-3A0B7B53DC75}" destId="{37B47725-67AA-2646-A734-BB99D87DE83D}" srcOrd="6" destOrd="0" parTransId="{85317C1A-2395-D94E-AF9B-780AA30A6D4D}" sibTransId="{2975B3AF-572C-414C-9E1B-77AF35014E81}"/>
    <dgm:cxn modelId="{668924CA-F53D-E34B-9ACF-C735C70A0C99}" srcId="{499F62DA-69F1-084E-9FC4-16124C345B73}" destId="{FE79940B-466B-334F-9726-BCE1B9731BDB}" srcOrd="3" destOrd="0" parTransId="{A54CA511-DA38-BF4C-9E9D-0A9294EAA283}" sibTransId="{7E2108C6-9368-464F-9D4A-CA5C646E0EDD}"/>
    <dgm:cxn modelId="{73EB85D1-D88B-774A-88FD-125E78FF7861}" type="presOf" srcId="{7B854789-38DB-064B-A6A2-ED8B16ABA8C4}" destId="{F61F36B0-7695-0B48-B8C4-FC1AA01BCB99}" srcOrd="0" destOrd="5" presId="urn:microsoft.com/office/officeart/2005/8/layout/process1"/>
    <dgm:cxn modelId="{CBAB0EDB-E13B-CC4B-B733-D85113EF96A3}" srcId="{E542D0E5-D6F1-8344-BA9D-3A0B7B53DC75}" destId="{485A5532-9CFC-C74C-865B-0D35A588779C}" srcOrd="2" destOrd="0" parTransId="{86B84A30-B106-0F46-B07A-CF72C2ABEA2C}" sibTransId="{8E259A3F-0CBE-9949-BFD8-71D79FF8D2F1}"/>
    <dgm:cxn modelId="{4CD52CE7-E961-AB4A-B1BB-22A1DE13A811}" srcId="{DE41ECC1-19A9-2142-B9E2-F620D06E1385}" destId="{17E6C892-BA23-4046-B43A-405DA3DE5E26}" srcOrd="3" destOrd="0" parTransId="{329C6E34-5E98-464E-8180-71A16668951D}" sibTransId="{FC99E037-EB5D-794B-9221-3AAB6170A85C}"/>
    <dgm:cxn modelId="{FB78D5E8-5E93-DA4A-A556-257BBEEF59CC}" type="presOf" srcId="{FEF8C13C-7411-A940-BE93-F66405B2406B}" destId="{00E75240-42F0-2D42-97FD-496A84751C05}" srcOrd="0" destOrd="6" presId="urn:microsoft.com/office/officeart/2005/8/layout/process1"/>
    <dgm:cxn modelId="{229879F6-F6DE-6C40-A534-DA9934E3BC28}" type="presOf" srcId="{CBA1E47D-327E-3847-9FCB-D56C37A327A6}" destId="{F61F36B0-7695-0B48-B8C4-FC1AA01BCB99}" srcOrd="0" destOrd="1" presId="urn:microsoft.com/office/officeart/2005/8/layout/process1"/>
    <dgm:cxn modelId="{CA5189F6-1300-1D48-A6A8-2EEDB826690D}" type="presOf" srcId="{1801BA4E-0626-2048-92C1-F58E6AB2B641}" destId="{F61F36B0-7695-0B48-B8C4-FC1AA01BCB99}" srcOrd="0" destOrd="2" presId="urn:microsoft.com/office/officeart/2005/8/layout/process1"/>
    <dgm:cxn modelId="{D39512F7-BAB1-4441-B189-6C943E2CB8FA}" type="presOf" srcId="{E2DAFF89-9F2D-3244-AF1B-DE9105B04BFD}" destId="{D9F6CB0E-6697-3B46-9501-20A896AD9905}" srcOrd="0" destOrd="3" presId="urn:microsoft.com/office/officeart/2005/8/layout/process1"/>
    <dgm:cxn modelId="{E107B128-3267-3C47-A6EA-8E7D7AC8D72F}" type="presParOf" srcId="{BAC62F5D-5561-B245-ACDE-ABE939B30754}" destId="{00E75240-42F0-2D42-97FD-496A84751C05}" srcOrd="0" destOrd="0" presId="urn:microsoft.com/office/officeart/2005/8/layout/process1"/>
    <dgm:cxn modelId="{4572D4CB-6FE0-9040-9641-2D98E47175B1}" type="presParOf" srcId="{BAC62F5D-5561-B245-ACDE-ABE939B30754}" destId="{A4186722-9B95-BF46-8E70-E4DD77C88550}" srcOrd="1" destOrd="0" presId="urn:microsoft.com/office/officeart/2005/8/layout/process1"/>
    <dgm:cxn modelId="{DB328DB7-BB33-F94B-8C0D-45A095DD8B64}" type="presParOf" srcId="{A4186722-9B95-BF46-8E70-E4DD77C88550}" destId="{872B378E-0F54-7642-B8ED-A396C523B1E1}" srcOrd="0" destOrd="0" presId="urn:microsoft.com/office/officeart/2005/8/layout/process1"/>
    <dgm:cxn modelId="{A5D2C7C5-909A-5E44-A2D1-554D59ED6978}" type="presParOf" srcId="{BAC62F5D-5561-B245-ACDE-ABE939B30754}" destId="{F61F36B0-7695-0B48-B8C4-FC1AA01BCB99}" srcOrd="2" destOrd="0" presId="urn:microsoft.com/office/officeart/2005/8/layout/process1"/>
    <dgm:cxn modelId="{C041CF5F-28FF-0149-9EE0-990FE756145D}" type="presParOf" srcId="{BAC62F5D-5561-B245-ACDE-ABE939B30754}" destId="{2094B994-A18D-9648-9930-92EC6E455363}" srcOrd="3" destOrd="0" presId="urn:microsoft.com/office/officeart/2005/8/layout/process1"/>
    <dgm:cxn modelId="{360C5D1D-E015-9B47-8FD8-4332FDD0C42A}" type="presParOf" srcId="{2094B994-A18D-9648-9930-92EC6E455363}" destId="{A177CCA8-1BEB-E349-A838-BB571BA92391}" srcOrd="0" destOrd="0" presId="urn:microsoft.com/office/officeart/2005/8/layout/process1"/>
    <dgm:cxn modelId="{14049D5A-05D5-C043-B788-883D92CAF1DF}" type="presParOf" srcId="{BAC62F5D-5561-B245-ACDE-ABE939B30754}" destId="{D9F6CB0E-6697-3B46-9501-20A896AD99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4123E-4E16-824D-BF6D-5901BA02AB05}">
      <dsp:nvSpPr>
        <dsp:cNvPr id="0" name=""/>
        <dsp:cNvSpPr/>
      </dsp:nvSpPr>
      <dsp:spPr>
        <a:xfrm>
          <a:off x="2121" y="1642526"/>
          <a:ext cx="1887838" cy="7551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Mengapa</a:t>
          </a:r>
          <a:endParaRPr lang="en-US" sz="1700" kern="1200" dirty="0"/>
        </a:p>
      </dsp:txBody>
      <dsp:txXfrm>
        <a:off x="379689" y="1642526"/>
        <a:ext cx="1132703" cy="755135"/>
      </dsp:txXfrm>
    </dsp:sp>
    <dsp:sp modelId="{754D1390-46A6-BB4A-89B2-40EF07549C49}">
      <dsp:nvSpPr>
        <dsp:cNvPr id="0" name=""/>
        <dsp:cNvSpPr/>
      </dsp:nvSpPr>
      <dsp:spPr>
        <a:xfrm>
          <a:off x="1701175" y="1642526"/>
          <a:ext cx="1887838" cy="7551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Apa</a:t>
          </a:r>
          <a:endParaRPr lang="en-US" sz="1700" kern="1200" dirty="0"/>
        </a:p>
      </dsp:txBody>
      <dsp:txXfrm>
        <a:off x="2078743" y="1642526"/>
        <a:ext cx="1132703" cy="755135"/>
      </dsp:txXfrm>
    </dsp:sp>
    <dsp:sp modelId="{86B8BF1C-F9F6-6741-B192-BE7FE6D6CEAC}">
      <dsp:nvSpPr>
        <dsp:cNvPr id="0" name=""/>
        <dsp:cNvSpPr/>
      </dsp:nvSpPr>
      <dsp:spPr>
        <a:xfrm>
          <a:off x="3400229" y="1642526"/>
          <a:ext cx="1887838" cy="7551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Bagaimana</a:t>
          </a:r>
          <a:endParaRPr lang="en-US" sz="1700" kern="1200" dirty="0"/>
        </a:p>
      </dsp:txBody>
      <dsp:txXfrm>
        <a:off x="3777797" y="1642526"/>
        <a:ext cx="1132703" cy="755135"/>
      </dsp:txXfrm>
    </dsp:sp>
    <dsp:sp modelId="{896726CD-02B6-0441-BE03-9082F0021988}">
      <dsp:nvSpPr>
        <dsp:cNvPr id="0" name=""/>
        <dsp:cNvSpPr/>
      </dsp:nvSpPr>
      <dsp:spPr>
        <a:xfrm>
          <a:off x="5099284" y="1642526"/>
          <a:ext cx="1887838" cy="7551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Siapa</a:t>
          </a:r>
          <a:r>
            <a:rPr lang="en-US" sz="1700" kern="1200" dirty="0"/>
            <a:t>, </a:t>
          </a:r>
          <a:r>
            <a:rPr lang="en-US" sz="1700" kern="1200" dirty="0" err="1"/>
            <a:t>Bila</a:t>
          </a:r>
          <a:endParaRPr lang="en-US" sz="1700" kern="1200" dirty="0"/>
        </a:p>
      </dsp:txBody>
      <dsp:txXfrm>
        <a:off x="5476852" y="1642526"/>
        <a:ext cx="1132703" cy="755135"/>
      </dsp:txXfrm>
    </dsp:sp>
    <dsp:sp modelId="{D0A51483-0B5F-9D43-BFE0-DAF7300B75F7}">
      <dsp:nvSpPr>
        <dsp:cNvPr id="0" name=""/>
        <dsp:cNvSpPr/>
      </dsp:nvSpPr>
      <dsp:spPr>
        <a:xfrm>
          <a:off x="6798338" y="1642526"/>
          <a:ext cx="1887838" cy="7551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Mana</a:t>
          </a:r>
          <a:endParaRPr lang="en-US" sz="1700" kern="1200" dirty="0"/>
        </a:p>
      </dsp:txBody>
      <dsp:txXfrm>
        <a:off x="7175906" y="1642526"/>
        <a:ext cx="1132703" cy="755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75240-42F0-2D42-97FD-496A84751C05}">
      <dsp:nvSpPr>
        <dsp:cNvPr id="0" name=""/>
        <dsp:cNvSpPr/>
      </dsp:nvSpPr>
      <dsp:spPr>
        <a:xfrm>
          <a:off x="11871" y="0"/>
          <a:ext cx="2280146" cy="4040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76200" rIns="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Rancangkan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bg1"/>
              </a:solidFill>
            </a:rPr>
            <a:t>Sasaran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bagi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dilatih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bg1"/>
              </a:solidFill>
            </a:rPr>
            <a:t>Adanya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tempat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dan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muatan</a:t>
          </a:r>
          <a:endParaRPr lang="en-US" sz="1800" kern="1200" dirty="0">
            <a:solidFill>
              <a:srgbClr val="FFFFF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FFFFFF"/>
              </a:solidFill>
            </a:rPr>
            <a:t>Bilangan</a:t>
          </a:r>
          <a:r>
            <a:rPr lang="en-US" sz="1800" kern="1200" dirty="0">
              <a:solidFill>
                <a:srgbClr val="FFFFFF"/>
              </a:solidFill>
            </a:rPr>
            <a:t> </a:t>
          </a:r>
          <a:r>
            <a:rPr lang="en-US" sz="1800" kern="1200" dirty="0" err="1">
              <a:solidFill>
                <a:srgbClr val="FFFFFF"/>
              </a:solidFill>
            </a:rPr>
            <a:t>jurulatih</a:t>
          </a:r>
          <a:endParaRPr lang="en-US" sz="1800" kern="1200" dirty="0">
            <a:solidFill>
              <a:srgbClr val="FFFFF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Slot </a:t>
          </a:r>
          <a:r>
            <a:rPr lang="en-US" sz="1800" kern="1200" dirty="0" err="1">
              <a:solidFill>
                <a:schemeClr val="bg1"/>
              </a:solidFill>
            </a:rPr>
            <a:t>masa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cukup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untuk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capai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sasaran</a:t>
          </a:r>
          <a:endParaRPr lang="en-US" sz="1800" kern="1200" dirty="0">
            <a:solidFill>
              <a:srgbClr val="FFFFF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FFFFFF"/>
              </a:solidFill>
            </a:rPr>
            <a:t>Aturkan</a:t>
          </a:r>
          <a:r>
            <a:rPr lang="en-US" sz="1800" kern="1200" dirty="0">
              <a:solidFill>
                <a:srgbClr val="FFFFFF"/>
              </a:solidFill>
            </a:rPr>
            <a:t> </a:t>
          </a:r>
          <a:r>
            <a:rPr lang="en-US" sz="1800" kern="1200" dirty="0" err="1">
              <a:solidFill>
                <a:srgbClr val="FFFFFF"/>
              </a:solidFill>
            </a:rPr>
            <a:t>tempat</a:t>
          </a:r>
          <a:r>
            <a:rPr lang="en-US" sz="1800" kern="1200" dirty="0">
              <a:solidFill>
                <a:srgbClr val="FFFFFF"/>
              </a:solidFill>
            </a:rPr>
            <a:t> </a:t>
          </a:r>
          <a:r>
            <a:rPr lang="en-US" sz="1800" kern="1200" dirty="0" err="1">
              <a:solidFill>
                <a:srgbClr val="FFFFFF"/>
              </a:solidFill>
            </a:rPr>
            <a:t>bagi</a:t>
          </a:r>
          <a:r>
            <a:rPr lang="en-US" sz="1800" kern="1200" dirty="0">
              <a:solidFill>
                <a:srgbClr val="FFFFFF"/>
              </a:solidFill>
            </a:rPr>
            <a:t> slot </a:t>
          </a:r>
          <a:r>
            <a:rPr lang="en-US" sz="1800" kern="1200" dirty="0" err="1">
              <a:solidFill>
                <a:srgbClr val="FFFFFF"/>
              </a:solidFill>
            </a:rPr>
            <a:t>masa</a:t>
          </a:r>
          <a:endParaRPr lang="en-US" sz="1800" kern="1200" dirty="0">
            <a:solidFill>
              <a:srgbClr val="FFFFF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FFFFFF"/>
              </a:solidFill>
            </a:rPr>
            <a:t>Aturkan</a:t>
          </a:r>
          <a:r>
            <a:rPr lang="en-US" sz="1800" kern="1200" dirty="0">
              <a:solidFill>
                <a:srgbClr val="FFFFFF"/>
              </a:solidFill>
            </a:rPr>
            <a:t> </a:t>
          </a:r>
          <a:r>
            <a:rPr lang="en-US" sz="1800" kern="1200" dirty="0" err="1">
              <a:solidFill>
                <a:srgbClr val="FFFFFF"/>
              </a:solidFill>
            </a:rPr>
            <a:t>jurulatih</a:t>
          </a:r>
          <a:r>
            <a:rPr lang="en-US" sz="1800" kern="1200" dirty="0">
              <a:solidFill>
                <a:srgbClr val="FFFFFF"/>
              </a:solidFill>
            </a:rPr>
            <a:t> </a:t>
          </a:r>
          <a:r>
            <a:rPr lang="en-US" sz="1800" kern="1200" dirty="0" err="1">
              <a:solidFill>
                <a:srgbClr val="FFFFFF"/>
              </a:solidFill>
            </a:rPr>
            <a:t>bagi</a:t>
          </a:r>
          <a:r>
            <a:rPr lang="en-US" sz="1800" kern="1200" dirty="0">
              <a:solidFill>
                <a:srgbClr val="FFFFFF"/>
              </a:solidFill>
            </a:rPr>
            <a:t> slot masa</a:t>
          </a:r>
        </a:p>
      </dsp:txBody>
      <dsp:txXfrm>
        <a:off x="78654" y="66783"/>
        <a:ext cx="2146580" cy="3906622"/>
      </dsp:txXfrm>
    </dsp:sp>
    <dsp:sp modelId="{A4186722-9B95-BF46-8E70-E4DD77C88550}">
      <dsp:nvSpPr>
        <dsp:cNvPr id="0" name=""/>
        <dsp:cNvSpPr/>
      </dsp:nvSpPr>
      <dsp:spPr>
        <a:xfrm>
          <a:off x="2520031" y="1737355"/>
          <a:ext cx="483391" cy="565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520031" y="1850450"/>
        <a:ext cx="338374" cy="339286"/>
      </dsp:txXfrm>
    </dsp:sp>
    <dsp:sp modelId="{F61F36B0-7695-0B48-B8C4-FC1AA01BCB99}">
      <dsp:nvSpPr>
        <dsp:cNvPr id="0" name=""/>
        <dsp:cNvSpPr/>
      </dsp:nvSpPr>
      <dsp:spPr>
        <a:xfrm>
          <a:off x="3204075" y="0"/>
          <a:ext cx="2280146" cy="4040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-256999"/>
                <a:satOff val="16939"/>
                <a:lumOff val="27309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shade val="50000"/>
                <a:hueOff val="-256999"/>
                <a:satOff val="16939"/>
                <a:lumOff val="27309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76200" rIns="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Aturkan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</a:rPr>
            <a:t>Sebarkan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pakai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Whatsapp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GoogleForm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Banner &amp; poster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</a:rPr>
            <a:t>Kemaskini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bahan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</a:rPr>
            <a:t>Tempah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tempat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</a:rPr>
            <a:t>Sediakan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tempat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mr-IN" sz="1800" kern="1200" dirty="0">
              <a:solidFill>
                <a:schemeClr val="tx1"/>
              </a:solidFill>
            </a:rPr>
            <a:t>–</a:t>
          </a:r>
          <a:r>
            <a:rPr lang="en-US" sz="1800" kern="1200" dirty="0">
              <a:solidFill>
                <a:schemeClr val="tx1"/>
              </a:solidFill>
            </a:rPr>
            <a:t> banner, </a:t>
          </a:r>
          <a:r>
            <a:rPr lang="en-US" sz="1800" kern="1200" dirty="0" err="1">
              <a:solidFill>
                <a:schemeClr val="tx1"/>
              </a:solidFill>
            </a:rPr>
            <a:t>kerusi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</a:rPr>
            <a:t>Sediakan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sistem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suara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uji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kern="1200" dirty="0">
            <a:solidFill>
              <a:schemeClr val="tx1"/>
            </a:solidFill>
          </a:endParaRPr>
        </a:p>
      </dsp:txBody>
      <dsp:txXfrm>
        <a:off x="3270858" y="66783"/>
        <a:ext cx="2146580" cy="3906622"/>
      </dsp:txXfrm>
    </dsp:sp>
    <dsp:sp modelId="{2094B994-A18D-9648-9930-92EC6E455363}">
      <dsp:nvSpPr>
        <dsp:cNvPr id="0" name=""/>
        <dsp:cNvSpPr/>
      </dsp:nvSpPr>
      <dsp:spPr>
        <a:xfrm>
          <a:off x="5712236" y="1737355"/>
          <a:ext cx="483391" cy="565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407183"/>
                <a:satOff val="5134"/>
                <a:lumOff val="28884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shade val="90000"/>
                <a:hueOff val="-407183"/>
                <a:satOff val="5134"/>
                <a:lumOff val="28884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712236" y="1850450"/>
        <a:ext cx="338374" cy="339286"/>
      </dsp:txXfrm>
    </dsp:sp>
    <dsp:sp modelId="{D9F6CB0E-6697-3B46-9501-20A896AD9905}">
      <dsp:nvSpPr>
        <dsp:cNvPr id="0" name=""/>
        <dsp:cNvSpPr/>
      </dsp:nvSpPr>
      <dsp:spPr>
        <a:xfrm>
          <a:off x="6396280" y="0"/>
          <a:ext cx="2280146" cy="4040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-256999"/>
                <a:satOff val="16939"/>
                <a:lumOff val="27309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shade val="50000"/>
                <a:hueOff val="-256999"/>
                <a:satOff val="16939"/>
                <a:lumOff val="27309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76200" rIns="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Jalankan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</a:rPr>
            <a:t>Jalankan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Latihan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Email/</a:t>
          </a:r>
          <a:r>
            <a:rPr lang="en-US" sz="1800" kern="1200" dirty="0" err="1">
              <a:solidFill>
                <a:schemeClr val="tx1"/>
              </a:solidFill>
            </a:rPr>
            <a:t>Whatsapp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terima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kasih</a:t>
          </a:r>
          <a:r>
            <a:rPr lang="en-US" sz="1800" kern="1200" dirty="0">
              <a:solidFill>
                <a:schemeClr val="tx1"/>
              </a:solidFill>
            </a:rPr>
            <a:t> &amp; </a:t>
          </a:r>
          <a:r>
            <a:rPr lang="en-US" sz="1800" kern="1200" dirty="0" err="1">
              <a:solidFill>
                <a:schemeClr val="tx1"/>
              </a:solidFill>
            </a:rPr>
            <a:t>umum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latihan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akan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datang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</a:rPr>
            <a:t>Semak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hasil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dari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Latihan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</a:rPr>
            <a:t>Sesuaikan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bahan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>
              <a:solidFill>
                <a:schemeClr val="tx1"/>
              </a:solidFill>
            </a:rPr>
            <a:t>kaedah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463063" y="66783"/>
        <a:ext cx="2146580" cy="3906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E57D08-D405-A544-B021-CB6EA51EBABB}" type="datetimeFigureOut">
              <a:rPr lang="en-US"/>
              <a:pPr>
                <a:defRPr/>
              </a:pPr>
              <a:t>10/30/22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A8EB90-5B4D-E442-9A8F-30E4D6B5B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64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7FD04E-2F97-1E42-BD89-64B9E6DB6DE2}" type="datetimeFigureOut">
              <a:rPr lang="en-US"/>
              <a:pPr>
                <a:defRPr/>
              </a:pPr>
              <a:t>10/30/22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8FB5E3-2D6E-6C49-B580-62D7B396C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0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v1.2 (16 Sep 22)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E215-59F7-5F4F-AEE6-75E97D51D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2422-343E-EA43-A5E8-1BF571E7B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9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v1.2 (16 Sep 22)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6C25-A496-AC4A-A3C7-63D99F08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8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MY"/>
              <a:t>v1.2 (16 Sep 22)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0CD56D-445B-3140-BEB8-90A43CE6F6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36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5AD7-D88F-C34B-825F-7725E40F8F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1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v1.2 (16 Sep 22)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58F0-F33B-6A40-8F45-822F5A579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9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839D-1154-F842-98EE-56CDECAA9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299C-D288-DC46-8E9A-A83109802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5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4DED-FAD8-9948-9BA1-C27F47A2A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3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v1.2 (16 Sep 22)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4772-2D66-144C-AF71-CAC19A0D2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v1.2 (16 Sep 22)</a:t>
            </a: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23B0-A59B-7A46-B3DD-13022EE82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8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v1.2 (16 Sep 22)</a:t>
            </a: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45E0-9DB1-2A49-A8AE-0CE4C45CE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8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99400" y="6586538"/>
            <a:ext cx="1050925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586538"/>
            <a:ext cx="6580188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4538" y="6586538"/>
            <a:ext cx="576262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305611-7E1E-3E41-884D-D36B617F6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546350"/>
            <a:ext cx="8688298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5" r:id="rId2"/>
    <p:sldLayoutId id="2147483771" r:id="rId3"/>
    <p:sldLayoutId id="2147483766" r:id="rId4"/>
    <p:sldLayoutId id="2147483767" r:id="rId5"/>
    <p:sldLayoutId id="2147483768" r:id="rId6"/>
    <p:sldLayoutId id="2147483772" r:id="rId7"/>
    <p:sldLayoutId id="2147483773" r:id="rId8"/>
    <p:sldLayoutId id="2147483774" r:id="rId9"/>
    <p:sldLayoutId id="2147483769" r:id="rId10"/>
    <p:sldLayoutId id="2147483775" r:id="rId11"/>
    <p:sldLayoutId id="2147483776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762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556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mkhong.com/jim-the-polling-agent" TargetMode="External"/><Relationship Id="rId2" Type="http://schemas.openxmlformats.org/officeDocument/2006/relationships/hyperlink" Target="mailto:PACAforGE14@g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Jurulatih</a:t>
            </a:r>
            <a:r>
              <a:rPr lang="en-US" dirty="0"/>
              <a:t> PACA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Mengatur</a:t>
            </a:r>
            <a:r>
              <a:rPr lang="en-US" dirty="0"/>
              <a:t> Latihan </a:t>
            </a:r>
            <a:r>
              <a:rPr lang="en-US" dirty="0" err="1"/>
              <a:t>bagi</a:t>
            </a:r>
            <a:r>
              <a:rPr lang="en-US" dirty="0"/>
              <a:t> PACA dan </a:t>
            </a:r>
            <a:r>
              <a:rPr lang="en-US" dirty="0" err="1"/>
              <a:t>petua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Jurulatih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0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97" y="5035588"/>
            <a:ext cx="2488528" cy="15509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3477702"/>
            <a:ext cx="6545264" cy="3108836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tarikh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mencukupi</a:t>
            </a:r>
            <a:endParaRPr lang="en-US" dirty="0"/>
          </a:p>
          <a:p>
            <a:pPr lvl="1"/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kesediaan</a:t>
            </a:r>
            <a:r>
              <a:rPr lang="en-US" dirty="0"/>
              <a:t> </a:t>
            </a:r>
            <a:r>
              <a:rPr lang="en-US" dirty="0" err="1"/>
              <a:t>Jurulatih</a:t>
            </a:r>
            <a:endParaRPr lang="en-US" dirty="0"/>
          </a:p>
          <a:p>
            <a:pPr lvl="2"/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lupa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  <a:p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penghargaan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awam</a:t>
            </a:r>
            <a:endParaRPr lang="en-US" dirty="0"/>
          </a:p>
          <a:p>
            <a:pPr lvl="1"/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sesiapa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senior</a:t>
            </a:r>
          </a:p>
          <a:p>
            <a:pPr lvl="1"/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mahu</a:t>
            </a:r>
            <a:r>
              <a:rPr lang="en-US" dirty="0"/>
              <a:t> </a:t>
            </a:r>
            <a:r>
              <a:rPr lang="en-US" dirty="0" err="1"/>
              <a:t>dinamakan</a:t>
            </a:r>
            <a:endParaRPr lang="en-US" dirty="0"/>
          </a:p>
          <a:p>
            <a:pPr lvl="2"/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penghargaan</a:t>
            </a:r>
            <a:r>
              <a:rPr lang="en-US" dirty="0"/>
              <a:t> </a:t>
            </a:r>
            <a:r>
              <a:rPr lang="en-US" dirty="0" err="1"/>
              <a:t>persendirian</a:t>
            </a:r>
            <a:endParaRPr lang="en-US" dirty="0"/>
          </a:p>
          <a:p>
            <a:r>
              <a:rPr lang="en-US" dirty="0" err="1"/>
              <a:t>Berhubung</a:t>
            </a:r>
            <a:r>
              <a:rPr lang="en-US" dirty="0"/>
              <a:t>, </a:t>
            </a:r>
            <a:r>
              <a:rPr lang="en-US" dirty="0" err="1"/>
              <a:t>berhubung</a:t>
            </a:r>
            <a:r>
              <a:rPr lang="en-US" dirty="0"/>
              <a:t>, </a:t>
            </a:r>
            <a:r>
              <a:rPr lang="en-US" dirty="0" err="1"/>
              <a:t>berhubung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Mengekalkan</a:t>
            </a:r>
            <a:r>
              <a:rPr lang="en-US" dirty="0"/>
              <a:t> </a:t>
            </a:r>
            <a:r>
              <a:rPr lang="en-US" dirty="0" err="1"/>
              <a:t>Jurulatih</a:t>
            </a:r>
            <a:r>
              <a:rPr lang="en-US" dirty="0"/>
              <a:t> </a:t>
            </a:r>
            <a:r>
              <a:rPr lang="en-US" dirty="0" err="1"/>
              <a:t>kamu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12" y="2918652"/>
            <a:ext cx="2846380" cy="1894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62" y="1816168"/>
            <a:ext cx="2089678" cy="155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3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564793"/>
              </p:ext>
            </p:extLst>
          </p:nvPr>
        </p:nvGraphicFramePr>
        <p:xfrm>
          <a:off x="228600" y="2546350"/>
          <a:ext cx="8688298" cy="404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80" y="5101844"/>
            <a:ext cx="2435645" cy="17463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penganjur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906994"/>
            <a:ext cx="1177341" cy="1177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9782" y="2770252"/>
            <a:ext cx="1314081" cy="1314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5795" y="2782827"/>
            <a:ext cx="1267258" cy="13015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1354" y="2782827"/>
            <a:ext cx="1465721" cy="1305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758" y="2782827"/>
            <a:ext cx="1305600" cy="13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5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err="1"/>
              <a:t>Matlamat</a:t>
            </a:r>
            <a:r>
              <a:rPr lang="en-US" sz="4000" u="sng" dirty="0"/>
              <a:t> </a:t>
            </a:r>
            <a:r>
              <a:rPr lang="en-US" sz="4000" u="sng" dirty="0" err="1"/>
              <a:t>Latihan</a:t>
            </a:r>
            <a:endParaRPr lang="en-US" sz="4000" u="sng" dirty="0"/>
          </a:p>
          <a:p>
            <a:pPr marL="0" indent="0" algn="ctr">
              <a:buNone/>
            </a:pPr>
            <a:r>
              <a:rPr lang="en-US" sz="4000" b="1" dirty="0" err="1"/>
              <a:t>Matlamat</a:t>
            </a:r>
            <a:r>
              <a:rPr lang="en-US" sz="4000" b="1" dirty="0"/>
              <a:t> </a:t>
            </a:r>
            <a:r>
              <a:rPr lang="en-US" sz="4000" b="1" dirty="0" err="1"/>
              <a:t>Muktamad</a:t>
            </a:r>
            <a:r>
              <a:rPr lang="en-US" sz="4000" b="1" dirty="0"/>
              <a:t> </a:t>
            </a:r>
            <a:r>
              <a:rPr lang="en-US" sz="4000" b="1" dirty="0" err="1"/>
              <a:t>adalah</a:t>
            </a:r>
            <a:r>
              <a:rPr lang="en-US" sz="4000" b="1" dirty="0"/>
              <a:t> </a:t>
            </a:r>
            <a:r>
              <a:rPr lang="en-US" sz="4000" b="1" dirty="0" err="1"/>
              <a:t>melatih</a:t>
            </a:r>
            <a:r>
              <a:rPr lang="en-US" sz="4000" b="1" dirty="0"/>
              <a:t> PACA </a:t>
            </a:r>
            <a:r>
              <a:rPr lang="en-US" sz="4000" b="1" dirty="0" err="1"/>
              <a:t>sampai</a:t>
            </a:r>
            <a:r>
              <a:rPr lang="en-US" sz="4000" b="1" dirty="0"/>
              <a:t> </a:t>
            </a:r>
            <a:r>
              <a:rPr lang="en-US" sz="4000" b="1" dirty="0" err="1"/>
              <a:t>tahap</a:t>
            </a:r>
            <a:r>
              <a:rPr lang="en-US" sz="4000" b="1" dirty="0"/>
              <a:t> </a:t>
            </a:r>
            <a:r>
              <a:rPr lang="en-US" sz="4000" b="1" dirty="0" err="1"/>
              <a:t>dapat</a:t>
            </a:r>
            <a:r>
              <a:rPr lang="en-US" sz="4000" b="1" dirty="0"/>
              <a:t> </a:t>
            </a:r>
            <a:r>
              <a:rPr lang="en-US" sz="4000" b="1" dirty="0" err="1"/>
              <a:t>mengenali</a:t>
            </a:r>
            <a:r>
              <a:rPr lang="en-US" sz="4000" b="1" dirty="0"/>
              <a:t> </a:t>
            </a:r>
            <a:r>
              <a:rPr lang="en-US" sz="4000" b="1" dirty="0" err="1"/>
              <a:t>penipuan</a:t>
            </a:r>
            <a:r>
              <a:rPr lang="en-US" sz="4000" b="1" dirty="0"/>
              <a:t> &amp; </a:t>
            </a:r>
            <a:r>
              <a:rPr lang="en-US" sz="4000" b="1" dirty="0" err="1"/>
              <a:t>menghalang</a:t>
            </a:r>
            <a:r>
              <a:rPr lang="en-US" sz="4000" b="1" dirty="0"/>
              <a:t>/</a:t>
            </a:r>
            <a:r>
              <a:rPr lang="en-US" sz="4000" b="1" dirty="0" err="1"/>
              <a:t>merakamnya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773" y="5230552"/>
            <a:ext cx="2906157" cy="16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1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655" y="4780625"/>
            <a:ext cx="1347489" cy="1805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12" y="3513949"/>
            <a:ext cx="2395837" cy="159432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15237" y="2722274"/>
            <a:ext cx="3758601" cy="25761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</a:p>
          <a:p>
            <a:r>
              <a:rPr lang="en-US" b="1" dirty="0" err="1"/>
              <a:t>Matlamat</a:t>
            </a:r>
            <a:r>
              <a:rPr lang="en-US" b="1" dirty="0"/>
              <a:t> </a:t>
            </a:r>
            <a:r>
              <a:rPr lang="en-US" dirty="0" err="1"/>
              <a:t>Latihan</a:t>
            </a:r>
            <a:endParaRPr lang="en-US" dirty="0"/>
          </a:p>
          <a:p>
            <a:r>
              <a:rPr lang="en-US" b="1" dirty="0" err="1"/>
              <a:t>Kandungan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  <a:p>
            <a:r>
              <a:rPr lang="en-US" b="1" dirty="0" err="1"/>
              <a:t>Hadirin</a:t>
            </a:r>
            <a:r>
              <a:rPr lang="en-US" b="1" dirty="0"/>
              <a:t> </a:t>
            </a:r>
            <a:r>
              <a:rPr lang="en-US" dirty="0" err="1"/>
              <a:t>Latihan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76" y="1985438"/>
            <a:ext cx="2203874" cy="1650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731" y="4788356"/>
            <a:ext cx="2535091" cy="1686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190" y="5543891"/>
            <a:ext cx="1642444" cy="9314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8880" y="2200620"/>
            <a:ext cx="2358457" cy="10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1" y="5784552"/>
            <a:ext cx="2970322" cy="80198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2103" y="2371421"/>
            <a:ext cx="6064793" cy="42151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err="1"/>
              <a:t>Peranan</a:t>
            </a:r>
            <a:r>
              <a:rPr lang="en-US" u="sng" dirty="0"/>
              <a:t> </a:t>
            </a:r>
            <a:r>
              <a:rPr lang="en-US" u="sng" dirty="0" err="1"/>
              <a:t>Ketua</a:t>
            </a:r>
            <a:r>
              <a:rPr lang="en-US" u="sng" dirty="0"/>
              <a:t> PACA</a:t>
            </a:r>
          </a:p>
          <a:p>
            <a:r>
              <a:rPr lang="en-US" dirty="0" err="1"/>
              <a:t>Mendapat</a:t>
            </a:r>
            <a:r>
              <a:rPr lang="en-US" dirty="0"/>
              <a:t> PACA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  <a:p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PACA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dilatih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fasih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penipuan</a:t>
            </a:r>
            <a:endParaRPr lang="en-US" dirty="0"/>
          </a:p>
          <a:p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ulangan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terakhir</a:t>
            </a:r>
            <a:endParaRPr lang="en-US" dirty="0"/>
          </a:p>
          <a:p>
            <a:pPr marL="0" indent="0">
              <a:buNone/>
            </a:pPr>
            <a:r>
              <a:rPr lang="en-US" u="sng" dirty="0" err="1"/>
              <a:t>Peranan</a:t>
            </a:r>
            <a:r>
              <a:rPr lang="en-US" u="sng" dirty="0"/>
              <a:t> </a:t>
            </a:r>
            <a:r>
              <a:rPr lang="en-US" u="sng" dirty="0" err="1"/>
              <a:t>Koordinator</a:t>
            </a:r>
            <a:r>
              <a:rPr lang="en-US" u="sng" dirty="0"/>
              <a:t> PACA</a:t>
            </a:r>
          </a:p>
          <a:p>
            <a:r>
              <a:rPr lang="en-US" dirty="0" err="1"/>
              <a:t>Atur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  <a:p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kemaskini</a:t>
            </a:r>
            <a:r>
              <a:rPr lang="en-US" dirty="0"/>
              <a:t> </a:t>
            </a:r>
            <a:r>
              <a:rPr lang="en-US" dirty="0" err="1"/>
              <a:t>rekod</a:t>
            </a:r>
            <a:r>
              <a:rPr lang="en-US" dirty="0"/>
              <a:t> </a:t>
            </a:r>
            <a:r>
              <a:rPr lang="en-US" dirty="0" err="1"/>
              <a:t>kehadiran</a:t>
            </a:r>
            <a:endParaRPr lang="en-US" dirty="0"/>
          </a:p>
          <a:p>
            <a:pPr lvl="1"/>
            <a:r>
              <a:rPr lang="en-US" dirty="0" err="1"/>
              <a:t>Jaga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sesi</a:t>
            </a:r>
            <a:endParaRPr lang="en-US" dirty="0"/>
          </a:p>
          <a:p>
            <a:pPr lvl="1"/>
            <a:r>
              <a:rPr lang="en-US" dirty="0" err="1"/>
              <a:t>Desak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rekod</a:t>
            </a:r>
            <a:r>
              <a:rPr lang="en-US" dirty="0"/>
              <a:t> </a:t>
            </a:r>
            <a:r>
              <a:rPr lang="en-US" dirty="0" err="1"/>
              <a:t>khadiran</a:t>
            </a:r>
            <a:r>
              <a:rPr lang="en-US" dirty="0"/>
              <a:t>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di </a:t>
            </a:r>
            <a:r>
              <a:rPr lang="en-US" dirty="0" err="1"/>
              <a:t>atur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PACA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pendalaman</a:t>
            </a:r>
            <a:endParaRPr lang="en-US" dirty="0"/>
          </a:p>
          <a:p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PACA </a:t>
            </a:r>
            <a:r>
              <a:rPr lang="en-US" dirty="0" err="1"/>
              <a:t>memantau</a:t>
            </a:r>
            <a:r>
              <a:rPr lang="en-US" dirty="0"/>
              <a:t> PACA </a:t>
            </a:r>
            <a:r>
              <a:rPr lang="en-US" dirty="0" err="1"/>
              <a:t>mereka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Kaedah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66298"/>
            <a:ext cx="2045672" cy="2018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18" y="1882642"/>
            <a:ext cx="1431451" cy="143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589593"/>
              </p:ext>
            </p:extLst>
          </p:nvPr>
        </p:nvGraphicFramePr>
        <p:xfrm>
          <a:off x="228600" y="2546350"/>
          <a:ext cx="8688298" cy="404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54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462" y="3419948"/>
            <a:ext cx="1740436" cy="1190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2" y="1050629"/>
            <a:ext cx="2181592" cy="163408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684717"/>
            <a:ext cx="8688298" cy="40243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err="1"/>
              <a:t>Sebelum</a:t>
            </a:r>
            <a:r>
              <a:rPr lang="en-US" u="sng" dirty="0"/>
              <a:t> </a:t>
            </a:r>
            <a:r>
              <a:rPr lang="en-US" u="sng" dirty="0" err="1"/>
              <a:t>pembubaran</a:t>
            </a:r>
            <a:r>
              <a:rPr lang="en-US" u="sng" dirty="0"/>
              <a:t> </a:t>
            </a:r>
            <a:r>
              <a:rPr lang="en-US" u="sng" dirty="0" err="1"/>
              <a:t>Dewan</a:t>
            </a:r>
            <a:endParaRPr lang="en-US" u="sng" dirty="0"/>
          </a:p>
          <a:p>
            <a:pPr lvl="1"/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; </a:t>
            </a:r>
            <a:r>
              <a:rPr lang="en-US" dirty="0" err="1"/>
              <a:t>mengerap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minggu</a:t>
            </a:r>
            <a:endParaRPr lang="en-US" dirty="0"/>
          </a:p>
          <a:p>
            <a:pPr lvl="1"/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(</a:t>
            </a:r>
            <a:r>
              <a:rPr lang="en-US" dirty="0" err="1"/>
              <a:t>cth</a:t>
            </a:r>
            <a:r>
              <a:rPr lang="en-US" dirty="0"/>
              <a:t>, </a:t>
            </a:r>
            <a:r>
              <a:rPr lang="en-US" dirty="0" err="1"/>
              <a:t>Sabtu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dikekalkan</a:t>
            </a:r>
            <a:r>
              <a:rPr lang="en-US" dirty="0"/>
              <a:t>,</a:t>
            </a:r>
          </a:p>
          <a:p>
            <a:pPr lvl="2"/>
            <a:r>
              <a:rPr lang="en-US" dirty="0" err="1"/>
              <a:t>Timbangkan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bulan</a:t>
            </a:r>
            <a:endParaRPr lang="en-US" dirty="0"/>
          </a:p>
          <a:p>
            <a:pPr lvl="2"/>
            <a:r>
              <a:rPr lang="en-US" dirty="0" err="1"/>
              <a:t>Perbincangan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PACA </a:t>
            </a:r>
            <a:r>
              <a:rPr lang="en-US" dirty="0" err="1"/>
              <a:t>diadakan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yang </a:t>
            </a:r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PACA</a:t>
            </a:r>
          </a:p>
          <a:p>
            <a:pPr marL="0" indent="0">
              <a:buNone/>
            </a:pPr>
            <a:r>
              <a:rPr lang="en-US" u="sng" dirty="0" err="1"/>
              <a:t>Selepas</a:t>
            </a:r>
            <a:r>
              <a:rPr lang="en-US" u="sng" dirty="0"/>
              <a:t> </a:t>
            </a:r>
            <a:r>
              <a:rPr lang="en-US" u="sng" dirty="0" err="1"/>
              <a:t>pembubaran</a:t>
            </a:r>
            <a:r>
              <a:rPr lang="en-US" u="sng" dirty="0"/>
              <a:t> </a:t>
            </a:r>
            <a:r>
              <a:rPr lang="en-US" u="sng" dirty="0" err="1"/>
              <a:t>Dewan</a:t>
            </a:r>
            <a:endParaRPr lang="en-US" u="sng" dirty="0"/>
          </a:p>
          <a:p>
            <a:pPr lvl="1"/>
            <a:r>
              <a:rPr lang="en-US" dirty="0" err="1"/>
              <a:t>Beberapa</a:t>
            </a:r>
            <a:r>
              <a:rPr lang="en-US" dirty="0"/>
              <a:t> kali </a:t>
            </a:r>
            <a:r>
              <a:rPr lang="en-US" dirty="0" err="1"/>
              <a:t>seminggu</a:t>
            </a:r>
            <a:r>
              <a:rPr lang="en-US" dirty="0"/>
              <a:t>, </a:t>
            </a:r>
            <a:r>
              <a:rPr lang="en-US" dirty="0" err="1"/>
              <a:t>mengerap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secepat</a:t>
            </a:r>
            <a:r>
              <a:rPr lang="en-US" dirty="0"/>
              <a:t> </a:t>
            </a:r>
            <a:r>
              <a:rPr lang="en-US" dirty="0" err="1"/>
              <a:t>mungkin</a:t>
            </a:r>
            <a:endParaRPr lang="en-US" dirty="0"/>
          </a:p>
          <a:p>
            <a:pPr lvl="1"/>
            <a:r>
              <a:rPr lang="en-US" dirty="0" err="1"/>
              <a:t>Galakkan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PACA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</a:t>
            </a:r>
          </a:p>
          <a:p>
            <a:pPr lvl="2"/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dekati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Pilihanraya</a:t>
            </a:r>
            <a:r>
              <a:rPr lang="en-US" dirty="0"/>
              <a:t> </a:t>
            </a:r>
            <a:r>
              <a:rPr lang="en-US" dirty="0" err="1"/>
              <a:t>patut</a:t>
            </a:r>
            <a:r>
              <a:rPr lang="en-US" dirty="0"/>
              <a:t> </a:t>
            </a:r>
            <a:r>
              <a:rPr lang="en-US" dirty="0" err="1"/>
              <a:t>asingkan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kali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ulangan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68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350" y="2005812"/>
            <a:ext cx="5992896" cy="45807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err="1"/>
              <a:t>Ketua</a:t>
            </a:r>
            <a:r>
              <a:rPr lang="en-US" u="sng" dirty="0"/>
              <a:t> PACA</a:t>
            </a:r>
          </a:p>
          <a:p>
            <a:r>
              <a:rPr lang="en-US" dirty="0"/>
              <a:t>Latihan PACA </a:t>
            </a:r>
            <a:r>
              <a:rPr lang="en-US" dirty="0" err="1"/>
              <a:t>penuh</a:t>
            </a:r>
            <a:r>
              <a:rPr lang="en-US" dirty="0"/>
              <a:t> – </a:t>
            </a:r>
            <a:r>
              <a:rPr lang="en-US" dirty="0" err="1"/>
              <a:t>beberapa</a:t>
            </a:r>
            <a:r>
              <a:rPr lang="en-US" dirty="0"/>
              <a:t> kali, </a:t>
            </a:r>
            <a:r>
              <a:rPr lang="en-US" dirty="0" err="1"/>
              <a:t>terutamanya</a:t>
            </a:r>
            <a:r>
              <a:rPr lang="en-US" dirty="0"/>
              <a:t> oleh </a:t>
            </a:r>
            <a:r>
              <a:rPr lang="en-US" dirty="0" err="1"/>
              <a:t>jurulatih</a:t>
            </a:r>
            <a:r>
              <a:rPr lang="en-US" dirty="0"/>
              <a:t> </a:t>
            </a:r>
            <a:r>
              <a:rPr lang="en-US" dirty="0" err="1"/>
              <a:t>berlainan</a:t>
            </a:r>
            <a:endParaRPr lang="en-US" dirty="0"/>
          </a:p>
          <a:p>
            <a:pPr lvl="1"/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semak</a:t>
            </a:r>
            <a:endParaRPr lang="en-US" dirty="0"/>
          </a:p>
          <a:p>
            <a:r>
              <a:rPr lang="en-US" dirty="0" err="1"/>
              <a:t>Ketua</a:t>
            </a:r>
            <a:r>
              <a:rPr lang="en-US" dirty="0"/>
              <a:t> PACA </a:t>
            </a:r>
            <a:r>
              <a:rPr lang="en-US" dirty="0" err="1"/>
              <a:t>penuh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Undi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Undi</a:t>
            </a:r>
            <a:r>
              <a:rPr lang="en-US" dirty="0"/>
              <a:t> </a:t>
            </a:r>
            <a:r>
              <a:rPr lang="en-US" dirty="0" err="1"/>
              <a:t>Pos</a:t>
            </a:r>
            <a:endParaRPr lang="en-US" dirty="0"/>
          </a:p>
          <a:p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perbincangan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aturcara</a:t>
            </a:r>
            <a:r>
              <a:rPr lang="en-US" dirty="0"/>
              <a:t> PACA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mengurus</a:t>
            </a:r>
            <a:r>
              <a:rPr lang="en-US" dirty="0"/>
              <a:t> PACA</a:t>
            </a:r>
          </a:p>
          <a:p>
            <a:pPr marL="0" indent="0">
              <a:buNone/>
            </a:pPr>
            <a:r>
              <a:rPr lang="en-US" u="sng" dirty="0" err="1"/>
              <a:t>Semua</a:t>
            </a:r>
            <a:r>
              <a:rPr lang="en-US" u="sng" dirty="0"/>
              <a:t> PACA yang </a:t>
            </a:r>
            <a:r>
              <a:rPr lang="en-US" u="sng" dirty="0" err="1"/>
              <a:t>komited</a:t>
            </a:r>
            <a:r>
              <a:rPr lang="en-US" u="sng" dirty="0"/>
              <a:t> (</a:t>
            </a:r>
            <a:r>
              <a:rPr lang="en-US" u="sng" dirty="0" err="1"/>
              <a:t>termasuk</a:t>
            </a:r>
            <a:r>
              <a:rPr lang="en-US" u="sng" dirty="0"/>
              <a:t> </a:t>
            </a:r>
            <a:r>
              <a:rPr lang="en-US" u="sng" dirty="0" err="1"/>
              <a:t>semua</a:t>
            </a:r>
            <a:r>
              <a:rPr lang="en-US" u="sng" dirty="0"/>
              <a:t> CA)</a:t>
            </a:r>
            <a:endParaRPr lang="en-US" dirty="0"/>
          </a:p>
          <a:p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, </a:t>
            </a:r>
            <a:r>
              <a:rPr lang="en-US" dirty="0" err="1"/>
              <a:t>beberapa</a:t>
            </a:r>
            <a:r>
              <a:rPr lang="en-US" dirty="0"/>
              <a:t> kali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boleh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PA yang </a:t>
            </a:r>
            <a:r>
              <a:rPr lang="en-US" u="sng" dirty="0" err="1"/>
              <a:t>kurang</a:t>
            </a:r>
            <a:r>
              <a:rPr lang="en-US" u="sng" dirty="0"/>
              <a:t> </a:t>
            </a:r>
            <a:r>
              <a:rPr lang="en-US" u="sng" dirty="0" err="1"/>
              <a:t>bersedia</a:t>
            </a:r>
            <a:endParaRPr lang="en-US" u="sng" dirty="0"/>
          </a:p>
          <a:p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asas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selepas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minggu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Siapa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 descr="2602304d-0e1c-4bd2-9b5a-001655c967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246" y="2662436"/>
            <a:ext cx="2549180" cy="1911885"/>
          </a:xfrm>
          <a:prstGeom prst="rect">
            <a:avLst/>
          </a:prstGeom>
        </p:spPr>
      </p:pic>
      <p:pic>
        <p:nvPicPr>
          <p:cNvPr id="9" name="Picture 8" descr="42ccd607-73fa-4933-ad74-0529bc89f3e3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247" y="4820995"/>
            <a:ext cx="2549180" cy="17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5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7833"/>
            <a:ext cx="6021518" cy="44487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err="1"/>
              <a:t>Sebelum</a:t>
            </a:r>
            <a:r>
              <a:rPr lang="en-US" u="sng" dirty="0"/>
              <a:t> </a:t>
            </a:r>
            <a:r>
              <a:rPr lang="en-US" u="sng" dirty="0" err="1"/>
              <a:t>pembubaran</a:t>
            </a:r>
            <a:r>
              <a:rPr lang="en-US" u="sng" dirty="0"/>
              <a:t> </a:t>
            </a:r>
            <a:r>
              <a:rPr lang="en-US" u="sng" dirty="0" err="1"/>
              <a:t>Dewan</a:t>
            </a:r>
            <a:endParaRPr lang="en-US" u="sng" dirty="0"/>
          </a:p>
          <a:p>
            <a:pPr lvl="1"/>
            <a:r>
              <a:rPr lang="en-US" dirty="0" err="1"/>
              <a:t>Tempat</a:t>
            </a:r>
            <a:r>
              <a:rPr lang="en-US" dirty="0"/>
              <a:t>/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parti</a:t>
            </a:r>
            <a:endParaRPr lang="en-US" dirty="0"/>
          </a:p>
          <a:p>
            <a:pPr marL="0" indent="0">
              <a:buNone/>
            </a:pPr>
            <a:r>
              <a:rPr lang="en-US" u="sng" dirty="0" err="1"/>
              <a:t>Selepas</a:t>
            </a:r>
            <a:r>
              <a:rPr lang="en-US" u="sng" dirty="0"/>
              <a:t> </a:t>
            </a:r>
            <a:r>
              <a:rPr lang="en-US" u="sng" dirty="0" err="1"/>
              <a:t>pembubaran</a:t>
            </a:r>
            <a:r>
              <a:rPr lang="en-US" u="sng" dirty="0"/>
              <a:t> </a:t>
            </a:r>
            <a:r>
              <a:rPr lang="en-US" u="sng" dirty="0" err="1"/>
              <a:t>Dewan</a:t>
            </a:r>
            <a:endParaRPr lang="en-US" u="sng" dirty="0"/>
          </a:p>
          <a:p>
            <a:pPr lvl="1"/>
            <a:r>
              <a:rPr lang="en-US" dirty="0"/>
              <a:t>Di </a:t>
            </a:r>
            <a:r>
              <a:rPr lang="en-US" dirty="0" err="1"/>
              <a:t>Bilik</a:t>
            </a:r>
            <a:r>
              <a:rPr lang="en-US" dirty="0"/>
              <a:t> </a:t>
            </a:r>
            <a:r>
              <a:rPr lang="en-US" dirty="0" err="1"/>
              <a:t>Gerakan</a:t>
            </a:r>
            <a:endParaRPr lang="en-US" dirty="0"/>
          </a:p>
          <a:p>
            <a:pPr lvl="2"/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awam</a:t>
            </a:r>
            <a:r>
              <a:rPr lang="en-US" dirty="0"/>
              <a:t>,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senang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,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bilik</a:t>
            </a:r>
            <a:r>
              <a:rPr lang="en-US" dirty="0"/>
              <a:t>/</a:t>
            </a:r>
            <a:r>
              <a:rPr lang="en-US" dirty="0" err="1"/>
              <a:t>dewan</a:t>
            </a:r>
            <a:r>
              <a:rPr lang="en-US" dirty="0"/>
              <a:t> </a:t>
            </a:r>
            <a:r>
              <a:rPr lang="en-US" dirty="0" err="1"/>
              <a:t>dikehendaki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Pilihanraya</a:t>
            </a:r>
            <a:endParaRPr lang="en-US" dirty="0"/>
          </a:p>
          <a:p>
            <a:pPr lvl="1"/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serentak</a:t>
            </a:r>
            <a:endParaRPr lang="en-US" dirty="0"/>
          </a:p>
          <a:p>
            <a:pPr lvl="1"/>
            <a:r>
              <a:rPr lang="en-US" dirty="0" err="1"/>
              <a:t>Bilik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PACA</a:t>
            </a:r>
          </a:p>
          <a:p>
            <a:r>
              <a:rPr lang="en-US" dirty="0" err="1"/>
              <a:t>Timbangkan</a:t>
            </a:r>
            <a:r>
              <a:rPr lang="en-US" dirty="0"/>
              <a:t> 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pendalaman</a:t>
            </a:r>
            <a:endParaRPr lang="en-US" dirty="0"/>
          </a:p>
          <a:p>
            <a:pPr lvl="1"/>
            <a:r>
              <a:rPr lang="en-US" dirty="0" err="1"/>
              <a:t>Dewan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dikawal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yang </a:t>
            </a:r>
            <a:r>
              <a:rPr lang="en-US" dirty="0" err="1"/>
              <a:t>menyokong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 descr="abae5019-b720-40b2-ac5c-53e551cf0a3a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708" y="4688070"/>
            <a:ext cx="2531291" cy="1898468"/>
          </a:xfrm>
          <a:prstGeom prst="rect">
            <a:avLst/>
          </a:prstGeom>
        </p:spPr>
      </p:pic>
      <p:pic>
        <p:nvPicPr>
          <p:cNvPr id="8" name="Picture 7" descr="b1abe723-e045-4e27-a8a5-1b0e9b535e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708" y="2546350"/>
            <a:ext cx="2531292" cy="18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Mengatur</a:t>
            </a:r>
            <a:r>
              <a:rPr lang="en-US" dirty="0"/>
              <a:t> program </a:t>
            </a:r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Jurulatih</a:t>
            </a:r>
            <a:endParaRPr lang="en-US" dirty="0"/>
          </a:p>
          <a:p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Jurulatih</a:t>
            </a:r>
            <a:r>
              <a:rPr lang="en-US" dirty="0"/>
              <a:t> </a:t>
            </a:r>
            <a:r>
              <a:rPr lang="en-US" dirty="0" err="1"/>
              <a:t>kamu</a:t>
            </a:r>
            <a:endParaRPr lang="en-US" dirty="0"/>
          </a:p>
          <a:p>
            <a:r>
              <a:rPr lang="en-US" dirty="0" err="1"/>
              <a:t>Mengurus</a:t>
            </a:r>
            <a:r>
              <a:rPr lang="en-US" dirty="0"/>
              <a:t> </a:t>
            </a:r>
            <a:r>
              <a:rPr lang="en-US" dirty="0" err="1"/>
              <a:t>Jurulatih</a:t>
            </a:r>
            <a:r>
              <a:rPr lang="en-US" dirty="0"/>
              <a:t> </a:t>
            </a:r>
            <a:r>
              <a:rPr lang="en-US" dirty="0" err="1"/>
              <a:t>kamu</a:t>
            </a:r>
            <a:endParaRPr lang="en-US" dirty="0"/>
          </a:p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Jurulatih</a:t>
            </a:r>
            <a:endParaRPr lang="en-US" dirty="0"/>
          </a:p>
          <a:p>
            <a:pPr lvl="1"/>
            <a:r>
              <a:rPr lang="en-US" dirty="0" err="1"/>
              <a:t>Sebelum</a:t>
            </a:r>
            <a:r>
              <a:rPr lang="en-US" dirty="0"/>
              <a:t>,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Selepas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  <a:p>
            <a:r>
              <a:rPr lang="en-US" dirty="0" err="1"/>
              <a:t>Memastikan</a:t>
            </a:r>
            <a:r>
              <a:rPr lang="en-US" dirty="0"/>
              <a:t> program </a:t>
            </a:r>
            <a:r>
              <a:rPr lang="en-US" dirty="0" err="1"/>
              <a:t>Latihan</a:t>
            </a:r>
            <a:r>
              <a:rPr lang="en-US" dirty="0"/>
              <a:t> yang </a:t>
            </a:r>
            <a:r>
              <a:rPr lang="en-US" dirty="0" err="1"/>
              <a:t>hebat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778" y="5138738"/>
            <a:ext cx="56134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929" y="2972025"/>
            <a:ext cx="2892673" cy="21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69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6BC68D-3A06-9547-24A5-D07A7F49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Latihan </a:t>
            </a:r>
            <a:r>
              <a:rPr lang="en-GB" dirty="0" err="1"/>
              <a:t>dihadiri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</a:t>
            </a:r>
            <a:r>
              <a:rPr lang="en-GB" dirty="0" err="1"/>
              <a:t>talian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E258C-6871-10A6-18B6-FE8E3BEC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806" y="6587066"/>
            <a:ext cx="1279556" cy="23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/>
              <a:t>v1.2 (16 Sep 22)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92BDB-E358-E073-F1F9-48D186E0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9" y="6587066"/>
            <a:ext cx="6579694" cy="23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AF8CE-2A80-9655-2F65-51AA0771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5072" y="6587066"/>
            <a:ext cx="575733" cy="239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7D7A59-36E2-48B9-B146-C1E59501F63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F0C7DD-384D-90E9-0E68-C1644DE225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err="1"/>
              <a:t>Dihadiri</a:t>
            </a:r>
            <a:endParaRPr lang="en-GB" dirty="0"/>
          </a:p>
          <a:p>
            <a:pPr marL="0" indent="0">
              <a:buNone/>
            </a:pPr>
            <a:r>
              <a:rPr lang="en-GB" u="sng" dirty="0" err="1"/>
              <a:t>Kenapa</a:t>
            </a:r>
            <a:r>
              <a:rPr lang="en-GB" u="sng" dirty="0"/>
              <a:t> </a:t>
            </a:r>
            <a:r>
              <a:rPr lang="en-GB" u="sng" dirty="0" err="1"/>
              <a:t>baik</a:t>
            </a:r>
            <a:endParaRPr lang="en-GB" u="sng" dirty="0"/>
          </a:p>
          <a:p>
            <a:r>
              <a:rPr lang="en-GB" dirty="0" err="1"/>
              <a:t>Hubungan</a:t>
            </a:r>
            <a:r>
              <a:rPr lang="en-GB" dirty="0"/>
              <a:t> </a:t>
            </a:r>
            <a:r>
              <a:rPr lang="en-GB" dirty="0" err="1"/>
              <a:t>langsung</a:t>
            </a:r>
            <a:r>
              <a:rPr lang="en-GB" dirty="0"/>
              <a:t> </a:t>
            </a:r>
            <a:r>
              <a:rPr lang="en-GB" dirty="0" err="1"/>
              <a:t>membolehkan</a:t>
            </a:r>
            <a:r>
              <a:rPr lang="en-GB" dirty="0"/>
              <a:t> </a:t>
            </a:r>
            <a:r>
              <a:rPr lang="en-GB" dirty="0" err="1"/>
              <a:t>pernilaian</a:t>
            </a:r>
            <a:r>
              <a:rPr lang="en-GB" dirty="0"/>
              <a:t> </a:t>
            </a:r>
            <a:r>
              <a:rPr lang="en-GB" dirty="0" err="1"/>
              <a:t>kebolehan</a:t>
            </a:r>
            <a:r>
              <a:rPr lang="en-GB" dirty="0"/>
              <a:t> &amp; </a:t>
            </a:r>
            <a:r>
              <a:rPr lang="en-GB" dirty="0" err="1"/>
              <a:t>dedikasi</a:t>
            </a:r>
            <a:r>
              <a:rPr lang="en-GB" dirty="0"/>
              <a:t> </a:t>
            </a:r>
            <a:r>
              <a:rPr lang="en-GB" dirty="0" err="1"/>
              <a:t>perserta</a:t>
            </a:r>
            <a:endParaRPr lang="en-GB" dirty="0"/>
          </a:p>
          <a:p>
            <a:r>
              <a:rPr lang="en-GB" dirty="0" err="1"/>
              <a:t>Kesanggupan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Pool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-pop 32 pax</a:t>
            </a:r>
            <a:r>
              <a:rPr lang="en-GB" dirty="0"/>
              <a:t> </a:t>
            </a:r>
            <a:r>
              <a:rPr lang="en-GB" dirty="0" err="1"/>
              <a:t>menghadiri</a:t>
            </a:r>
            <a:r>
              <a:rPr lang="en-GB" dirty="0"/>
              <a:t> </a:t>
            </a:r>
            <a:r>
              <a:rPr lang="en-GB" dirty="0" err="1"/>
              <a:t>mungkin</a:t>
            </a:r>
            <a:r>
              <a:rPr lang="en-GB" dirty="0"/>
              <a:t> </a:t>
            </a:r>
            <a:r>
              <a:rPr lang="en-GB" dirty="0" err="1"/>
              <a:t>tanda</a:t>
            </a:r>
            <a:r>
              <a:rPr lang="en-GB" dirty="0"/>
              <a:t> </a:t>
            </a:r>
            <a:r>
              <a:rPr lang="en-GB" dirty="0" err="1"/>
              <a:t>dedikasi</a:t>
            </a:r>
            <a:endParaRPr lang="en-GB" dirty="0"/>
          </a:p>
          <a:p>
            <a:pPr marL="0" indent="0">
              <a:buNone/>
            </a:pPr>
            <a:r>
              <a:rPr lang="en-GB" u="sng" dirty="0" err="1"/>
              <a:t>Cabaran</a:t>
            </a:r>
            <a:endParaRPr lang="en-GB" u="sng" dirty="0"/>
          </a:p>
          <a:p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sukar</a:t>
            </a:r>
            <a:r>
              <a:rPr lang="en-GB" dirty="0"/>
              <a:t> </a:t>
            </a:r>
            <a:r>
              <a:rPr lang="en-GB" dirty="0" err="1"/>
              <a:t>mengatur</a:t>
            </a:r>
            <a:r>
              <a:rPr lang="en-GB" dirty="0"/>
              <a:t> – masa </a:t>
            </a:r>
            <a:r>
              <a:rPr lang="en-GB" dirty="0" err="1"/>
              <a:t>perserta</a:t>
            </a:r>
            <a:r>
              <a:rPr lang="en-GB" dirty="0"/>
              <a:t> &amp; </a:t>
            </a:r>
            <a:r>
              <a:rPr lang="en-GB" dirty="0" err="1"/>
              <a:t>kemudahan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3BD7F7-E179-AF78-F19E-07CE36E370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152" y="2679191"/>
            <a:ext cx="4041648" cy="41477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/>
              <a:t>Atas </a:t>
            </a:r>
            <a:r>
              <a:rPr lang="en-GB" b="1" dirty="0" err="1"/>
              <a:t>talian</a:t>
            </a:r>
            <a:endParaRPr lang="en-GB" dirty="0"/>
          </a:p>
          <a:p>
            <a:pPr marL="0" indent="0">
              <a:buNone/>
            </a:pPr>
            <a:r>
              <a:rPr lang="en-GB" u="sng" dirty="0" err="1"/>
              <a:t>Kenapa</a:t>
            </a:r>
            <a:r>
              <a:rPr lang="en-GB" u="sng" dirty="0"/>
              <a:t> </a:t>
            </a:r>
            <a:r>
              <a:rPr lang="en-GB" u="sng" dirty="0" err="1"/>
              <a:t>baik</a:t>
            </a:r>
            <a:endParaRPr lang="en-GB" u="sng" dirty="0"/>
          </a:p>
          <a:p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menarik</a:t>
            </a:r>
            <a:r>
              <a:rPr lang="en-GB" dirty="0"/>
              <a:t> </a:t>
            </a:r>
            <a:r>
              <a:rPr lang="en-GB" dirty="0" err="1"/>
              <a:t>bagi</a:t>
            </a:r>
            <a:r>
              <a:rPr lang="en-GB" dirty="0"/>
              <a:t> </a:t>
            </a:r>
            <a:r>
              <a:rPr lang="en-GB" dirty="0" err="1"/>
              <a:t>belia</a:t>
            </a:r>
            <a:r>
              <a:rPr lang="en-GB" dirty="0"/>
              <a:t> yang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minat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</a:t>
            </a:r>
            <a:r>
              <a:rPr lang="en-GB" dirty="0" err="1"/>
              <a:t>talian</a:t>
            </a:r>
            <a:endParaRPr lang="en-GB" dirty="0"/>
          </a:p>
          <a:p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senang</a:t>
            </a:r>
            <a:r>
              <a:rPr lang="en-GB" dirty="0"/>
              <a:t> </a:t>
            </a:r>
            <a:r>
              <a:rPr lang="en-GB" dirty="0" err="1"/>
              <a:t>merakam</a:t>
            </a:r>
            <a:r>
              <a:rPr lang="en-GB" dirty="0"/>
              <a:t> video</a:t>
            </a:r>
          </a:p>
          <a:p>
            <a:pPr marL="0" indent="0">
              <a:buNone/>
            </a:pPr>
            <a:r>
              <a:rPr lang="en-GB" u="sng" dirty="0" err="1"/>
              <a:t>Cabaran</a:t>
            </a:r>
            <a:endParaRPr lang="en-GB" u="sng" dirty="0"/>
          </a:p>
          <a:p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mengutip</a:t>
            </a:r>
            <a:r>
              <a:rPr lang="en-GB" dirty="0"/>
              <a:t> </a:t>
            </a:r>
            <a:r>
              <a:rPr lang="en-GB" dirty="0" err="1"/>
              <a:t>salinan</a:t>
            </a:r>
            <a:r>
              <a:rPr lang="en-GB" dirty="0"/>
              <a:t> IC dan </a:t>
            </a:r>
            <a:r>
              <a:rPr lang="en-GB" dirty="0" err="1"/>
              <a:t>tandatangan</a:t>
            </a:r>
            <a:r>
              <a:rPr lang="en-GB" dirty="0"/>
              <a:t> </a:t>
            </a:r>
            <a:r>
              <a:rPr lang="en-GB" dirty="0" err="1"/>
              <a:t>Borang</a:t>
            </a:r>
            <a:r>
              <a:rPr lang="en-GB" dirty="0"/>
              <a:t> A</a:t>
            </a:r>
          </a:p>
          <a:p>
            <a:pPr lvl="1"/>
            <a:r>
              <a:rPr lang="en-GB" dirty="0" err="1"/>
              <a:t>Kena</a:t>
            </a:r>
            <a:r>
              <a:rPr lang="en-GB" dirty="0"/>
              <a:t> </a:t>
            </a:r>
            <a:r>
              <a:rPr lang="en-GB" dirty="0" err="1"/>
              <a:t>panggil</a:t>
            </a:r>
            <a:r>
              <a:rPr lang="en-GB" dirty="0"/>
              <a:t> </a:t>
            </a:r>
            <a:r>
              <a:rPr lang="en-GB" dirty="0" err="1"/>
              <a:t>selepas</a:t>
            </a:r>
            <a:r>
              <a:rPr lang="en-GB" dirty="0"/>
              <a:t> Latihan </a:t>
            </a:r>
            <a:r>
              <a:rPr lang="en-GB" dirty="0" err="1"/>
              <a:t>atas</a:t>
            </a:r>
            <a:r>
              <a:rPr lang="en-GB" dirty="0"/>
              <a:t> </a:t>
            </a:r>
            <a:r>
              <a:rPr lang="en-GB" dirty="0" err="1"/>
              <a:t>taliam</a:t>
            </a:r>
            <a:endParaRPr lang="en-GB" dirty="0"/>
          </a:p>
          <a:p>
            <a:r>
              <a:rPr lang="en-GB" dirty="0"/>
              <a:t>Nama </a:t>
            </a:r>
            <a:r>
              <a:rPr lang="en-GB" dirty="0" err="1"/>
              <a:t>atas</a:t>
            </a:r>
            <a:r>
              <a:rPr lang="en-GB" dirty="0"/>
              <a:t> </a:t>
            </a:r>
            <a:r>
              <a:rPr lang="en-GB" dirty="0" err="1"/>
              <a:t>talian</a:t>
            </a:r>
            <a:r>
              <a:rPr lang="en-GB" dirty="0"/>
              <a:t> </a:t>
            </a:r>
            <a:r>
              <a:rPr lang="en-GB" dirty="0" err="1"/>
              <a:t>mungkin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nama</a:t>
            </a:r>
            <a:r>
              <a:rPr lang="en-GB" dirty="0"/>
              <a:t> IC</a:t>
            </a:r>
          </a:p>
          <a:p>
            <a:pPr lvl="1"/>
            <a:r>
              <a:rPr lang="en-GB" dirty="0" err="1"/>
              <a:t>Hadiran</a:t>
            </a:r>
            <a:r>
              <a:rPr lang="en-GB" dirty="0"/>
              <a:t> </a:t>
            </a:r>
            <a:r>
              <a:rPr lang="en-GB" dirty="0" err="1"/>
              <a:t>mungkin</a:t>
            </a:r>
            <a:r>
              <a:rPr lang="en-GB" dirty="0"/>
              <a:t> </a:t>
            </a:r>
            <a:r>
              <a:rPr lang="en-GB" dirty="0" err="1"/>
              <a:t>susah</a:t>
            </a:r>
            <a:r>
              <a:rPr lang="en-GB" dirty="0"/>
              <a:t> </a:t>
            </a:r>
            <a:r>
              <a:rPr lang="en-GB" dirty="0" err="1"/>
              <a:t>dirakam</a:t>
            </a:r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7CA6A-2AE3-88DF-AC0C-8F156BCE7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987042"/>
            <a:ext cx="2076450" cy="1384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475C1F-BAA0-B3D1-8E2F-F3DB4FEA7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3" y="1987042"/>
            <a:ext cx="2078530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06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Jurulatih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6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94" y="2546350"/>
            <a:ext cx="8180904" cy="4040188"/>
          </a:xfrm>
        </p:spPr>
        <p:txBody>
          <a:bodyPr/>
          <a:lstStyle/>
          <a:p>
            <a:r>
              <a:rPr lang="en-US" dirty="0" err="1"/>
              <a:t>Fahami</a:t>
            </a:r>
            <a:r>
              <a:rPr lang="en-US" dirty="0"/>
              <a:t> </a:t>
            </a:r>
            <a:r>
              <a:rPr lang="en-US" b="1" dirty="0" err="1"/>
              <a:t>peserta</a:t>
            </a:r>
            <a:r>
              <a:rPr lang="en-US" dirty="0"/>
              <a:t> </a:t>
            </a:r>
            <a:r>
              <a:rPr lang="en-US" dirty="0" err="1"/>
              <a:t>kamu</a:t>
            </a:r>
            <a:endParaRPr lang="en-US" b="1" dirty="0"/>
          </a:p>
          <a:p>
            <a:r>
              <a:rPr lang="en-US" dirty="0" err="1"/>
              <a:t>Fahami</a:t>
            </a:r>
            <a:r>
              <a:rPr lang="en-US" dirty="0"/>
              <a:t> </a:t>
            </a:r>
            <a:r>
              <a:rPr lang="en-US" b="1" dirty="0" err="1"/>
              <a:t>matlamat</a:t>
            </a:r>
            <a:r>
              <a:rPr lang="en-US" b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kandungan</a:t>
            </a:r>
            <a:r>
              <a:rPr lang="en-US" b="1" dirty="0"/>
              <a:t> </a:t>
            </a:r>
            <a:r>
              <a:rPr lang="en-US" dirty="0" err="1"/>
              <a:t>Latihan</a:t>
            </a:r>
            <a:endParaRPr lang="en-US" dirty="0"/>
          </a:p>
          <a:p>
            <a:r>
              <a:rPr lang="en-US" dirty="0" err="1"/>
              <a:t>Fahami</a:t>
            </a:r>
            <a:r>
              <a:rPr lang="en-US" dirty="0"/>
              <a:t> </a:t>
            </a:r>
            <a:r>
              <a:rPr lang="en-US" b="1" dirty="0" err="1"/>
              <a:t>logistik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Persedian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640" y="5246892"/>
            <a:ext cx="2445257" cy="1339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69" y="3538893"/>
            <a:ext cx="2684988" cy="1616666"/>
          </a:xfrm>
          <a:prstGeom prst="rect">
            <a:avLst/>
          </a:prstGeom>
        </p:spPr>
      </p:pic>
      <p:pic>
        <p:nvPicPr>
          <p:cNvPr id="10" name="Picture 9" descr="e3d9c2d1-52ab-46c3-97c1-99fce9b703a7.jp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284756"/>
            <a:ext cx="3069043" cy="2301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643" y="4284756"/>
            <a:ext cx="3173996" cy="230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80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04234"/>
            <a:ext cx="5570313" cy="477745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PACA </a:t>
            </a:r>
            <a:r>
              <a:rPr lang="en-US" dirty="0" err="1"/>
              <a:t>berpengalaman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memuaskan</a:t>
            </a:r>
            <a:r>
              <a:rPr lang="en-US" dirty="0"/>
              <a:t>,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rasa </a:t>
            </a:r>
            <a:r>
              <a:rPr lang="en-US" dirty="0" err="1"/>
              <a:t>keselesaan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 &amp; </a:t>
            </a:r>
            <a:r>
              <a:rPr lang="en-US" dirty="0" err="1"/>
              <a:t>terlampau-yakin</a:t>
            </a:r>
            <a:endParaRPr lang="en-US" dirty="0"/>
          </a:p>
          <a:p>
            <a:r>
              <a:rPr lang="en-US" dirty="0" err="1"/>
              <a:t>Adakan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orang yang </a:t>
            </a:r>
            <a:r>
              <a:rPr lang="en-US" dirty="0" err="1"/>
              <a:t>komited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Iltizam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tumpuan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  <a:p>
            <a:pPr lvl="2"/>
            <a:r>
              <a:rPr lang="en-US" dirty="0" err="1"/>
              <a:t>Jaga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bertindakbalas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iltizam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membazir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sahaja</a:t>
            </a:r>
            <a:r>
              <a:rPr lang="en-US" dirty="0"/>
              <a:t>?</a:t>
            </a:r>
          </a:p>
          <a:p>
            <a:r>
              <a:rPr lang="en-US" dirty="0" err="1"/>
              <a:t>Adakan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mengkommit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Sesuaikan</a:t>
            </a:r>
            <a:r>
              <a:rPr lang="en-US" dirty="0"/>
              <a:t> </a:t>
            </a:r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mengikut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nilaikan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iltizam</a:t>
            </a:r>
            <a:r>
              <a:rPr lang="en-US" dirty="0"/>
              <a:t> </a:t>
            </a:r>
            <a:r>
              <a:rPr lang="en-US" dirty="0" err="1"/>
              <a:t>keseruluhannya</a:t>
            </a:r>
            <a:endParaRPr lang="en-US" dirty="0"/>
          </a:p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kefahaman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pecahkan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singkat</a:t>
            </a:r>
            <a:endParaRPr lang="en-US" dirty="0"/>
          </a:p>
          <a:p>
            <a:pPr lvl="1"/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amali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Fahami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kamu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294" y="2584454"/>
            <a:ext cx="3156494" cy="2100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42" y="4742552"/>
            <a:ext cx="3181145" cy="18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76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Matlamat</a:t>
            </a:r>
            <a:r>
              <a:rPr lang="en-US" dirty="0"/>
              <a:t> </a:t>
            </a:r>
            <a:r>
              <a:rPr lang="en-US" dirty="0" err="1"/>
              <a:t>Muktamad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melatih</a:t>
            </a:r>
            <a:r>
              <a:rPr lang="en-US" dirty="0"/>
              <a:t> PACA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penipuan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menghalang</a:t>
            </a:r>
            <a:r>
              <a:rPr lang="en-US" dirty="0"/>
              <a:t>/</a:t>
            </a:r>
            <a:r>
              <a:rPr lang="en-US" dirty="0" err="1"/>
              <a:t>merakamnya</a:t>
            </a:r>
            <a:endParaRPr lang="en-US" dirty="0"/>
          </a:p>
          <a:p>
            <a:pPr lvl="1"/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matlamat</a:t>
            </a:r>
            <a:r>
              <a:rPr lang="en-US" dirty="0"/>
              <a:t> </a:t>
            </a:r>
            <a:r>
              <a:rPr lang="en-US" dirty="0" err="1"/>
              <a:t>muktamad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:</a:t>
            </a:r>
          </a:p>
          <a:p>
            <a:pPr marL="1039813" lvl="2" indent="-457200">
              <a:buFont typeface="+mj-lt"/>
              <a:buAutoNum type="arabicPeriod"/>
            </a:pP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kosep</a:t>
            </a:r>
            <a:r>
              <a:rPr lang="en-US" dirty="0"/>
              <a:t> PACA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sukatan</a:t>
            </a:r>
            <a:r>
              <a:rPr lang="en-US" dirty="0"/>
              <a:t> </a:t>
            </a:r>
            <a:r>
              <a:rPr lang="en-US" dirty="0" err="1"/>
              <a:t>sepenuhnya</a:t>
            </a:r>
            <a:endParaRPr lang="en-US" dirty="0"/>
          </a:p>
          <a:p>
            <a:pPr marL="1039813" lvl="2" indent="-457200">
              <a:buFont typeface="+mj-lt"/>
              <a:buAutoNum type="arabicPeriod"/>
            </a:pP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tumpu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tajuk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tajuk</a:t>
            </a:r>
            <a:r>
              <a:rPr lang="en-US" dirty="0"/>
              <a:t> </a:t>
            </a:r>
            <a:r>
              <a:rPr lang="en-US" dirty="0" err="1"/>
              <a:t>kritikal</a:t>
            </a:r>
            <a:endParaRPr lang="en-US" dirty="0"/>
          </a:p>
          <a:p>
            <a:r>
              <a:rPr lang="en-US" dirty="0" err="1"/>
              <a:t>Gugurkan</a:t>
            </a:r>
            <a:r>
              <a:rPr lang="en-US" dirty="0"/>
              <a:t> </a:t>
            </a:r>
            <a:r>
              <a:rPr lang="en-US" dirty="0" err="1"/>
              <a:t>tajuk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matlamat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– </a:t>
            </a:r>
            <a:r>
              <a:rPr lang="en-US" dirty="0" err="1"/>
              <a:t>Matlamat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Kandungan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97" y="5246194"/>
            <a:ext cx="1789428" cy="1340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729" y="5243084"/>
            <a:ext cx="2391028" cy="1343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308" y="5258413"/>
            <a:ext cx="1426052" cy="13281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643983" y="5243084"/>
            <a:ext cx="2143035" cy="1343982"/>
            <a:chOff x="611833" y="1722705"/>
            <a:chExt cx="5411143" cy="3876675"/>
          </a:xfrm>
        </p:grpSpPr>
        <p:pic>
          <p:nvPicPr>
            <p:cNvPr id="13" name="Picture 12" descr="C:\Users\Win7\Desktop\Package Training Petugas PR\Sample 4 Training\PAS-PAS PETUGAS PR\Ejen Tempat Mengundi.jpg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33" y="1722705"/>
              <a:ext cx="2779712" cy="387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C:\Users\Win7\Desktop\Package Training Petugas PR\Sample 4 Training\PAS-PAS PETUGAS PR\Ejen Mengira Undi.jpg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313" y="1722705"/>
              <a:ext cx="2633663" cy="387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82777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3770880"/>
            <a:ext cx="1063835" cy="10638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446" y="2851773"/>
            <a:ext cx="1022611" cy="12004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58" y="2096031"/>
            <a:ext cx="5924242" cy="47619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err="1"/>
              <a:t>Tempat</a:t>
            </a:r>
            <a:endParaRPr lang="en-US" u="sng" dirty="0"/>
          </a:p>
          <a:p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pPr lvl="1"/>
            <a:r>
              <a:rPr lang="en-US" dirty="0" err="1"/>
              <a:t>Sediakan</a:t>
            </a:r>
            <a:r>
              <a:rPr lang="en-US" dirty="0"/>
              <a:t> </a:t>
            </a:r>
            <a:r>
              <a:rPr lang="en-US" dirty="0" err="1"/>
              <a:t>kerusi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– </a:t>
            </a:r>
            <a:r>
              <a:rPr lang="en-US" dirty="0" err="1"/>
              <a:t>pindahkan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bilik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hadirin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gangu</a:t>
            </a:r>
            <a:endParaRPr lang="en-US" dirty="0"/>
          </a:p>
          <a:p>
            <a:pPr lvl="1"/>
            <a:r>
              <a:rPr lang="en-US" dirty="0" err="1"/>
              <a:t>Meja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amali</a:t>
            </a:r>
            <a:endParaRPr lang="en-US" dirty="0"/>
          </a:p>
          <a:p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selesa</a:t>
            </a:r>
            <a:endParaRPr lang="en-US" dirty="0"/>
          </a:p>
          <a:p>
            <a:pPr lvl="1"/>
            <a:r>
              <a:rPr lang="en-US" dirty="0" err="1"/>
              <a:t>Sekurang-kurangnnya</a:t>
            </a:r>
            <a:r>
              <a:rPr lang="en-US" dirty="0"/>
              <a:t> </a:t>
            </a:r>
            <a:r>
              <a:rPr lang="en-US" dirty="0" err="1"/>
              <a:t>kipas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u="sng" dirty="0"/>
              <a:t>Audio visual</a:t>
            </a:r>
          </a:p>
          <a:p>
            <a:r>
              <a:rPr lang="en-US" dirty="0" err="1"/>
              <a:t>Projektor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terang</a:t>
            </a:r>
            <a:endParaRPr lang="en-US" dirty="0"/>
          </a:p>
          <a:p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skrin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sekurang-kurangnya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putih</a:t>
            </a:r>
            <a:endParaRPr lang="en-US" dirty="0"/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bilik</a:t>
            </a:r>
            <a:r>
              <a:rPr lang="en-US" dirty="0"/>
              <a:t>/</a:t>
            </a:r>
            <a:r>
              <a:rPr lang="en-US" dirty="0" err="1"/>
              <a:t>hadiran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</a:p>
          <a:p>
            <a:r>
              <a:rPr lang="en-US" dirty="0"/>
              <a:t>PASTIKAN UJI SEGALA SEBELUM MULA</a:t>
            </a:r>
          </a:p>
          <a:p>
            <a:pPr marL="0" indent="0">
              <a:buNone/>
            </a:pPr>
            <a:r>
              <a:rPr lang="en-US" u="sng" dirty="0" err="1"/>
              <a:t>Bahan-bahan</a:t>
            </a:r>
            <a:endParaRPr lang="en-US" u="sng" dirty="0"/>
          </a:p>
          <a:p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bahan-bahan</a:t>
            </a:r>
            <a:r>
              <a:rPr lang="en-US" dirty="0"/>
              <a:t> </a:t>
            </a:r>
            <a:r>
              <a:rPr lang="en-US" dirty="0" err="1"/>
              <a:t>bawa</a:t>
            </a:r>
            <a:r>
              <a:rPr lang="en-US" dirty="0"/>
              <a:t> </a:t>
            </a:r>
            <a:r>
              <a:rPr lang="en-US" dirty="0" err="1"/>
              <a:t>pulang</a:t>
            </a:r>
            <a:r>
              <a:rPr lang="en-US" dirty="0"/>
              <a:t> </a:t>
            </a:r>
            <a:r>
              <a:rPr lang="en-US" dirty="0" err="1"/>
              <a:t>diperlui</a:t>
            </a:r>
            <a:r>
              <a:rPr lang="en-US" dirty="0"/>
              <a:t>, </a:t>
            </a:r>
            <a:r>
              <a:rPr lang="en-US" dirty="0" err="1"/>
              <a:t>sudahkah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dicetak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yang </a:t>
            </a:r>
            <a:r>
              <a:rPr lang="en-US" dirty="0" err="1"/>
              <a:t>mencukupi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75" y="5424820"/>
            <a:ext cx="1692610" cy="1161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Fahami</a:t>
            </a:r>
            <a:r>
              <a:rPr lang="en-US" dirty="0"/>
              <a:t> </a:t>
            </a:r>
            <a:r>
              <a:rPr lang="en-US" dirty="0" err="1"/>
              <a:t>logistik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75" y="1982901"/>
            <a:ext cx="3094868" cy="1069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75" y="3052332"/>
            <a:ext cx="3091323" cy="1236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675" y="4292600"/>
            <a:ext cx="3089478" cy="1132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5385" y="5503110"/>
            <a:ext cx="1523157" cy="11614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1287" y="3375399"/>
            <a:ext cx="1406501" cy="8369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2446" y="1155854"/>
            <a:ext cx="698509" cy="13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9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64958"/>
            <a:ext cx="5705721" cy="412210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GoogleForm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penyelaras</a:t>
            </a:r>
            <a:r>
              <a:rPr lang="en-US" dirty="0"/>
              <a:t> PACA </a:t>
            </a:r>
            <a:r>
              <a:rPr lang="en-US" dirty="0" err="1"/>
              <a:t>kamu</a:t>
            </a:r>
            <a:r>
              <a:rPr lang="en-US" dirty="0"/>
              <a:t> and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pelatih</a:t>
            </a:r>
            <a:r>
              <a:rPr lang="en-US" dirty="0"/>
              <a:t> </a:t>
            </a:r>
            <a:r>
              <a:rPr lang="en-US" dirty="0" err="1"/>
              <a:t>isikan</a:t>
            </a:r>
            <a:endParaRPr lang="en-US" dirty="0"/>
          </a:p>
          <a:p>
            <a:r>
              <a:rPr lang="en-US" dirty="0" err="1"/>
              <a:t>Kaji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pelatih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dan </a:t>
            </a:r>
            <a:r>
              <a:rPr lang="en-US" dirty="0" err="1"/>
              <a:t>mengagak</a:t>
            </a:r>
            <a:endParaRPr lang="en-US" dirty="0"/>
          </a:p>
          <a:p>
            <a:pPr lvl="1"/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PACA</a:t>
            </a:r>
          </a:p>
          <a:p>
            <a:pPr lvl="1"/>
            <a:r>
              <a:rPr lang="en-US" dirty="0" err="1"/>
              <a:t>kebolehan</a:t>
            </a:r>
            <a:r>
              <a:rPr lang="en-US" dirty="0"/>
              <a:t> </a:t>
            </a:r>
            <a:r>
              <a:rPr lang="en-US" dirty="0" err="1"/>
              <a:t>memahami</a:t>
            </a:r>
            <a:endParaRPr lang="en-US" dirty="0"/>
          </a:p>
          <a:p>
            <a:pPr lvl="1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komitmen</a:t>
            </a:r>
            <a:endParaRPr lang="en-US" dirty="0"/>
          </a:p>
          <a:p>
            <a:pPr lvl="1"/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endParaRPr lang="en-US" dirty="0"/>
          </a:p>
          <a:p>
            <a:r>
              <a:rPr lang="en-US" dirty="0" err="1"/>
              <a:t>Hantar</a:t>
            </a:r>
            <a:r>
              <a:rPr lang="en-US" dirty="0"/>
              <a:t> </a:t>
            </a:r>
            <a:r>
              <a:rPr lang="en-US" dirty="0" err="1"/>
              <a:t>Borang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email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Whatsapp</a:t>
            </a:r>
            <a:endParaRPr lang="en-US" dirty="0"/>
          </a:p>
          <a:p>
            <a:pPr lvl="1"/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pautan</a:t>
            </a:r>
            <a:r>
              <a:rPr lang="en-US" dirty="0"/>
              <a:t> </a:t>
            </a:r>
            <a:r>
              <a:rPr lang="en-US" dirty="0" err="1"/>
              <a:t>dihantar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Borang</a:t>
            </a:r>
            <a:r>
              <a:rPr lang="en-US" dirty="0"/>
              <a:t> </a:t>
            </a:r>
            <a:r>
              <a:rPr lang="en-US" dirty="0" err="1"/>
              <a:t>fizikal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Mendaftar</a:t>
            </a:r>
            <a:r>
              <a:rPr lang="en-US" dirty="0"/>
              <a:t> PACABA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62921" y="1391842"/>
            <a:ext cx="2662038" cy="5195223"/>
            <a:chOff x="5645790" y="849885"/>
            <a:chExt cx="3179169" cy="57371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5790" y="849885"/>
              <a:ext cx="3173844" cy="35713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5790" y="4056841"/>
              <a:ext cx="3179169" cy="2530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925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Jurulatih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65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Latihan </a:t>
            </a:r>
            <a:r>
              <a:rPr lang="en-US" dirty="0" err="1"/>
              <a:t>Jurulatih</a:t>
            </a:r>
            <a:r>
              <a:rPr lang="en-US" dirty="0"/>
              <a:t>.  </a:t>
            </a:r>
            <a:r>
              <a:rPr lang="en-US" dirty="0" err="1"/>
              <a:t>Hakcipta</a:t>
            </a:r>
            <a:r>
              <a:rPr lang="en-US" dirty="0"/>
              <a:t> Rakyat Malaysia.  </a:t>
            </a:r>
            <a:r>
              <a:rPr lang="en-US" dirty="0" err="1"/>
              <a:t>Sila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demi </a:t>
            </a:r>
            <a:r>
              <a:rPr lang="en-US" dirty="0" err="1"/>
              <a:t>manfaat</a:t>
            </a:r>
            <a:r>
              <a:rPr lang="en-US" dirty="0"/>
              <a:t> Negara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336" y="4895533"/>
            <a:ext cx="2436920" cy="1785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443" y="5590731"/>
            <a:ext cx="1329456" cy="995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57" y="4774233"/>
            <a:ext cx="1633161" cy="9186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 err="1"/>
              <a:t>Membantu</a:t>
            </a:r>
            <a:r>
              <a:rPr lang="en-US" sz="2700" dirty="0"/>
              <a:t> </a:t>
            </a:r>
            <a:r>
              <a:rPr lang="en-US" sz="2700" dirty="0" err="1"/>
              <a:t>peserta</a:t>
            </a:r>
            <a:r>
              <a:rPr lang="en-US" sz="2700" dirty="0"/>
              <a:t> </a:t>
            </a:r>
            <a:r>
              <a:rPr lang="en-US" sz="2700" dirty="0" err="1"/>
              <a:t>kaitkan</a:t>
            </a:r>
            <a:r>
              <a:rPr lang="en-US" sz="2700" dirty="0"/>
              <a:t> </a:t>
            </a:r>
            <a:r>
              <a:rPr lang="en-US" sz="2700" dirty="0" err="1"/>
              <a:t>Latihan</a:t>
            </a:r>
            <a:r>
              <a:rPr lang="en-US" sz="2700" dirty="0"/>
              <a:t> </a:t>
            </a:r>
            <a:r>
              <a:rPr lang="en-US" sz="2700" dirty="0" err="1"/>
              <a:t>dengan</a:t>
            </a:r>
            <a:r>
              <a:rPr lang="en-US" sz="2700" dirty="0"/>
              <a:t> </a:t>
            </a:r>
            <a:r>
              <a:rPr lang="en-US" sz="2700" dirty="0" err="1"/>
              <a:t>peranan</a:t>
            </a:r>
            <a:r>
              <a:rPr lang="en-US" sz="2700" dirty="0"/>
              <a:t> </a:t>
            </a:r>
            <a:r>
              <a:rPr lang="en-US" sz="2700" dirty="0" err="1"/>
              <a:t>mereka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apa</a:t>
            </a:r>
            <a:r>
              <a:rPr lang="en-US" sz="2700" dirty="0"/>
              <a:t> yang </a:t>
            </a:r>
            <a:r>
              <a:rPr lang="en-US" sz="2700" dirty="0" err="1"/>
              <a:t>akan</a:t>
            </a:r>
            <a:r>
              <a:rPr lang="en-US" sz="2700" dirty="0"/>
              <a:t> </a:t>
            </a:r>
            <a:r>
              <a:rPr lang="en-US" sz="2700" dirty="0" err="1"/>
              <a:t>berlaku</a:t>
            </a:r>
            <a:r>
              <a:rPr lang="en-US" sz="2700" dirty="0"/>
              <a:t> </a:t>
            </a:r>
            <a:r>
              <a:rPr lang="en-US" sz="2700" dirty="0" err="1"/>
              <a:t>pada</a:t>
            </a:r>
            <a:r>
              <a:rPr lang="en-US" sz="2700" dirty="0"/>
              <a:t> </a:t>
            </a:r>
            <a:r>
              <a:rPr lang="en-US" sz="2700" dirty="0" err="1"/>
              <a:t>Hari</a:t>
            </a:r>
            <a:r>
              <a:rPr lang="en-US" sz="2700" dirty="0"/>
              <a:t> </a:t>
            </a:r>
            <a:r>
              <a:rPr lang="en-US" sz="2700" dirty="0" err="1"/>
              <a:t>Pilihan</a:t>
            </a:r>
            <a:r>
              <a:rPr lang="en-US" sz="2700" dirty="0"/>
              <a:t> Raya</a:t>
            </a:r>
          </a:p>
          <a:p>
            <a:pPr marL="0" indent="0" algn="ctr">
              <a:buNone/>
            </a:pPr>
            <a:r>
              <a:rPr lang="en-US" dirty="0" err="1">
                <a:effectLst/>
              </a:rPr>
              <a:t>melalui</a:t>
            </a:r>
            <a:endParaRPr lang="en-US" dirty="0">
              <a:effectLst/>
            </a:endParaRPr>
          </a:p>
          <a:p>
            <a:r>
              <a:rPr lang="en-US" dirty="0" err="1"/>
              <a:t>Melibat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perbincangan</a:t>
            </a:r>
            <a:r>
              <a:rPr lang="en-US" dirty="0"/>
              <a:t> </a:t>
            </a:r>
          </a:p>
          <a:p>
            <a:r>
              <a:rPr lang="en-US" dirty="0" err="1"/>
              <a:t>Mendengar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berkesan</a:t>
            </a:r>
            <a:endParaRPr lang="en-US" dirty="0"/>
          </a:p>
          <a:p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ketepatan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adalah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361" y="3768764"/>
            <a:ext cx="1776502" cy="13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74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47" y="4275263"/>
            <a:ext cx="1477598" cy="1253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552" y="2311807"/>
            <a:ext cx="2314448" cy="689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Pastikan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679192"/>
            <a:ext cx="4041647" cy="2849607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Mengulangi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scenario</a:t>
            </a:r>
          </a:p>
          <a:p>
            <a:r>
              <a:rPr lang="en-US" dirty="0" err="1"/>
              <a:t>Perkenalkan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endParaRPr lang="en-US" dirty="0"/>
          </a:p>
          <a:p>
            <a:r>
              <a:rPr lang="en-US" dirty="0" err="1"/>
              <a:t>Bentangkan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liputi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itu</a:t>
            </a:r>
            <a:endParaRPr lang="en-US" dirty="0"/>
          </a:p>
          <a:p>
            <a:r>
              <a:rPr lang="en-US" dirty="0" err="1"/>
              <a:t>Hargai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&amp;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sebarkan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PACA</a:t>
            </a:r>
          </a:p>
          <a:p>
            <a:r>
              <a:rPr lang="en-US" dirty="0" err="1"/>
              <a:t>Latih</a:t>
            </a:r>
            <a:r>
              <a:rPr lang="en-US" dirty="0"/>
              <a:t>, </a:t>
            </a:r>
            <a:r>
              <a:rPr lang="en-US" dirty="0" err="1"/>
              <a:t>latih</a:t>
            </a:r>
            <a:r>
              <a:rPr lang="en-US" dirty="0"/>
              <a:t>, </a:t>
            </a:r>
            <a:r>
              <a:rPr lang="en-US" dirty="0" err="1"/>
              <a:t>latih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496982" y="2679192"/>
            <a:ext cx="4305173" cy="395270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Kekalkan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pandangan</a:t>
            </a:r>
            <a:endParaRPr lang="en-US" dirty="0"/>
          </a:p>
          <a:p>
            <a:pPr lvl="1"/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gelisah</a:t>
            </a:r>
            <a:r>
              <a:rPr lang="en-US" dirty="0"/>
              <a:t>, </a:t>
            </a:r>
            <a:r>
              <a:rPr lang="en-US" dirty="0" err="1"/>
              <a:t>padang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bilik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yang </a:t>
            </a:r>
            <a:r>
              <a:rPr lang="en-US" dirty="0" err="1"/>
              <a:t>menyokong</a:t>
            </a:r>
            <a:endParaRPr lang="en-US" dirty="0"/>
          </a:p>
          <a:p>
            <a:r>
              <a:rPr lang="en-US" dirty="0" err="1"/>
              <a:t>Kekalkan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positif</a:t>
            </a:r>
            <a:endParaRPr lang="en-US" dirty="0"/>
          </a:p>
          <a:p>
            <a:r>
              <a:rPr lang="en-US" dirty="0" err="1"/>
              <a:t>Pakaikan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jelas</a:t>
            </a:r>
            <a:endParaRPr lang="en-US" dirty="0"/>
          </a:p>
          <a:p>
            <a:r>
              <a:rPr lang="en-US" dirty="0" err="1"/>
              <a:t>Sesuaikan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isyarat</a:t>
            </a:r>
            <a:endParaRPr lang="en-US" dirty="0"/>
          </a:p>
          <a:p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menarik</a:t>
            </a:r>
            <a:endParaRPr lang="en-US" dirty="0"/>
          </a:p>
          <a:p>
            <a:r>
              <a:rPr lang="en-US" dirty="0" err="1"/>
              <a:t>Hilangkan</a:t>
            </a:r>
            <a:r>
              <a:rPr lang="en-US" dirty="0"/>
              <a:t> </a:t>
            </a:r>
            <a:r>
              <a:rPr lang="en-US" dirty="0" err="1"/>
              <a:t>keliruan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947" y="5528799"/>
            <a:ext cx="1470798" cy="11030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95" y="1360825"/>
            <a:ext cx="1082765" cy="1451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7520" y="1360825"/>
            <a:ext cx="1023306" cy="1451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3551" y="5399039"/>
            <a:ext cx="1784493" cy="11874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2956" y="1360825"/>
            <a:ext cx="1852195" cy="14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3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</a:t>
            </a:r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Jurulatih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00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672129" y="3821139"/>
            <a:ext cx="1509212" cy="1613535"/>
            <a:chOff x="7441113" y="3805062"/>
            <a:chExt cx="1509212" cy="16135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1113" y="3805062"/>
              <a:ext cx="1509212" cy="16135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29556" y="3904080"/>
              <a:ext cx="6848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Parking Lot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986" y="3821139"/>
            <a:ext cx="1394121" cy="797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772" y="3793722"/>
            <a:ext cx="741824" cy="10031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46350"/>
            <a:ext cx="6699918" cy="404018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Diselewengkan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matlamat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  <a:p>
            <a:pPr lvl="1"/>
            <a:r>
              <a:rPr lang="en-US" dirty="0" err="1"/>
              <a:t>Elakkan</a:t>
            </a:r>
            <a:r>
              <a:rPr lang="en-US" dirty="0"/>
              <a:t> </a:t>
            </a:r>
            <a:r>
              <a:rPr lang="en-US" dirty="0" err="1"/>
              <a:t>soalan</a:t>
            </a:r>
            <a:r>
              <a:rPr lang="en-US" dirty="0"/>
              <a:t> </a:t>
            </a:r>
            <a:r>
              <a:rPr lang="en-US" dirty="0" err="1"/>
              <a:t>memanjang</a:t>
            </a:r>
            <a:r>
              <a:rPr lang="en-US" dirty="0"/>
              <a:t> yang lain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ikut</a:t>
            </a:r>
            <a:endParaRPr lang="en-US" dirty="0"/>
          </a:p>
          <a:p>
            <a:pPr lvl="2"/>
            <a:r>
              <a:rPr lang="en-US" dirty="0" err="1"/>
              <a:t>Cakap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selepas</a:t>
            </a:r>
            <a:r>
              <a:rPr lang="en-US" dirty="0"/>
              <a:t> </a:t>
            </a:r>
            <a:r>
              <a:rPr lang="en-US" dirty="0" err="1"/>
              <a:t>sesi</a:t>
            </a:r>
            <a:endParaRPr lang="en-US" dirty="0"/>
          </a:p>
          <a:p>
            <a:pPr lvl="1"/>
            <a:r>
              <a:rPr lang="en-US" dirty="0" err="1"/>
              <a:t>Elakkan</a:t>
            </a:r>
            <a:r>
              <a:rPr lang="en-US" dirty="0"/>
              <a:t> </a:t>
            </a:r>
            <a:r>
              <a:rPr lang="en-US" dirty="0" err="1"/>
              <a:t>soalan</a:t>
            </a:r>
            <a:r>
              <a:rPr lang="en-US" dirty="0"/>
              <a:t> yang </a:t>
            </a:r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jawapan</a:t>
            </a:r>
            <a:endParaRPr lang="en-US" dirty="0"/>
          </a:p>
          <a:p>
            <a:pPr lvl="2"/>
            <a:r>
              <a:rPr lang="en-US" dirty="0" err="1"/>
              <a:t>Bukakan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Parkir</a:t>
            </a:r>
            <a:endParaRPr lang="en-US" dirty="0"/>
          </a:p>
          <a:p>
            <a:pPr lvl="1"/>
            <a:r>
              <a:rPr lang="en-US" dirty="0" err="1"/>
              <a:t>Elakkan</a:t>
            </a:r>
            <a:r>
              <a:rPr lang="en-US" dirty="0"/>
              <a:t> </a:t>
            </a:r>
            <a:r>
              <a:rPr lang="en-US" dirty="0" err="1"/>
              <a:t>cakapan</a:t>
            </a:r>
            <a:r>
              <a:rPr lang="en-US" dirty="0"/>
              <a:t> </a:t>
            </a:r>
            <a:r>
              <a:rPr lang="en-US" dirty="0" err="1"/>
              <a:t>politik</a:t>
            </a:r>
            <a:endParaRPr lang="en-US" dirty="0"/>
          </a:p>
          <a:p>
            <a:pPr lvl="2"/>
            <a:r>
              <a:rPr lang="en-US" dirty="0" err="1"/>
              <a:t>Hentikan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diulangi</a:t>
            </a:r>
            <a:r>
              <a:rPr lang="en-US" dirty="0"/>
              <a:t>,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mengapa</a:t>
            </a:r>
            <a:endParaRPr lang="en-US" dirty="0"/>
          </a:p>
          <a:p>
            <a:r>
              <a:rPr lang="en-US" dirty="0" err="1"/>
              <a:t>Berpura-pura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segala</a:t>
            </a:r>
            <a:endParaRPr lang="en-US" dirty="0"/>
          </a:p>
          <a:p>
            <a:pPr lvl="1"/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Parkir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balaskan</a:t>
            </a:r>
            <a:r>
              <a:rPr lang="en-US" dirty="0"/>
              <a:t> </a:t>
            </a:r>
            <a:r>
              <a:rPr lang="en-US" dirty="0" err="1"/>
              <a:t>penyoal</a:t>
            </a:r>
            <a:r>
              <a:rPr lang="en-US" dirty="0"/>
              <a:t> </a:t>
            </a:r>
            <a:r>
              <a:rPr lang="en-US" dirty="0" err="1"/>
              <a:t>nanti</a:t>
            </a:r>
            <a:endParaRPr lang="en-US" dirty="0"/>
          </a:p>
          <a:p>
            <a:r>
              <a:rPr lang="en-US" dirty="0" err="1"/>
              <a:t>Mencemuh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menghina</a:t>
            </a:r>
            <a:r>
              <a:rPr lang="en-US" dirty="0"/>
              <a:t> </a:t>
            </a:r>
            <a:r>
              <a:rPr lang="en-US" dirty="0" err="1"/>
              <a:t>peserta</a:t>
            </a:r>
            <a:endParaRPr lang="en-US" dirty="0"/>
          </a:p>
          <a:p>
            <a:pPr lvl="1"/>
            <a:r>
              <a:rPr lang="en-US" dirty="0" err="1"/>
              <a:t>Kekalkan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selesa</a:t>
            </a:r>
            <a:r>
              <a:rPr lang="en-US" dirty="0"/>
              <a:t> </a:t>
            </a:r>
            <a:r>
              <a:rPr lang="en-US" dirty="0" err="1"/>
              <a:t>menyoal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akibat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Jangan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019" y="2500989"/>
            <a:ext cx="2040306" cy="1357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016" y="5216504"/>
            <a:ext cx="2053910" cy="13667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020" y="3858720"/>
            <a:ext cx="2037166" cy="13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85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Jurulatih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selepas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7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6B87D5-92F6-5016-E709-F4A937040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429" y="2616200"/>
            <a:ext cx="4534469" cy="397033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Minta </a:t>
            </a:r>
            <a:r>
              <a:rPr lang="en-GB" dirty="0" err="1"/>
              <a:t>pelatih</a:t>
            </a:r>
            <a:r>
              <a:rPr lang="en-GB" dirty="0"/>
              <a:t> </a:t>
            </a:r>
            <a:r>
              <a:rPr lang="en-GB" dirty="0" err="1"/>
              <a:t>isi</a:t>
            </a:r>
            <a:r>
              <a:rPr lang="en-GB" dirty="0"/>
              <a:t> </a:t>
            </a:r>
            <a:r>
              <a:rPr lang="en-GB" dirty="0" err="1"/>
              <a:t>GoogleForm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menilaii</a:t>
            </a:r>
            <a:r>
              <a:rPr lang="en-GB" dirty="0"/>
              <a:t> </a:t>
            </a:r>
            <a:r>
              <a:rPr lang="en-GB" dirty="0" err="1"/>
              <a:t>cara</a:t>
            </a:r>
            <a:r>
              <a:rPr lang="en-GB" dirty="0"/>
              <a:t> </a:t>
            </a:r>
            <a:r>
              <a:rPr lang="en-GB" dirty="0" err="1"/>
              <a:t>persembahan</a:t>
            </a:r>
            <a:r>
              <a:rPr lang="en-GB" dirty="0"/>
              <a:t> </a:t>
            </a:r>
            <a:r>
              <a:rPr lang="en-GB" dirty="0" err="1"/>
              <a:t>kamu</a:t>
            </a:r>
            <a:endParaRPr lang="en-GB" dirty="0"/>
          </a:p>
          <a:p>
            <a:pPr lvl="1"/>
            <a:r>
              <a:rPr lang="en-GB" dirty="0" err="1"/>
              <a:t>Gredkan</a:t>
            </a:r>
            <a:r>
              <a:rPr lang="en-GB" dirty="0"/>
              <a:t> </a:t>
            </a:r>
            <a:r>
              <a:rPr lang="en-GB" dirty="0" err="1"/>
              <a:t>memakai</a:t>
            </a:r>
            <a:r>
              <a:rPr lang="en-GB" dirty="0"/>
              <a:t> </a:t>
            </a:r>
            <a:r>
              <a:rPr lang="en-GB" dirty="0" err="1"/>
              <a:t>mata</a:t>
            </a:r>
            <a:r>
              <a:rPr lang="en-GB" dirty="0"/>
              <a:t> </a:t>
            </a:r>
            <a:r>
              <a:rPr lang="en-GB" dirty="0" err="1"/>
              <a:t>bernombor</a:t>
            </a:r>
            <a:endParaRPr lang="en-GB" dirty="0"/>
          </a:p>
          <a:p>
            <a:pPr lvl="1"/>
            <a:r>
              <a:rPr lang="en-GB" dirty="0"/>
              <a:t>Kotak </a:t>
            </a:r>
            <a:r>
              <a:rPr lang="en-GB" dirty="0" err="1"/>
              <a:t>bagi</a:t>
            </a:r>
            <a:r>
              <a:rPr lang="en-GB" dirty="0"/>
              <a:t> </a:t>
            </a:r>
            <a:r>
              <a:rPr lang="en-GB" dirty="0" err="1"/>
              <a:t>ulasan</a:t>
            </a:r>
            <a:r>
              <a:rPr lang="en-GB" dirty="0"/>
              <a:t> </a:t>
            </a:r>
            <a:r>
              <a:rPr lang="en-GB" dirty="0" err="1"/>
              <a:t>bebas</a:t>
            </a:r>
            <a:endParaRPr lang="en-GB" dirty="0"/>
          </a:p>
          <a:p>
            <a:pPr marL="303213" lvl="1" indent="0">
              <a:buNone/>
            </a:pPr>
            <a:r>
              <a:rPr lang="en-GB" u="sng" dirty="0" err="1"/>
              <a:t>Bidang</a:t>
            </a:r>
            <a:endParaRPr lang="en-GB" u="sng" dirty="0"/>
          </a:p>
          <a:p>
            <a:pPr lvl="1"/>
            <a:r>
              <a:rPr lang="en-GB" dirty="0" err="1"/>
              <a:t>Isian</a:t>
            </a:r>
            <a:r>
              <a:rPr lang="en-GB" dirty="0"/>
              <a:t> &amp; </a:t>
            </a:r>
            <a:r>
              <a:rPr lang="en-GB" dirty="0" err="1"/>
              <a:t>bahan</a:t>
            </a:r>
            <a:endParaRPr lang="en-GB" dirty="0"/>
          </a:p>
          <a:p>
            <a:pPr lvl="1"/>
            <a:r>
              <a:rPr lang="en-GB" dirty="0" err="1"/>
              <a:t>Persembahan</a:t>
            </a:r>
            <a:r>
              <a:rPr lang="en-GB" dirty="0"/>
              <a:t> </a:t>
            </a:r>
            <a:r>
              <a:rPr lang="en-GB" dirty="0" err="1"/>
              <a:t>kamu</a:t>
            </a:r>
            <a:r>
              <a:rPr lang="en-GB" dirty="0"/>
              <a:t> &amp; </a:t>
            </a:r>
            <a:r>
              <a:rPr lang="en-GB" dirty="0" err="1"/>
              <a:t>kefamahan</a:t>
            </a:r>
            <a:r>
              <a:rPr lang="en-GB" dirty="0"/>
              <a:t> </a:t>
            </a:r>
            <a:r>
              <a:rPr lang="en-GB" dirty="0" err="1"/>
              <a:t>mereka</a:t>
            </a:r>
            <a:endParaRPr lang="en-GB" dirty="0"/>
          </a:p>
          <a:p>
            <a:pPr lvl="1"/>
            <a:r>
              <a:rPr lang="en-GB" dirty="0"/>
              <a:t>Tempat &amp; </a:t>
            </a:r>
            <a:r>
              <a:rPr lang="en-GB" dirty="0" err="1"/>
              <a:t>kemudahan</a:t>
            </a:r>
            <a:endParaRPr lang="en-GB" dirty="0"/>
          </a:p>
          <a:p>
            <a:r>
              <a:rPr lang="en-GB" dirty="0"/>
              <a:t>Minta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lagi</a:t>
            </a:r>
            <a:r>
              <a:rPr lang="en-GB" dirty="0"/>
              <a:t> </a:t>
            </a:r>
            <a:r>
              <a:rPr lang="en-GB" dirty="0" err="1"/>
              <a:t>jurulatih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penyelaras</a:t>
            </a:r>
            <a:r>
              <a:rPr lang="en-GB" dirty="0"/>
              <a:t> PACA </a:t>
            </a:r>
            <a:r>
              <a:rPr lang="en-GB" dirty="0" err="1"/>
              <a:t>kamu</a:t>
            </a:r>
            <a:r>
              <a:rPr lang="en-GB" dirty="0"/>
              <a:t> (</a:t>
            </a:r>
            <a:r>
              <a:rPr lang="en-GB" dirty="0" err="1"/>
              <a:t>atas</a:t>
            </a:r>
            <a:r>
              <a:rPr lang="en-GB" dirty="0"/>
              <a:t> </a:t>
            </a:r>
            <a:r>
              <a:rPr lang="en-GB" dirty="0" err="1"/>
              <a:t>talian</a:t>
            </a:r>
            <a:r>
              <a:rPr lang="en-GB" dirty="0"/>
              <a:t> </a:t>
            </a:r>
            <a:r>
              <a:rPr lang="en-GB" dirty="0" err="1"/>
              <a:t>kalau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hadir</a:t>
            </a:r>
            <a:r>
              <a:rPr lang="en-GB" dirty="0"/>
              <a:t>) </a:t>
            </a:r>
            <a:r>
              <a:rPr lang="en-GB" dirty="0" err="1"/>
              <a:t>berikan</a:t>
            </a:r>
            <a:r>
              <a:rPr lang="en-GB" dirty="0"/>
              <a:t> </a:t>
            </a:r>
            <a:r>
              <a:rPr lang="en-GB" dirty="0" err="1"/>
              <a:t>maklumbalas</a:t>
            </a:r>
            <a:endParaRPr lang="en-GB" dirty="0"/>
          </a:p>
          <a:p>
            <a:r>
              <a:rPr lang="en-GB" dirty="0" err="1"/>
              <a:t>Kalau</a:t>
            </a:r>
            <a:r>
              <a:rPr lang="en-GB" dirty="0"/>
              <a:t>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rakaman</a:t>
            </a:r>
            <a:r>
              <a:rPr lang="en-GB" dirty="0"/>
              <a:t> video, </a:t>
            </a:r>
            <a:r>
              <a:rPr lang="en-GB" dirty="0" err="1"/>
              <a:t>kajikan</a:t>
            </a:r>
            <a:r>
              <a:rPr lang="en-GB" dirty="0"/>
              <a:t> </a:t>
            </a:r>
            <a:r>
              <a:rPr lang="en-GB" dirty="0" err="1"/>
              <a:t>beberapa</a:t>
            </a:r>
            <a:r>
              <a:rPr lang="en-GB" dirty="0"/>
              <a:t> </a:t>
            </a:r>
            <a:r>
              <a:rPr lang="en-GB" dirty="0" err="1"/>
              <a:t>hari</a:t>
            </a:r>
            <a:r>
              <a:rPr lang="en-GB" dirty="0"/>
              <a:t> </a:t>
            </a:r>
            <a:r>
              <a:rPr lang="en-GB" dirty="0" err="1"/>
              <a:t>selepas</a:t>
            </a:r>
            <a:r>
              <a:rPr lang="en-GB" dirty="0"/>
              <a:t> Latihan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minda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segar dan </a:t>
            </a:r>
            <a:r>
              <a:rPr lang="en-GB" dirty="0" err="1"/>
              <a:t>cerah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B4746-90D4-4F7C-0BAE-3C6CD52B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Pernilaian</a:t>
            </a:r>
            <a:r>
              <a:rPr lang="en-GB" dirty="0"/>
              <a:t> </a:t>
            </a:r>
            <a:r>
              <a:rPr lang="en-GB" dirty="0" err="1"/>
              <a:t>latihan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DBD96-7697-15CE-74B8-95C5BABA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E5294-D3AC-6259-43FC-6EB2BD2F2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1FF23-CFCE-5AB7-A6E7-1A46AA51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026" name="Picture 2" descr="How to Share Your Best Reviews on Social Media - WP Business Reviews">
            <a:extLst>
              <a:ext uri="{FF2B5EF4-FFF2-40B4-BE49-F238E27FC236}">
                <a16:creationId xmlns:a16="http://schemas.microsoft.com/office/drawing/2014/main" id="{E6DAFB72-4ACF-3DC5-C9D7-B65FD5E0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4347883"/>
            <a:ext cx="4137102" cy="21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VQ assessor filling in training review form - Stock Image - C046/4803 -  Science Photo Library">
            <a:extLst>
              <a:ext uri="{FF2B5EF4-FFF2-40B4-BE49-F238E27FC236}">
                <a16:creationId xmlns:a16="http://schemas.microsoft.com/office/drawing/2014/main" id="{E792904C-A8B3-9C54-312A-4E0F751C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1" y="2175904"/>
            <a:ext cx="3266475" cy="21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45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158" y="2477029"/>
            <a:ext cx="1982179" cy="2081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024" y="5311364"/>
            <a:ext cx="1530207" cy="1275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8" y="5307226"/>
            <a:ext cx="1535774" cy="1462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308" y="4331613"/>
            <a:ext cx="1689017" cy="22549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702" y="2546350"/>
            <a:ext cx="8231098" cy="281765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Apa-apa</a:t>
            </a:r>
            <a:r>
              <a:rPr lang="en-US" dirty="0"/>
              <a:t> </a:t>
            </a:r>
            <a:r>
              <a:rPr lang="en-US" dirty="0" err="1"/>
              <a:t>soalan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Parkir</a:t>
            </a:r>
            <a:r>
              <a:rPr lang="en-US" dirty="0"/>
              <a:t>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dibalas</a:t>
            </a:r>
            <a:endParaRPr lang="en-US" dirty="0"/>
          </a:p>
          <a:p>
            <a:pPr lvl="1"/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memberitahu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diputuskan</a:t>
            </a:r>
            <a:endParaRPr lang="en-US" dirty="0"/>
          </a:p>
          <a:p>
            <a:r>
              <a:rPr lang="en-US" dirty="0" err="1"/>
              <a:t>Ambil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sesiapa</a:t>
            </a:r>
            <a:r>
              <a:rPr lang="en-US" dirty="0"/>
              <a:t> yang </a:t>
            </a:r>
            <a:r>
              <a:rPr lang="en-US" dirty="0" err="1"/>
              <a:t>ada</a:t>
            </a:r>
            <a:endParaRPr lang="en-US" dirty="0"/>
          </a:p>
          <a:p>
            <a:pPr lvl="1"/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meluaskan</a:t>
            </a:r>
            <a:r>
              <a:rPr lang="en-US" dirty="0"/>
              <a:t> </a:t>
            </a:r>
            <a:r>
              <a:rPr lang="en-US" dirty="0" err="1"/>
              <a:t>peranan</a:t>
            </a:r>
            <a:endParaRPr lang="en-US" dirty="0"/>
          </a:p>
          <a:p>
            <a:pPr lvl="2"/>
            <a:r>
              <a:rPr lang="en-US" dirty="0" err="1"/>
              <a:t>Hantar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PACA/</a:t>
            </a:r>
            <a:r>
              <a:rPr lang="en-US" dirty="0" err="1"/>
              <a:t>Ketua</a:t>
            </a:r>
            <a:r>
              <a:rPr lang="en-US" dirty="0"/>
              <a:t> PACA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tindakan</a:t>
            </a:r>
            <a:endParaRPr lang="en-US" dirty="0"/>
          </a:p>
          <a:p>
            <a:pPr lvl="1"/>
            <a:r>
              <a:rPr lang="en-US" dirty="0" err="1"/>
              <a:t>kesukaran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yang </a:t>
            </a:r>
            <a:r>
              <a:rPr lang="en-US" dirty="0" err="1"/>
              <a:t>dibincang</a:t>
            </a:r>
            <a:endParaRPr lang="en-US" dirty="0"/>
          </a:p>
          <a:p>
            <a:pPr lvl="2"/>
            <a:r>
              <a:rPr lang="en-US" dirty="0" err="1"/>
              <a:t>Cadangkan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PA2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gugur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sekali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Tidakan</a:t>
            </a:r>
            <a:r>
              <a:rPr lang="en-US" dirty="0"/>
              <a:t> </a:t>
            </a:r>
            <a:r>
              <a:rPr lang="en-US" dirty="0" err="1"/>
              <a:t>Seterunya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924" y="5364009"/>
            <a:ext cx="1222529" cy="12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667628"/>
            <a:ext cx="6375400" cy="3918909"/>
          </a:xfrm>
        </p:spPr>
        <p:txBody>
          <a:bodyPr/>
          <a:lstStyle/>
          <a:p>
            <a:r>
              <a:rPr lang="en-US" dirty="0" err="1"/>
              <a:t>Dapatkah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selesaikan</a:t>
            </a:r>
            <a:r>
              <a:rPr lang="en-US" dirty="0"/>
              <a:t> </a:t>
            </a:r>
            <a:r>
              <a:rPr lang="en-US" dirty="0" err="1"/>
              <a:t>kesemua</a:t>
            </a:r>
            <a:r>
              <a:rPr lang="en-US" dirty="0"/>
              <a:t> </a:t>
            </a:r>
            <a:r>
              <a:rPr lang="en-US" dirty="0" err="1"/>
              <a:t>tajuk</a:t>
            </a:r>
            <a:r>
              <a:rPr lang="en-US" dirty="0"/>
              <a:t> yang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lebihan</a:t>
            </a:r>
            <a:endParaRPr lang="en-US" dirty="0"/>
          </a:p>
          <a:p>
            <a:pPr lvl="2"/>
            <a:r>
              <a:rPr lang="en-US" dirty="0" err="1"/>
              <a:t>Lebih</a:t>
            </a:r>
            <a:r>
              <a:rPr lang="en-US" dirty="0"/>
              <a:t>/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tajuk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 lvl="2"/>
            <a:r>
              <a:rPr lang="en-US" dirty="0" err="1"/>
              <a:t>Kembangkan</a:t>
            </a:r>
            <a:r>
              <a:rPr lang="en-US" dirty="0"/>
              <a:t>/</a:t>
            </a:r>
            <a:r>
              <a:rPr lang="en-US" dirty="0" err="1"/>
              <a:t>Singkatkan</a:t>
            </a:r>
            <a:r>
              <a:rPr lang="en-US" dirty="0"/>
              <a:t> </a:t>
            </a:r>
            <a:r>
              <a:rPr lang="en-US" dirty="0" err="1"/>
              <a:t>tajuk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perbincangan</a:t>
            </a:r>
            <a:endParaRPr lang="en-US" dirty="0"/>
          </a:p>
          <a:p>
            <a:r>
              <a:rPr lang="en-US" dirty="0" err="1"/>
              <a:t>Adakan</a:t>
            </a:r>
            <a:r>
              <a:rPr lang="en-US" dirty="0"/>
              <a:t> </a:t>
            </a:r>
            <a:r>
              <a:rPr lang="en-US" dirty="0" err="1"/>
              <a:t>tajuk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menjelas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fahaman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jawapan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ujud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Semak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kamu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407" y="2667629"/>
            <a:ext cx="1427263" cy="2144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510" y="3191357"/>
            <a:ext cx="2020627" cy="1131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16" y="4979535"/>
            <a:ext cx="2554954" cy="1607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383" y="1723190"/>
            <a:ext cx="1515182" cy="10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77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46350"/>
            <a:ext cx="8459698" cy="4040188"/>
          </a:xfrm>
        </p:spPr>
        <p:txBody>
          <a:bodyPr/>
          <a:lstStyle/>
          <a:p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yang </a:t>
            </a:r>
            <a:r>
              <a:rPr lang="en-US" dirty="0" err="1"/>
              <a:t>dijangka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menampung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timbangkan</a:t>
            </a:r>
            <a:r>
              <a:rPr lang="en-US" dirty="0"/>
              <a:t> </a:t>
            </a:r>
            <a:r>
              <a:rPr lang="en-US" dirty="0" err="1"/>
              <a:t>pembesaran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kekal</a:t>
            </a:r>
            <a:endParaRPr lang="en-US" dirty="0"/>
          </a:p>
          <a:p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bilik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selesa</a:t>
            </a:r>
            <a:r>
              <a:rPr lang="en-US" dirty="0"/>
              <a:t>?</a:t>
            </a:r>
          </a:p>
          <a:p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perabut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amali</a:t>
            </a:r>
            <a:r>
              <a:rPr lang="en-US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Semak</a:t>
            </a:r>
            <a:r>
              <a:rPr lang="en-US" dirty="0"/>
              <a:t> </a:t>
            </a:r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kamu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80" y="4670730"/>
            <a:ext cx="2731045" cy="1915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023" y="4670730"/>
            <a:ext cx="2880267" cy="1916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157" y="4669851"/>
            <a:ext cx="2890742" cy="19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0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5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4626" y="2546350"/>
            <a:ext cx="6592272" cy="404018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Rancang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semak</a:t>
            </a:r>
            <a:endParaRPr lang="en-US" dirty="0"/>
          </a:p>
          <a:p>
            <a:r>
              <a:rPr lang="en-US" dirty="0" err="1"/>
              <a:t>Tetapkan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teliti</a:t>
            </a:r>
            <a:endParaRPr lang="en-US" dirty="0"/>
          </a:p>
          <a:p>
            <a:r>
              <a:rPr lang="en-US" dirty="0" err="1"/>
              <a:t>Putuskan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/>
              <a:t>, bagaimana</a:t>
            </a:r>
            <a:r>
              <a:rPr lang="en-US" dirty="0"/>
              <a:t>, </a:t>
            </a:r>
            <a:r>
              <a:rPr lang="en-US" dirty="0" err="1"/>
              <a:t>siapa</a:t>
            </a:r>
            <a:r>
              <a:rPr lang="en-US" dirty="0"/>
              <a:t>, </a:t>
            </a:r>
            <a:r>
              <a:rPr lang="en-US" dirty="0" err="1"/>
              <a:t>mana</a:t>
            </a:r>
            <a:r>
              <a:rPr lang="en-US" dirty="0"/>
              <a:t>, </a:t>
            </a:r>
            <a:r>
              <a:rPr lang="en-US" dirty="0" err="1"/>
              <a:t>bila</a:t>
            </a:r>
            <a:endParaRPr lang="en-US" dirty="0"/>
          </a:p>
          <a:p>
            <a:r>
              <a:rPr lang="en-US" dirty="0" err="1"/>
              <a:t>Hubungkan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kongsikan</a:t>
            </a:r>
            <a:r>
              <a:rPr lang="en-US" dirty="0"/>
              <a:t> </a:t>
            </a:r>
            <a:r>
              <a:rPr lang="en-US" dirty="0" err="1"/>
              <a:t>matlamat</a:t>
            </a:r>
            <a:endParaRPr lang="en-US" dirty="0"/>
          </a:p>
          <a:p>
            <a:r>
              <a:rPr lang="en-US" dirty="0" err="1"/>
              <a:t>Mengagihkan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memantau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sahaja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PACA</a:t>
            </a:r>
          </a:p>
          <a:p>
            <a:pPr marL="0" indent="0" algn="ctr">
              <a:buNone/>
            </a:pP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Raya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membina</a:t>
            </a:r>
            <a:r>
              <a:rPr lang="en-US" dirty="0"/>
              <a:t> </a:t>
            </a:r>
            <a:r>
              <a:rPr lang="en-US" dirty="0" err="1"/>
              <a:t>angkatan</a:t>
            </a:r>
            <a:r>
              <a:rPr lang="en-US" dirty="0"/>
              <a:t> </a:t>
            </a:r>
            <a:r>
              <a:rPr lang="en-US" dirty="0" err="1"/>
              <a:t>sedaran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hadapan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kita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Petua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83" y="1999774"/>
            <a:ext cx="1867426" cy="1867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84" y="3867200"/>
            <a:ext cx="1867426" cy="13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84" y="5247628"/>
            <a:ext cx="1867426" cy="13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08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Jim Khong</a:t>
            </a:r>
            <a:br>
              <a:rPr lang="en-US" sz="2400" dirty="0"/>
            </a:br>
            <a:r>
              <a:rPr lang="en-US" sz="2400" dirty="0"/>
              <a:t>012-320 3867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PACAforGE14@gmail.com</a:t>
            </a:r>
            <a:br>
              <a:rPr lang="en-US" sz="2400" dirty="0"/>
            </a:br>
            <a:r>
              <a:rPr lang="en-US" sz="2400" dirty="0" err="1">
                <a:solidFill>
                  <a:schemeClr val="bg1"/>
                </a:solidFill>
              </a:rPr>
              <a:t>Bahan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semua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http://www.jimkhong.com/jim-the-polling-agent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Ada </a:t>
            </a:r>
            <a:r>
              <a:rPr lang="en-US" sz="6000" b="1" dirty="0" err="1"/>
              <a:t>Soalan</a:t>
            </a:r>
            <a:r>
              <a:rPr lang="en-US" sz="6000" b="1" dirty="0"/>
              <a:t>?</a:t>
            </a:r>
            <a:endParaRPr lang="en-US" sz="6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81" y="3987560"/>
            <a:ext cx="3644347" cy="22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7826" y="2546350"/>
            <a:ext cx="5659071" cy="4040188"/>
          </a:xfrm>
        </p:spPr>
        <p:txBody>
          <a:bodyPr>
            <a:normAutofit/>
          </a:bodyPr>
          <a:lstStyle/>
          <a:p>
            <a:r>
              <a:rPr lang="en-US" dirty="0"/>
              <a:t>Cara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PACA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aturcara</a:t>
            </a:r>
            <a:r>
              <a:rPr lang="en-US" dirty="0"/>
              <a:t> PACA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tekal</a:t>
            </a:r>
            <a:r>
              <a:rPr lang="en-US" dirty="0"/>
              <a:t> </a:t>
            </a:r>
          </a:p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pengundi</a:t>
            </a:r>
            <a:endParaRPr lang="en-US" dirty="0"/>
          </a:p>
          <a:p>
            <a:r>
              <a:rPr lang="en-US" dirty="0" err="1"/>
              <a:t>Menubuh</a:t>
            </a:r>
            <a:r>
              <a:rPr lang="en-US" dirty="0"/>
              <a:t> </a:t>
            </a:r>
            <a:r>
              <a:rPr lang="en-US" dirty="0" err="1"/>
              <a:t>perhubungan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pembabitan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sukarelawan</a:t>
            </a:r>
            <a:endParaRPr lang="en-US" dirty="0"/>
          </a:p>
          <a:p>
            <a:r>
              <a:rPr lang="en-US" dirty="0" err="1"/>
              <a:t>Mengenalpasti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aturcara</a:t>
            </a:r>
            <a:r>
              <a:rPr lang="en-US" dirty="0"/>
              <a:t> PACA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kawasan</a:t>
            </a:r>
            <a:endParaRPr lang="en-US" dirty="0"/>
          </a:p>
          <a:p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/>
              <a:t>pelantar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politik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program </a:t>
            </a:r>
            <a:r>
              <a:rPr lang="en-US" dirty="0" err="1"/>
              <a:t>Latihan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4" y="2035865"/>
            <a:ext cx="2865368" cy="232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3" y="4590764"/>
            <a:ext cx="3257826" cy="20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9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0424" y="2546350"/>
            <a:ext cx="8166473" cy="4040188"/>
          </a:xfrm>
        </p:spPr>
        <p:txBody>
          <a:bodyPr/>
          <a:lstStyle/>
          <a:p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PACA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PACA</a:t>
            </a:r>
          </a:p>
          <a:p>
            <a:r>
              <a:rPr lang="en-US" dirty="0" err="1"/>
              <a:t>Membolehkan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pernilaian</a:t>
            </a:r>
            <a:r>
              <a:rPr lang="en-US" dirty="0"/>
              <a:t> PACA</a:t>
            </a:r>
          </a:p>
          <a:p>
            <a:r>
              <a:rPr lang="en-US" dirty="0" err="1"/>
              <a:t>Mengukuhkan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perhubungan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PACA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Kelebihan</a:t>
            </a:r>
            <a:r>
              <a:rPr lang="en-US" dirty="0"/>
              <a:t> program </a:t>
            </a:r>
            <a:r>
              <a:rPr lang="en-US" dirty="0" err="1"/>
              <a:t>Jurulatih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262438"/>
            <a:ext cx="3492500" cy="2324100"/>
          </a:xfrm>
          <a:prstGeom prst="rect">
            <a:avLst/>
          </a:prstGeom>
        </p:spPr>
      </p:pic>
      <p:pic>
        <p:nvPicPr>
          <p:cNvPr id="8" name="Picture 7" descr="WhatsApp Image 2017-08-18 at 11.40.2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758" y="4268933"/>
            <a:ext cx="3090140" cy="231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8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169" y="2546350"/>
            <a:ext cx="7777632" cy="4040188"/>
          </a:xfrm>
        </p:spPr>
        <p:txBody>
          <a:bodyPr/>
          <a:lstStyle/>
          <a:p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terperinci</a:t>
            </a:r>
            <a:r>
              <a:rPr lang="en-US" dirty="0"/>
              <a:t> </a:t>
            </a:r>
            <a:r>
              <a:rPr lang="en-US" dirty="0" err="1"/>
              <a:t>aturcara</a:t>
            </a:r>
            <a:r>
              <a:rPr lang="en-US" dirty="0"/>
              <a:t> PACA </a:t>
            </a:r>
            <a:r>
              <a:rPr lang="en-US" dirty="0" err="1"/>
              <a:t>sahaja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mencukupi</a:t>
            </a:r>
            <a:endParaRPr lang="en-US" dirty="0"/>
          </a:p>
          <a:p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program </a:t>
            </a:r>
            <a:r>
              <a:rPr lang="en-US" dirty="0" err="1"/>
              <a:t>latihan</a:t>
            </a:r>
            <a:r>
              <a:rPr lang="en-US" dirty="0"/>
              <a:t> PACA</a:t>
            </a:r>
          </a:p>
          <a:p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PACA</a:t>
            </a:r>
          </a:p>
          <a:p>
            <a:pPr lvl="1"/>
            <a:r>
              <a:rPr lang="en-US" dirty="0" err="1"/>
              <a:t>Pengesahan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parti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Jurulatih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94402"/>
            <a:ext cx="2526097" cy="1892135"/>
          </a:xfrm>
          <a:prstGeom prst="rect">
            <a:avLst/>
          </a:prstGeom>
        </p:spPr>
      </p:pic>
      <p:pic>
        <p:nvPicPr>
          <p:cNvPr id="8" name="Picture 7" descr="WhatsApp Image 2017-08-18 at 11.44.39.jpe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953" y="4694403"/>
            <a:ext cx="2522847" cy="1892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628" y="5029199"/>
            <a:ext cx="2780963" cy="15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9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Jurulatih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v1.2 (16 Sep 22)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Latihan Jurulatih.  Hakcipta Rakyat Malaysia.  Sila pakai demi manfaat Negara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9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2424290"/>
            <a:ext cx="6014031" cy="416224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aturcara</a:t>
            </a:r>
            <a:r>
              <a:rPr lang="en-US" dirty="0"/>
              <a:t> PACA</a:t>
            </a:r>
          </a:p>
          <a:p>
            <a:pPr lvl="1"/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scenario yang </a:t>
            </a:r>
            <a:r>
              <a:rPr lang="en-US" dirty="0" err="1"/>
              <a:t>tertimbul</a:t>
            </a:r>
            <a:endParaRPr lang="en-US" dirty="0"/>
          </a:p>
          <a:p>
            <a:pPr lvl="1"/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matlamat</a:t>
            </a:r>
            <a:r>
              <a:rPr lang="en-US" dirty="0"/>
              <a:t> </a:t>
            </a:r>
            <a:r>
              <a:rPr lang="en-US" dirty="0" err="1"/>
              <a:t>aturcara</a:t>
            </a:r>
            <a:r>
              <a:rPr lang="en-US" dirty="0"/>
              <a:t> PACA</a:t>
            </a:r>
          </a:p>
          <a:p>
            <a:r>
              <a:rPr lang="en-US" dirty="0" err="1"/>
              <a:t>Kebolehan</a:t>
            </a:r>
            <a:r>
              <a:rPr lang="en-US" dirty="0"/>
              <a:t> </a:t>
            </a:r>
            <a:r>
              <a:rPr lang="en-US" dirty="0" err="1"/>
              <a:t>menjelas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 </a:t>
            </a:r>
            <a:r>
              <a:rPr lang="en-US" dirty="0" err="1"/>
              <a:t>mepakai</a:t>
            </a:r>
            <a:r>
              <a:rPr lang="en-US" dirty="0"/>
              <a:t> kata </a:t>
            </a:r>
            <a:r>
              <a:rPr lang="en-US" dirty="0" err="1"/>
              <a:t>biasa</a:t>
            </a:r>
            <a:endParaRPr lang="en-US" dirty="0"/>
          </a:p>
          <a:p>
            <a:pPr lvl="1"/>
            <a:r>
              <a:rPr lang="en-US" dirty="0" err="1"/>
              <a:t>Selesa</a:t>
            </a:r>
            <a:r>
              <a:rPr lang="en-US" dirty="0"/>
              <a:t> </a:t>
            </a:r>
            <a:r>
              <a:rPr lang="en-US" dirty="0" err="1"/>
              <a:t>berceramah</a:t>
            </a:r>
            <a:endParaRPr lang="en-US" dirty="0"/>
          </a:p>
          <a:p>
            <a:r>
              <a:rPr lang="en-US" dirty="0" err="1"/>
              <a:t>Dihormati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PACA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bakal</a:t>
            </a:r>
            <a:r>
              <a:rPr lang="en-US" dirty="0"/>
              <a:t> PACA</a:t>
            </a:r>
          </a:p>
          <a:p>
            <a:r>
              <a:rPr lang="en-US" dirty="0" err="1"/>
              <a:t>Sedia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ditetapi</a:t>
            </a:r>
            <a:endParaRPr lang="en-US" dirty="0"/>
          </a:p>
          <a:p>
            <a:r>
              <a:rPr lang="en-US" dirty="0" err="1"/>
              <a:t>Sudi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Whatsapp</a:t>
            </a:r>
            <a:r>
              <a:rPr lang="en-US" dirty="0"/>
              <a:t> group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nasihat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Jurulatih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630" y="2994750"/>
            <a:ext cx="2781049" cy="1624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656" y="4647794"/>
            <a:ext cx="2588324" cy="19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34" y="5358084"/>
            <a:ext cx="1168390" cy="5200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7" y="4244300"/>
            <a:ext cx="1110286" cy="1110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955" y="5093709"/>
            <a:ext cx="873393" cy="901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332" y="4192201"/>
            <a:ext cx="937307" cy="909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008" y="6252335"/>
            <a:ext cx="1060340" cy="49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7274" y="6014133"/>
            <a:ext cx="1718060" cy="661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19" y="5219666"/>
            <a:ext cx="1076402" cy="79292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4636" y="2428498"/>
            <a:ext cx="5709363" cy="41580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Pekerja</a:t>
            </a:r>
            <a:r>
              <a:rPr lang="en-US" dirty="0"/>
              <a:t> parti yang </a:t>
            </a:r>
            <a:r>
              <a:rPr lang="en-US" dirty="0" err="1"/>
              <a:t>taat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Terbabit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komuniti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Ketua</a:t>
            </a:r>
            <a:r>
              <a:rPr lang="en-US" dirty="0"/>
              <a:t> PACA </a:t>
            </a:r>
            <a:r>
              <a:rPr lang="en-US" dirty="0" err="1"/>
              <a:t>berpengalaman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Mana-mana</a:t>
            </a:r>
            <a:r>
              <a:rPr lang="en-US" dirty="0"/>
              <a:t> </a:t>
            </a:r>
            <a:r>
              <a:rPr lang="en-US" dirty="0" err="1"/>
              <a:t>parti</a:t>
            </a:r>
            <a:r>
              <a:rPr lang="en-US" dirty="0"/>
              <a:t> </a:t>
            </a:r>
            <a:r>
              <a:rPr lang="en-US" dirty="0" err="1"/>
              <a:t>Pakatan</a:t>
            </a:r>
            <a:r>
              <a:rPr lang="en-US" dirty="0"/>
              <a:t>, </a:t>
            </a:r>
            <a:r>
              <a:rPr lang="en-US" dirty="0" err="1"/>
              <a:t>terutamanya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berceramah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Penceramah</a:t>
            </a:r>
            <a:r>
              <a:rPr lang="en-US" dirty="0"/>
              <a:t> NGO </a:t>
            </a:r>
            <a:r>
              <a:rPr lang="en-US" dirty="0" err="1"/>
              <a:t>berpengalaman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Selaku</a:t>
            </a:r>
            <a:r>
              <a:rPr lang="en-US" dirty="0"/>
              <a:t>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matlamat</a:t>
            </a:r>
            <a:r>
              <a:rPr lang="en-US" dirty="0"/>
              <a:t> </a:t>
            </a:r>
            <a:r>
              <a:rPr lang="en-US" dirty="0" err="1"/>
              <a:t>parti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Sesiapa</a:t>
            </a:r>
            <a:r>
              <a:rPr lang="en-US" dirty="0"/>
              <a:t> professional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menceramah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Guru, </a:t>
            </a:r>
            <a:r>
              <a:rPr lang="en-US" dirty="0" err="1"/>
              <a:t>Pensyarah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Sesiapa</a:t>
            </a:r>
            <a:r>
              <a:rPr lang="en-US" dirty="0"/>
              <a:t> yang </a:t>
            </a:r>
            <a:r>
              <a:rPr lang="en-US" dirty="0" err="1"/>
              <a:t>sedia</a:t>
            </a:r>
            <a:r>
              <a:rPr lang="en-US" dirty="0"/>
              <a:t> </a:t>
            </a:r>
            <a:r>
              <a:rPr lang="en-US" dirty="0" err="1"/>
              <a:t>perolehi</a:t>
            </a:r>
            <a:r>
              <a:rPr lang="en-US" dirty="0"/>
              <a:t> </a:t>
            </a:r>
            <a:r>
              <a:rPr lang="en-US" dirty="0" err="1"/>
              <a:t>kebolehan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Jurulatih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v1.2 (16 Sep 22)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Latihan Jurulatih.  Hakcipta Rakyat Malaysia.  Sila pakai demi manfaat Negara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841280"/>
            <a:ext cx="2671088" cy="1498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111" y="5939274"/>
            <a:ext cx="1286507" cy="736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7275" y="4472180"/>
            <a:ext cx="741296" cy="7412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271" y="5102075"/>
            <a:ext cx="1002857" cy="413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659" y="5515861"/>
            <a:ext cx="496134" cy="611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075" y="5926715"/>
            <a:ext cx="951348" cy="401436"/>
          </a:xfrm>
          <a:prstGeom prst="rect">
            <a:avLst/>
          </a:prstGeom>
        </p:spPr>
      </p:pic>
      <p:pic>
        <p:nvPicPr>
          <p:cNvPr id="21" name="Picture 2" descr="Malaysian United Democratic Alliance - Wikipedia">
            <a:extLst>
              <a:ext uri="{FF2B5EF4-FFF2-40B4-BE49-F238E27FC236}">
                <a16:creationId xmlns:a16="http://schemas.microsoft.com/office/drawing/2014/main" id="{9906CFD8-A502-29BE-993A-1E0A721B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65" y="3356411"/>
            <a:ext cx="1070533" cy="9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Seeds of Pakatan Harapan's defeat - Sarawakvoice.com">
            <a:extLst>
              <a:ext uri="{FF2B5EF4-FFF2-40B4-BE49-F238E27FC236}">
                <a16:creationId xmlns:a16="http://schemas.microsoft.com/office/drawing/2014/main" id="{1C04C161-47CF-729C-A798-A67E3093E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7" y="3358954"/>
            <a:ext cx="2042626" cy="96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7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CA templat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PACA template.pot</Template>
  <TotalTime>29954</TotalTime>
  <Words>2176</Words>
  <Application>Microsoft Macintosh PowerPoint</Application>
  <PresentationFormat>On-screen Show (4:3)</PresentationFormat>
  <Paragraphs>384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Candara</vt:lpstr>
      <vt:lpstr>Symbol</vt:lpstr>
      <vt:lpstr>PACA template</vt:lpstr>
      <vt:lpstr>Melatih Jurulatih PACA</vt:lpstr>
      <vt:lpstr>Apa yang kita belajar hari ini</vt:lpstr>
      <vt:lpstr>Program Melatih Jurulatih</vt:lpstr>
      <vt:lpstr>Mengapa kita ada program Latihan?</vt:lpstr>
      <vt:lpstr>Kelebihan program Jurulatih?</vt:lpstr>
      <vt:lpstr>Mengapa kita melatih Jurulatih?</vt:lpstr>
      <vt:lpstr>Memilih Jurulatih</vt:lpstr>
      <vt:lpstr>Ciri-ciri Jurulatih baik</vt:lpstr>
      <vt:lpstr>Mana mencari Jurulatih</vt:lpstr>
      <vt:lpstr>Mengekalkan Jurulatih kamu</vt:lpstr>
      <vt:lpstr>Mengatur Latihan</vt:lpstr>
      <vt:lpstr>Kunci penganjur</vt:lpstr>
      <vt:lpstr>Mengapa</vt:lpstr>
      <vt:lpstr>Apa</vt:lpstr>
      <vt:lpstr>Kaedah</vt:lpstr>
      <vt:lpstr>Bagaimana</vt:lpstr>
      <vt:lpstr>Bila</vt:lpstr>
      <vt:lpstr>Siapa</vt:lpstr>
      <vt:lpstr>Mana</vt:lpstr>
      <vt:lpstr>Latihan dihadiri atau atas talian</vt:lpstr>
      <vt:lpstr>Jurulatih – sebelum Latihan</vt:lpstr>
      <vt:lpstr>Persedian bagi Latihan</vt:lpstr>
      <vt:lpstr>Fahami peserta kamu</vt:lpstr>
      <vt:lpstr>Memahami Latihan – Matlamat dan Kandungan</vt:lpstr>
      <vt:lpstr>Fahami logistik</vt:lpstr>
      <vt:lpstr>Mendaftar PACABA</vt:lpstr>
      <vt:lpstr>Jurulatih – semasa Latihan</vt:lpstr>
      <vt:lpstr>Tujuan kamu adalah</vt:lpstr>
      <vt:lpstr>Pastikan</vt:lpstr>
      <vt:lpstr>Jangan</vt:lpstr>
      <vt:lpstr>Jurulatih – selepas Latihan</vt:lpstr>
      <vt:lpstr>Pernilaian latihan</vt:lpstr>
      <vt:lpstr>Tidakan Seterunya</vt:lpstr>
      <vt:lpstr>Semak bahan kamu</vt:lpstr>
      <vt:lpstr>Semak logistik kamu</vt:lpstr>
      <vt:lpstr>Program Latihan</vt:lpstr>
      <vt:lpstr>Petua bagi menjalankan program</vt:lpstr>
      <vt:lpstr>Jim Khong 012-320 3867 PACAforGE14@gmail.com Bahan semua di http://www.jimkhong.com/jim-the-polling-agent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Polling Agents Training</dc:title>
  <dc:creator>Jim Khong</dc:creator>
  <cp:lastModifiedBy>Jim Khong</cp:lastModifiedBy>
  <cp:revision>428</cp:revision>
  <dcterms:created xsi:type="dcterms:W3CDTF">2013-06-10T03:41:46Z</dcterms:created>
  <dcterms:modified xsi:type="dcterms:W3CDTF">2022-10-30T04:42:09Z</dcterms:modified>
</cp:coreProperties>
</file>